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handoutMasterIdLst>
    <p:handoutMasterId r:id="rId46"/>
  </p:handoutMasterIdLst>
  <p:sldIdLst>
    <p:sldId id="449" r:id="rId5"/>
    <p:sldId id="505" r:id="rId6"/>
    <p:sldId id="509" r:id="rId7"/>
    <p:sldId id="506" r:id="rId8"/>
    <p:sldId id="510" r:id="rId9"/>
    <p:sldId id="507" r:id="rId10"/>
    <p:sldId id="511" r:id="rId11"/>
    <p:sldId id="508" r:id="rId12"/>
    <p:sldId id="608" r:id="rId13"/>
    <p:sldId id="528" r:id="rId14"/>
    <p:sldId id="531" r:id="rId15"/>
    <p:sldId id="612" r:id="rId16"/>
    <p:sldId id="538" r:id="rId17"/>
    <p:sldId id="540" r:id="rId18"/>
    <p:sldId id="542" r:id="rId19"/>
    <p:sldId id="548" r:id="rId20"/>
    <p:sldId id="610" r:id="rId21"/>
    <p:sldId id="549" r:id="rId22"/>
    <p:sldId id="550" r:id="rId23"/>
    <p:sldId id="551" r:id="rId24"/>
    <p:sldId id="554" r:id="rId25"/>
    <p:sldId id="555" r:id="rId26"/>
    <p:sldId id="562" r:id="rId27"/>
    <p:sldId id="564" r:id="rId28"/>
    <p:sldId id="565" r:id="rId29"/>
    <p:sldId id="568" r:id="rId30"/>
    <p:sldId id="569" r:id="rId31"/>
    <p:sldId id="570" r:id="rId32"/>
    <p:sldId id="573" r:id="rId33"/>
    <p:sldId id="578" r:id="rId34"/>
    <p:sldId id="581" r:id="rId35"/>
    <p:sldId id="584" r:id="rId36"/>
    <p:sldId id="624" r:id="rId37"/>
    <p:sldId id="594" r:id="rId38"/>
    <p:sldId id="595" r:id="rId39"/>
    <p:sldId id="596" r:id="rId40"/>
    <p:sldId id="597" r:id="rId41"/>
    <p:sldId id="598" r:id="rId42"/>
    <p:sldId id="599" r:id="rId43"/>
    <p:sldId id="60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901"/>
    <a:srgbClr val="1B1A69"/>
    <a:srgbClr val="BDD7EE"/>
    <a:srgbClr val="DAF8FF"/>
    <a:srgbClr val="FDB614"/>
    <a:srgbClr val="FF8824"/>
    <a:srgbClr val="FB5B43"/>
    <a:srgbClr val="67C3D2"/>
    <a:srgbClr val="FFC000"/>
    <a:srgbClr val="EF48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28957C-EF96-44CA-BD47-E979866A2FAE}" v="22" dt="2022-10-15T21:36:55.9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94434" autoAdjust="0"/>
  </p:normalViewPr>
  <p:slideViewPr>
    <p:cSldViewPr snapToGrid="0">
      <p:cViewPr varScale="1">
        <p:scale>
          <a:sx n="72" d="100"/>
          <a:sy n="72" d="100"/>
        </p:scale>
        <p:origin x="451" y="77"/>
      </p:cViewPr>
      <p:guideLst/>
    </p:cSldViewPr>
  </p:slideViewPr>
  <p:notesTextViewPr>
    <p:cViewPr>
      <p:scale>
        <a:sx n="3" d="2"/>
        <a:sy n="3" d="2"/>
      </p:scale>
      <p:origin x="0" y="0"/>
    </p:cViewPr>
  </p:notesTextViewPr>
  <p:notesViewPr>
    <p:cSldViewPr snapToGrid="0">
      <p:cViewPr varScale="1">
        <p:scale>
          <a:sx n="82" d="100"/>
          <a:sy n="82" d="100"/>
        </p:scale>
        <p:origin x="310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in Knox" userId="S::iknox@carmel.bhcet.org.uk::dfec72b5-a142-4602-b4cb-5001668b7602" providerId="AD" clId="Web-{9CC1432D-61A6-F92F-78BC-EF96B5DF7FB6}"/>
    <pc:docChg chg="addSld delSld modSld">
      <pc:chgData name="Iain Knox" userId="S::iknox@carmel.bhcet.org.uk::dfec72b5-a142-4602-b4cb-5001668b7602" providerId="AD" clId="Web-{9CC1432D-61A6-F92F-78BC-EF96B5DF7FB6}" dt="2022-09-29T07:52:05.019" v="116"/>
      <pc:docMkLst>
        <pc:docMk/>
      </pc:docMkLst>
      <pc:sldChg chg="delSp modSp">
        <pc:chgData name="Iain Knox" userId="S::iknox@carmel.bhcet.org.uk::dfec72b5-a142-4602-b4cb-5001668b7602" providerId="AD" clId="Web-{9CC1432D-61A6-F92F-78BC-EF96B5DF7FB6}" dt="2022-09-29T07:35:08.827" v="3" actId="20577"/>
        <pc:sldMkLst>
          <pc:docMk/>
          <pc:sldMk cId="68092880" sldId="505"/>
        </pc:sldMkLst>
        <pc:spChg chg="mod">
          <ac:chgData name="Iain Knox" userId="S::iknox@carmel.bhcet.org.uk::dfec72b5-a142-4602-b4cb-5001668b7602" providerId="AD" clId="Web-{9CC1432D-61A6-F92F-78BC-EF96B5DF7FB6}" dt="2022-09-29T07:35:08.827" v="3" actId="20577"/>
          <ac:spMkLst>
            <pc:docMk/>
            <pc:sldMk cId="68092880" sldId="505"/>
            <ac:spMk id="4" creationId="{00000000-0000-0000-0000-000000000000}"/>
          </ac:spMkLst>
        </pc:spChg>
        <pc:grpChg chg="del">
          <ac:chgData name="Iain Knox" userId="S::iknox@carmel.bhcet.org.uk::dfec72b5-a142-4602-b4cb-5001668b7602" providerId="AD" clId="Web-{9CC1432D-61A6-F92F-78BC-EF96B5DF7FB6}" dt="2022-09-29T07:34:52.342" v="0"/>
          <ac:grpSpMkLst>
            <pc:docMk/>
            <pc:sldMk cId="68092880" sldId="505"/>
            <ac:grpSpMk id="11" creationId="{00000000-0000-0000-0000-000000000000}"/>
          </ac:grpSpMkLst>
        </pc:grpChg>
      </pc:sldChg>
      <pc:sldChg chg="add del">
        <pc:chgData name="Iain Knox" userId="S::iknox@carmel.bhcet.org.uk::dfec72b5-a142-4602-b4cb-5001668b7602" providerId="AD" clId="Web-{9CC1432D-61A6-F92F-78BC-EF96B5DF7FB6}" dt="2022-09-29T07:36:44.360" v="9"/>
        <pc:sldMkLst>
          <pc:docMk/>
          <pc:sldMk cId="951890569" sldId="534"/>
        </pc:sldMkLst>
      </pc:sldChg>
      <pc:sldChg chg="del">
        <pc:chgData name="Iain Knox" userId="S::iknox@carmel.bhcet.org.uk::dfec72b5-a142-4602-b4cb-5001668b7602" providerId="AD" clId="Web-{9CC1432D-61A6-F92F-78BC-EF96B5DF7FB6}" dt="2022-09-29T07:36:37.594" v="7"/>
        <pc:sldMkLst>
          <pc:docMk/>
          <pc:sldMk cId="1905624047" sldId="535"/>
        </pc:sldMkLst>
      </pc:sldChg>
      <pc:sldChg chg="del">
        <pc:chgData name="Iain Knox" userId="S::iknox@carmel.bhcet.org.uk::dfec72b5-a142-4602-b4cb-5001668b7602" providerId="AD" clId="Web-{9CC1432D-61A6-F92F-78BC-EF96B5DF7FB6}" dt="2022-09-29T07:36:35.829" v="6"/>
        <pc:sldMkLst>
          <pc:docMk/>
          <pc:sldMk cId="724545392" sldId="536"/>
        </pc:sldMkLst>
      </pc:sldChg>
      <pc:sldChg chg="del">
        <pc:chgData name="Iain Knox" userId="S::iknox@carmel.bhcet.org.uk::dfec72b5-a142-4602-b4cb-5001668b7602" providerId="AD" clId="Web-{9CC1432D-61A6-F92F-78BC-EF96B5DF7FB6}" dt="2022-09-29T07:36:26.438" v="5"/>
        <pc:sldMkLst>
          <pc:docMk/>
          <pc:sldMk cId="3505936497" sldId="537"/>
        </pc:sldMkLst>
      </pc:sldChg>
      <pc:sldChg chg="delSp">
        <pc:chgData name="Iain Knox" userId="S::iknox@carmel.bhcet.org.uk::dfec72b5-a142-4602-b4cb-5001668b7602" providerId="AD" clId="Web-{9CC1432D-61A6-F92F-78BC-EF96B5DF7FB6}" dt="2022-09-29T07:36:23.469" v="4"/>
        <pc:sldMkLst>
          <pc:docMk/>
          <pc:sldMk cId="105560301" sldId="538"/>
        </pc:sldMkLst>
        <pc:grpChg chg="del">
          <ac:chgData name="Iain Knox" userId="S::iknox@carmel.bhcet.org.uk::dfec72b5-a142-4602-b4cb-5001668b7602" providerId="AD" clId="Web-{9CC1432D-61A6-F92F-78BC-EF96B5DF7FB6}" dt="2022-09-29T07:36:23.469" v="4"/>
          <ac:grpSpMkLst>
            <pc:docMk/>
            <pc:sldMk cId="105560301" sldId="538"/>
            <ac:grpSpMk id="20" creationId="{00000000-0000-0000-0000-000000000000}"/>
          </ac:grpSpMkLst>
        </pc:grpChg>
      </pc:sldChg>
      <pc:sldChg chg="addSp delSp modSp add del">
        <pc:chgData name="Iain Knox" userId="S::iknox@carmel.bhcet.org.uk::dfec72b5-a142-4602-b4cb-5001668b7602" providerId="AD" clId="Web-{9CC1432D-61A6-F92F-78BC-EF96B5DF7FB6}" dt="2022-09-29T07:51:29.393" v="113" actId="1076"/>
        <pc:sldMkLst>
          <pc:docMk/>
          <pc:sldMk cId="2193765581" sldId="540"/>
        </pc:sldMkLst>
        <pc:spChg chg="del mod">
          <ac:chgData name="Iain Knox" userId="S::iknox@carmel.bhcet.org.uk::dfec72b5-a142-4602-b4cb-5001668b7602" providerId="AD" clId="Web-{9CC1432D-61A6-F92F-78BC-EF96B5DF7FB6}" dt="2022-09-29T07:51:01.783" v="103"/>
          <ac:spMkLst>
            <pc:docMk/>
            <pc:sldMk cId="2193765581" sldId="540"/>
            <ac:spMk id="5" creationId="{00000000-0000-0000-0000-000000000000}"/>
          </ac:spMkLst>
        </pc:spChg>
        <pc:spChg chg="add mod">
          <ac:chgData name="Iain Knox" userId="S::iknox@carmel.bhcet.org.uk::dfec72b5-a142-4602-b4cb-5001668b7602" providerId="AD" clId="Web-{9CC1432D-61A6-F92F-78BC-EF96B5DF7FB6}" dt="2022-09-29T07:51:11.424" v="107" actId="1076"/>
          <ac:spMkLst>
            <pc:docMk/>
            <pc:sldMk cId="2193765581" sldId="540"/>
            <ac:spMk id="10" creationId="{5B40D740-904F-64B1-4B9B-B29D2266A4FB}"/>
          </ac:spMkLst>
        </pc:spChg>
        <pc:spChg chg="add del">
          <ac:chgData name="Iain Knox" userId="S::iknox@carmel.bhcet.org.uk::dfec72b5-a142-4602-b4cb-5001668b7602" providerId="AD" clId="Web-{9CC1432D-61A6-F92F-78BC-EF96B5DF7FB6}" dt="2022-09-29T07:51:19.784" v="110"/>
          <ac:spMkLst>
            <pc:docMk/>
            <pc:sldMk cId="2193765581" sldId="540"/>
            <ac:spMk id="14" creationId="{CE1AD759-2AA0-569C-1509-26FEF2547050}"/>
          </ac:spMkLst>
        </pc:spChg>
        <pc:spChg chg="add mod">
          <ac:chgData name="Iain Knox" userId="S::iknox@carmel.bhcet.org.uk::dfec72b5-a142-4602-b4cb-5001668b7602" providerId="AD" clId="Web-{9CC1432D-61A6-F92F-78BC-EF96B5DF7FB6}" dt="2022-09-29T07:51:29.393" v="113" actId="1076"/>
          <ac:spMkLst>
            <pc:docMk/>
            <pc:sldMk cId="2193765581" sldId="540"/>
            <ac:spMk id="16" creationId="{550C9C54-F315-76C9-802B-9412BD7FC4DF}"/>
          </ac:spMkLst>
        </pc:spChg>
        <pc:picChg chg="add mod">
          <ac:chgData name="Iain Knox" userId="S::iknox@carmel.bhcet.org.uk::dfec72b5-a142-4602-b4cb-5001668b7602" providerId="AD" clId="Web-{9CC1432D-61A6-F92F-78BC-EF96B5DF7FB6}" dt="2022-09-29T07:51:11.409" v="106" actId="1076"/>
          <ac:picMkLst>
            <pc:docMk/>
            <pc:sldMk cId="2193765581" sldId="540"/>
            <ac:picMk id="4" creationId="{08469CB3-8EB2-0E7F-B80B-DCCB2C0264DE}"/>
          </ac:picMkLst>
        </pc:picChg>
        <pc:picChg chg="add del">
          <ac:chgData name="Iain Knox" userId="S::iknox@carmel.bhcet.org.uk::dfec72b5-a142-4602-b4cb-5001668b7602" providerId="AD" clId="Web-{9CC1432D-61A6-F92F-78BC-EF96B5DF7FB6}" dt="2022-09-29T07:51:19.784" v="111"/>
          <ac:picMkLst>
            <pc:docMk/>
            <pc:sldMk cId="2193765581" sldId="540"/>
            <ac:picMk id="12" creationId="{E298BFB3-3523-3B19-73D3-F76D21FB7AF8}"/>
          </ac:picMkLst>
        </pc:picChg>
      </pc:sldChg>
      <pc:sldChg chg="delSp modSp del">
        <pc:chgData name="Iain Knox" userId="S::iknox@carmel.bhcet.org.uk::dfec72b5-a142-4602-b4cb-5001668b7602" providerId="AD" clId="Web-{9CC1432D-61A6-F92F-78BC-EF96B5DF7FB6}" dt="2022-09-29T07:51:32.721" v="114"/>
        <pc:sldMkLst>
          <pc:docMk/>
          <pc:sldMk cId="1072309398" sldId="541"/>
        </pc:sldMkLst>
        <pc:spChg chg="mod">
          <ac:chgData name="Iain Knox" userId="S::iknox@carmel.bhcet.org.uk::dfec72b5-a142-4602-b4cb-5001668b7602" providerId="AD" clId="Web-{9CC1432D-61A6-F92F-78BC-EF96B5DF7FB6}" dt="2022-09-29T07:38:18.143" v="22" actId="20577"/>
          <ac:spMkLst>
            <pc:docMk/>
            <pc:sldMk cId="1072309398" sldId="541"/>
            <ac:spMk id="9" creationId="{00000000-0000-0000-0000-000000000000}"/>
          </ac:spMkLst>
        </pc:spChg>
        <pc:grpChg chg="del">
          <ac:chgData name="Iain Knox" userId="S::iknox@carmel.bhcet.org.uk::dfec72b5-a142-4602-b4cb-5001668b7602" providerId="AD" clId="Web-{9CC1432D-61A6-F92F-78BC-EF96B5DF7FB6}" dt="2022-09-29T07:38:05.471" v="17"/>
          <ac:grpSpMkLst>
            <pc:docMk/>
            <pc:sldMk cId="1072309398" sldId="541"/>
            <ac:grpSpMk id="13" creationId="{00000000-0000-0000-0000-000000000000}"/>
          </ac:grpSpMkLst>
        </pc:grpChg>
      </pc:sldChg>
      <pc:sldChg chg="modSp">
        <pc:chgData name="Iain Knox" userId="S::iknox@carmel.bhcet.org.uk::dfec72b5-a142-4602-b4cb-5001668b7602" providerId="AD" clId="Web-{9CC1432D-61A6-F92F-78BC-EF96B5DF7FB6}" dt="2022-09-29T07:39:26.504" v="28" actId="14100"/>
        <pc:sldMkLst>
          <pc:docMk/>
          <pc:sldMk cId="1171531476" sldId="542"/>
        </pc:sldMkLst>
        <pc:spChg chg="mod">
          <ac:chgData name="Iain Knox" userId="S::iknox@carmel.bhcet.org.uk::dfec72b5-a142-4602-b4cb-5001668b7602" providerId="AD" clId="Web-{9CC1432D-61A6-F92F-78BC-EF96B5DF7FB6}" dt="2022-09-29T07:39:26.504" v="28" actId="14100"/>
          <ac:spMkLst>
            <pc:docMk/>
            <pc:sldMk cId="1171531476" sldId="542"/>
            <ac:spMk id="14" creationId="{00000000-0000-0000-0000-000000000000}"/>
          </ac:spMkLst>
        </pc:spChg>
      </pc:sldChg>
      <pc:sldChg chg="del">
        <pc:chgData name="Iain Knox" userId="S::iknox@carmel.bhcet.org.uk::dfec72b5-a142-4602-b4cb-5001668b7602" providerId="AD" clId="Web-{9CC1432D-61A6-F92F-78BC-EF96B5DF7FB6}" dt="2022-09-29T07:38:35.175" v="23"/>
        <pc:sldMkLst>
          <pc:docMk/>
          <pc:sldMk cId="3203877361" sldId="543"/>
        </pc:sldMkLst>
      </pc:sldChg>
      <pc:sldChg chg="del">
        <pc:chgData name="Iain Knox" userId="S::iknox@carmel.bhcet.org.uk::dfec72b5-a142-4602-b4cb-5001668b7602" providerId="AD" clId="Web-{9CC1432D-61A6-F92F-78BC-EF96B5DF7FB6}" dt="2022-09-29T07:38:37.894" v="24"/>
        <pc:sldMkLst>
          <pc:docMk/>
          <pc:sldMk cId="2967083908" sldId="544"/>
        </pc:sldMkLst>
      </pc:sldChg>
      <pc:sldChg chg="delSp del">
        <pc:chgData name="Iain Knox" userId="S::iknox@carmel.bhcet.org.uk::dfec72b5-a142-4602-b4cb-5001668b7602" providerId="AD" clId="Web-{9CC1432D-61A6-F92F-78BC-EF96B5DF7FB6}" dt="2022-09-29T07:38:57.972" v="26"/>
        <pc:sldMkLst>
          <pc:docMk/>
          <pc:sldMk cId="511197179" sldId="546"/>
        </pc:sldMkLst>
        <pc:grpChg chg="del">
          <ac:chgData name="Iain Knox" userId="S::iknox@carmel.bhcet.org.uk::dfec72b5-a142-4602-b4cb-5001668b7602" providerId="AD" clId="Web-{9CC1432D-61A6-F92F-78BC-EF96B5DF7FB6}" dt="2022-09-29T07:38:53.331" v="25"/>
          <ac:grpSpMkLst>
            <pc:docMk/>
            <pc:sldMk cId="511197179" sldId="546"/>
            <ac:grpSpMk id="17" creationId="{00000000-0000-0000-0000-000000000000}"/>
          </ac:grpSpMkLst>
        </pc:grpChg>
      </pc:sldChg>
      <pc:sldChg chg="del">
        <pc:chgData name="Iain Knox" userId="S::iknox@carmel.bhcet.org.uk::dfec72b5-a142-4602-b4cb-5001668b7602" providerId="AD" clId="Web-{9CC1432D-61A6-F92F-78BC-EF96B5DF7FB6}" dt="2022-09-29T07:39:12.426" v="27"/>
        <pc:sldMkLst>
          <pc:docMk/>
          <pc:sldMk cId="4093324251" sldId="547"/>
        </pc:sldMkLst>
      </pc:sldChg>
      <pc:sldChg chg="modSp">
        <pc:chgData name="Iain Knox" userId="S::iknox@carmel.bhcet.org.uk::dfec72b5-a142-4602-b4cb-5001668b7602" providerId="AD" clId="Web-{9CC1432D-61A6-F92F-78BC-EF96B5DF7FB6}" dt="2022-09-29T07:39:49.960" v="30" actId="20577"/>
        <pc:sldMkLst>
          <pc:docMk/>
          <pc:sldMk cId="2902742561" sldId="548"/>
        </pc:sldMkLst>
        <pc:spChg chg="mod">
          <ac:chgData name="Iain Knox" userId="S::iknox@carmel.bhcet.org.uk::dfec72b5-a142-4602-b4cb-5001668b7602" providerId="AD" clId="Web-{9CC1432D-61A6-F92F-78BC-EF96B5DF7FB6}" dt="2022-09-29T07:39:49.960" v="30" actId="20577"/>
          <ac:spMkLst>
            <pc:docMk/>
            <pc:sldMk cId="2902742561" sldId="548"/>
            <ac:spMk id="11" creationId="{00000000-0000-0000-0000-000000000000}"/>
          </ac:spMkLst>
        </pc:spChg>
      </pc:sldChg>
      <pc:sldChg chg="delSp modSp">
        <pc:chgData name="Iain Knox" userId="S::iknox@carmel.bhcet.org.uk::dfec72b5-a142-4602-b4cb-5001668b7602" providerId="AD" clId="Web-{9CC1432D-61A6-F92F-78BC-EF96B5DF7FB6}" dt="2022-09-29T07:40:46.490" v="51" actId="20577"/>
        <pc:sldMkLst>
          <pc:docMk/>
          <pc:sldMk cId="20659126" sldId="549"/>
        </pc:sldMkLst>
        <pc:spChg chg="mod">
          <ac:chgData name="Iain Knox" userId="S::iknox@carmel.bhcet.org.uk::dfec72b5-a142-4602-b4cb-5001668b7602" providerId="AD" clId="Web-{9CC1432D-61A6-F92F-78BC-EF96B5DF7FB6}" dt="2022-09-29T07:40:46.490" v="51" actId="20577"/>
          <ac:spMkLst>
            <pc:docMk/>
            <pc:sldMk cId="20659126" sldId="549"/>
            <ac:spMk id="22" creationId="{00000000-0000-0000-0000-000000000000}"/>
          </ac:spMkLst>
        </pc:spChg>
        <pc:spChg chg="del mod">
          <ac:chgData name="Iain Knox" userId="S::iknox@carmel.bhcet.org.uk::dfec72b5-a142-4602-b4cb-5001668b7602" providerId="AD" clId="Web-{9CC1432D-61A6-F92F-78BC-EF96B5DF7FB6}" dt="2022-09-29T07:40:15.083" v="36"/>
          <ac:spMkLst>
            <pc:docMk/>
            <pc:sldMk cId="20659126" sldId="549"/>
            <ac:spMk id="33" creationId="{00000000-0000-0000-0000-000000000000}"/>
          </ac:spMkLst>
        </pc:spChg>
        <pc:grpChg chg="del mod">
          <ac:chgData name="Iain Knox" userId="S::iknox@carmel.bhcet.org.uk::dfec72b5-a142-4602-b4cb-5001668b7602" providerId="AD" clId="Web-{9CC1432D-61A6-F92F-78BC-EF96B5DF7FB6}" dt="2022-09-29T07:40:19.614" v="39"/>
          <ac:grpSpMkLst>
            <pc:docMk/>
            <pc:sldMk cId="20659126" sldId="549"/>
            <ac:grpSpMk id="25" creationId="{00000000-0000-0000-0000-000000000000}"/>
          </ac:grpSpMkLst>
        </pc:grpChg>
        <pc:grpChg chg="del">
          <ac:chgData name="Iain Knox" userId="S::iknox@carmel.bhcet.org.uk::dfec72b5-a142-4602-b4cb-5001668b7602" providerId="AD" clId="Web-{9CC1432D-61A6-F92F-78BC-EF96B5DF7FB6}" dt="2022-09-29T07:40:15.083" v="36"/>
          <ac:grpSpMkLst>
            <pc:docMk/>
            <pc:sldMk cId="20659126" sldId="549"/>
            <ac:grpSpMk id="26" creationId="{00000000-0000-0000-0000-000000000000}"/>
          </ac:grpSpMkLst>
        </pc:grpChg>
      </pc:sldChg>
      <pc:sldChg chg="delSp modSp">
        <pc:chgData name="Iain Knox" userId="S::iknox@carmel.bhcet.org.uk::dfec72b5-a142-4602-b4cb-5001668b7602" providerId="AD" clId="Web-{9CC1432D-61A6-F92F-78BC-EF96B5DF7FB6}" dt="2022-09-29T07:41:18.225" v="55" actId="14100"/>
        <pc:sldMkLst>
          <pc:docMk/>
          <pc:sldMk cId="3804002862" sldId="550"/>
        </pc:sldMkLst>
        <pc:spChg chg="mod">
          <ac:chgData name="Iain Knox" userId="S::iknox@carmel.bhcet.org.uk::dfec72b5-a142-4602-b4cb-5001668b7602" providerId="AD" clId="Web-{9CC1432D-61A6-F92F-78BC-EF96B5DF7FB6}" dt="2022-09-29T07:41:18.225" v="55" actId="14100"/>
          <ac:spMkLst>
            <pc:docMk/>
            <pc:sldMk cId="3804002862" sldId="550"/>
            <ac:spMk id="13" creationId="{00000000-0000-0000-0000-000000000000}"/>
          </ac:spMkLst>
        </pc:spChg>
        <pc:spChg chg="del topLvl">
          <ac:chgData name="Iain Knox" userId="S::iknox@carmel.bhcet.org.uk::dfec72b5-a142-4602-b4cb-5001668b7602" providerId="AD" clId="Web-{9CC1432D-61A6-F92F-78BC-EF96B5DF7FB6}" dt="2022-09-29T07:41:11.068" v="53"/>
          <ac:spMkLst>
            <pc:docMk/>
            <pc:sldMk cId="3804002862" sldId="550"/>
            <ac:spMk id="22" creationId="{00000000-0000-0000-0000-000000000000}"/>
          </ac:spMkLst>
        </pc:spChg>
        <pc:spChg chg="del topLvl">
          <ac:chgData name="Iain Knox" userId="S::iknox@carmel.bhcet.org.uk::dfec72b5-a142-4602-b4cb-5001668b7602" providerId="AD" clId="Web-{9CC1432D-61A6-F92F-78BC-EF96B5DF7FB6}" dt="2022-09-29T07:41:15.725" v="54"/>
          <ac:spMkLst>
            <pc:docMk/>
            <pc:sldMk cId="3804002862" sldId="550"/>
            <ac:spMk id="23" creationId="{00000000-0000-0000-0000-000000000000}"/>
          </ac:spMkLst>
        </pc:spChg>
        <pc:grpChg chg="del">
          <ac:chgData name="Iain Knox" userId="S::iknox@carmel.bhcet.org.uk::dfec72b5-a142-4602-b4cb-5001668b7602" providerId="AD" clId="Web-{9CC1432D-61A6-F92F-78BC-EF96B5DF7FB6}" dt="2022-09-29T07:41:08.443" v="52"/>
          <ac:grpSpMkLst>
            <pc:docMk/>
            <pc:sldMk cId="3804002862" sldId="550"/>
            <ac:grpSpMk id="19" creationId="{00000000-0000-0000-0000-000000000000}"/>
          </ac:grpSpMkLst>
        </pc:grpChg>
        <pc:grpChg chg="del topLvl">
          <ac:chgData name="Iain Knox" userId="S::iknox@carmel.bhcet.org.uk::dfec72b5-a142-4602-b4cb-5001668b7602" providerId="AD" clId="Web-{9CC1432D-61A6-F92F-78BC-EF96B5DF7FB6}" dt="2022-09-29T07:41:11.068" v="53"/>
          <ac:grpSpMkLst>
            <pc:docMk/>
            <pc:sldMk cId="3804002862" sldId="550"/>
            <ac:grpSpMk id="20" creationId="{00000000-0000-0000-0000-000000000000}"/>
          </ac:grpSpMkLst>
        </pc:grpChg>
        <pc:picChg chg="del topLvl">
          <ac:chgData name="Iain Knox" userId="S::iknox@carmel.bhcet.org.uk::dfec72b5-a142-4602-b4cb-5001668b7602" providerId="AD" clId="Web-{9CC1432D-61A6-F92F-78BC-EF96B5DF7FB6}" dt="2022-09-29T07:41:08.443" v="52"/>
          <ac:picMkLst>
            <pc:docMk/>
            <pc:sldMk cId="3804002862" sldId="550"/>
            <ac:picMk id="21" creationId="{00000000-0000-0000-0000-000000000000}"/>
          </ac:picMkLst>
        </pc:picChg>
      </pc:sldChg>
      <pc:sldChg chg="add del">
        <pc:chgData name="Iain Knox" userId="S::iknox@carmel.bhcet.org.uk::dfec72b5-a142-4602-b4cb-5001668b7602" providerId="AD" clId="Web-{9CC1432D-61A6-F92F-78BC-EF96B5DF7FB6}" dt="2022-09-29T07:43:32.353" v="58"/>
        <pc:sldMkLst>
          <pc:docMk/>
          <pc:sldMk cId="886765119" sldId="556"/>
        </pc:sldMkLst>
      </pc:sldChg>
      <pc:sldChg chg="del">
        <pc:chgData name="Iain Knox" userId="S::iknox@carmel.bhcet.org.uk::dfec72b5-a142-4602-b4cb-5001668b7602" providerId="AD" clId="Web-{9CC1432D-61A6-F92F-78BC-EF96B5DF7FB6}" dt="2022-09-29T07:43:33.056" v="59"/>
        <pc:sldMkLst>
          <pc:docMk/>
          <pc:sldMk cId="887966088" sldId="557"/>
        </pc:sldMkLst>
      </pc:sldChg>
      <pc:sldChg chg="del">
        <pc:chgData name="Iain Knox" userId="S::iknox@carmel.bhcet.org.uk::dfec72b5-a142-4602-b4cb-5001668b7602" providerId="AD" clId="Web-{9CC1432D-61A6-F92F-78BC-EF96B5DF7FB6}" dt="2022-09-29T07:43:33.571" v="60"/>
        <pc:sldMkLst>
          <pc:docMk/>
          <pc:sldMk cId="761004435" sldId="558"/>
        </pc:sldMkLst>
      </pc:sldChg>
      <pc:sldChg chg="del">
        <pc:chgData name="Iain Knox" userId="S::iknox@carmel.bhcet.org.uk::dfec72b5-a142-4602-b4cb-5001668b7602" providerId="AD" clId="Web-{9CC1432D-61A6-F92F-78BC-EF96B5DF7FB6}" dt="2022-09-29T07:43:34.103" v="61"/>
        <pc:sldMkLst>
          <pc:docMk/>
          <pc:sldMk cId="3747439488" sldId="559"/>
        </pc:sldMkLst>
      </pc:sldChg>
      <pc:sldChg chg="del">
        <pc:chgData name="Iain Knox" userId="S::iknox@carmel.bhcet.org.uk::dfec72b5-a142-4602-b4cb-5001668b7602" providerId="AD" clId="Web-{9CC1432D-61A6-F92F-78BC-EF96B5DF7FB6}" dt="2022-09-29T07:43:37.353" v="62"/>
        <pc:sldMkLst>
          <pc:docMk/>
          <pc:sldMk cId="2252169098" sldId="560"/>
        </pc:sldMkLst>
      </pc:sldChg>
      <pc:sldChg chg="del">
        <pc:chgData name="Iain Knox" userId="S::iknox@carmel.bhcet.org.uk::dfec72b5-a142-4602-b4cb-5001668b7602" providerId="AD" clId="Web-{9CC1432D-61A6-F92F-78BC-EF96B5DF7FB6}" dt="2022-09-29T07:43:57.869" v="63"/>
        <pc:sldMkLst>
          <pc:docMk/>
          <pc:sldMk cId="2248889712" sldId="563"/>
        </pc:sldMkLst>
      </pc:sldChg>
      <pc:sldChg chg="del">
        <pc:chgData name="Iain Knox" userId="S::iknox@carmel.bhcet.org.uk::dfec72b5-a142-4602-b4cb-5001668b7602" providerId="AD" clId="Web-{9CC1432D-61A6-F92F-78BC-EF96B5DF7FB6}" dt="2022-09-29T07:44:46.682" v="64"/>
        <pc:sldMkLst>
          <pc:docMk/>
          <pc:sldMk cId="3971451635" sldId="567"/>
        </pc:sldMkLst>
      </pc:sldChg>
      <pc:sldChg chg="modSp">
        <pc:chgData name="Iain Knox" userId="S::iknox@carmel.bhcet.org.uk::dfec72b5-a142-4602-b4cb-5001668b7602" providerId="AD" clId="Web-{9CC1432D-61A6-F92F-78BC-EF96B5DF7FB6}" dt="2022-09-29T07:45:21.698" v="72" actId="20577"/>
        <pc:sldMkLst>
          <pc:docMk/>
          <pc:sldMk cId="2383688106" sldId="569"/>
        </pc:sldMkLst>
        <pc:spChg chg="mod">
          <ac:chgData name="Iain Knox" userId="S::iknox@carmel.bhcet.org.uk::dfec72b5-a142-4602-b4cb-5001668b7602" providerId="AD" clId="Web-{9CC1432D-61A6-F92F-78BC-EF96B5DF7FB6}" dt="2022-09-29T07:45:21.698" v="72" actId="20577"/>
          <ac:spMkLst>
            <pc:docMk/>
            <pc:sldMk cId="2383688106" sldId="569"/>
            <ac:spMk id="12" creationId="{00000000-0000-0000-0000-000000000000}"/>
          </ac:spMkLst>
        </pc:spChg>
      </pc:sldChg>
      <pc:sldChg chg="del">
        <pc:chgData name="Iain Knox" userId="S::iknox@carmel.bhcet.org.uk::dfec72b5-a142-4602-b4cb-5001668b7602" providerId="AD" clId="Web-{9CC1432D-61A6-F92F-78BC-EF96B5DF7FB6}" dt="2022-09-29T07:46:16.231" v="73"/>
        <pc:sldMkLst>
          <pc:docMk/>
          <pc:sldMk cId="2320354209" sldId="575"/>
        </pc:sldMkLst>
      </pc:sldChg>
      <pc:sldChg chg="add del">
        <pc:chgData name="Iain Knox" userId="S::iknox@carmel.bhcet.org.uk::dfec72b5-a142-4602-b4cb-5001668b7602" providerId="AD" clId="Web-{9CC1432D-61A6-F92F-78BC-EF96B5DF7FB6}" dt="2022-09-29T07:46:30.106" v="76"/>
        <pc:sldMkLst>
          <pc:docMk/>
          <pc:sldMk cId="90528713" sldId="576"/>
        </pc:sldMkLst>
      </pc:sldChg>
      <pc:sldChg chg="del">
        <pc:chgData name="Iain Knox" userId="S::iknox@carmel.bhcet.org.uk::dfec72b5-a142-4602-b4cb-5001668b7602" providerId="AD" clId="Web-{9CC1432D-61A6-F92F-78BC-EF96B5DF7FB6}" dt="2022-09-29T07:46:31.809" v="77"/>
        <pc:sldMkLst>
          <pc:docMk/>
          <pc:sldMk cId="676157145" sldId="577"/>
        </pc:sldMkLst>
      </pc:sldChg>
      <pc:sldChg chg="del">
        <pc:chgData name="Iain Knox" userId="S::iknox@carmel.bhcet.org.uk::dfec72b5-a142-4602-b4cb-5001668b7602" providerId="AD" clId="Web-{9CC1432D-61A6-F92F-78BC-EF96B5DF7FB6}" dt="2022-09-29T07:46:54.513" v="78"/>
        <pc:sldMkLst>
          <pc:docMk/>
          <pc:sldMk cId="787983615" sldId="580"/>
        </pc:sldMkLst>
      </pc:sldChg>
      <pc:sldChg chg="del">
        <pc:chgData name="Iain Knox" userId="S::iknox@carmel.bhcet.org.uk::dfec72b5-a142-4602-b4cb-5001668b7602" providerId="AD" clId="Web-{9CC1432D-61A6-F92F-78BC-EF96B5DF7FB6}" dt="2022-09-29T07:47:26.513" v="79"/>
        <pc:sldMkLst>
          <pc:docMk/>
          <pc:sldMk cId="1782158137" sldId="587"/>
        </pc:sldMkLst>
      </pc:sldChg>
      <pc:sldChg chg="del">
        <pc:chgData name="Iain Knox" userId="S::iknox@carmel.bhcet.org.uk::dfec72b5-a142-4602-b4cb-5001668b7602" providerId="AD" clId="Web-{9CC1432D-61A6-F92F-78BC-EF96B5DF7FB6}" dt="2022-09-29T07:48:37.171" v="88"/>
        <pc:sldMkLst>
          <pc:docMk/>
          <pc:sldMk cId="981927465" sldId="588"/>
        </pc:sldMkLst>
      </pc:sldChg>
      <pc:sldChg chg="del">
        <pc:chgData name="Iain Knox" userId="S::iknox@carmel.bhcet.org.uk::dfec72b5-a142-4602-b4cb-5001668b7602" providerId="AD" clId="Web-{9CC1432D-61A6-F92F-78BC-EF96B5DF7FB6}" dt="2022-09-29T07:48:40.656" v="89"/>
        <pc:sldMkLst>
          <pc:docMk/>
          <pc:sldMk cId="2392129315" sldId="589"/>
        </pc:sldMkLst>
      </pc:sldChg>
      <pc:sldChg chg="del">
        <pc:chgData name="Iain Knox" userId="S::iknox@carmel.bhcet.org.uk::dfec72b5-a142-4602-b4cb-5001668b7602" providerId="AD" clId="Web-{9CC1432D-61A6-F92F-78BC-EF96B5DF7FB6}" dt="2022-09-29T07:49:00.187" v="92"/>
        <pc:sldMkLst>
          <pc:docMk/>
          <pc:sldMk cId="2064701314" sldId="591"/>
        </pc:sldMkLst>
      </pc:sldChg>
      <pc:sldChg chg="del">
        <pc:chgData name="Iain Knox" userId="S::iknox@carmel.bhcet.org.uk::dfec72b5-a142-4602-b4cb-5001668b7602" providerId="AD" clId="Web-{9CC1432D-61A6-F92F-78BC-EF96B5DF7FB6}" dt="2022-09-29T07:49:05.344" v="93"/>
        <pc:sldMkLst>
          <pc:docMk/>
          <pc:sldMk cId="2156697157" sldId="592"/>
        </pc:sldMkLst>
      </pc:sldChg>
      <pc:sldChg chg="del">
        <pc:chgData name="Iain Knox" userId="S::iknox@carmel.bhcet.org.uk::dfec72b5-a142-4602-b4cb-5001668b7602" providerId="AD" clId="Web-{9CC1432D-61A6-F92F-78BC-EF96B5DF7FB6}" dt="2022-09-29T07:49:52.344" v="94"/>
        <pc:sldMkLst>
          <pc:docMk/>
          <pc:sldMk cId="1271531244" sldId="602"/>
        </pc:sldMkLst>
      </pc:sldChg>
      <pc:sldChg chg="delSp add del delAnim">
        <pc:chgData name="Iain Knox" userId="S::iknox@carmel.bhcet.org.uk::dfec72b5-a142-4602-b4cb-5001668b7602" providerId="AD" clId="Web-{9CC1432D-61A6-F92F-78BC-EF96B5DF7FB6}" dt="2022-09-29T07:50:26.080" v="102"/>
        <pc:sldMkLst>
          <pc:docMk/>
          <pc:sldMk cId="726738025" sldId="604"/>
        </pc:sldMkLst>
        <pc:picChg chg="del">
          <ac:chgData name="Iain Knox" userId="S::iknox@carmel.bhcet.org.uk::dfec72b5-a142-4602-b4cb-5001668b7602" providerId="AD" clId="Web-{9CC1432D-61A6-F92F-78BC-EF96B5DF7FB6}" dt="2022-09-29T07:50:26.080" v="102"/>
          <ac:picMkLst>
            <pc:docMk/>
            <pc:sldMk cId="726738025" sldId="604"/>
            <ac:picMk id="11" creationId="{00000000-0000-0000-0000-000000000000}"/>
          </ac:picMkLst>
        </pc:picChg>
      </pc:sldChg>
      <pc:sldChg chg="delSp delAnim">
        <pc:chgData name="Iain Knox" userId="S::iknox@carmel.bhcet.org.uk::dfec72b5-a142-4602-b4cb-5001668b7602" providerId="AD" clId="Web-{9CC1432D-61A6-F92F-78BC-EF96B5DF7FB6}" dt="2022-09-29T07:50:21.173" v="101"/>
        <pc:sldMkLst>
          <pc:docMk/>
          <pc:sldMk cId="2582682405" sldId="606"/>
        </pc:sldMkLst>
        <pc:picChg chg="del">
          <ac:chgData name="Iain Knox" userId="S::iknox@carmel.bhcet.org.uk::dfec72b5-a142-4602-b4cb-5001668b7602" providerId="AD" clId="Web-{9CC1432D-61A6-F92F-78BC-EF96B5DF7FB6}" dt="2022-09-29T07:50:21.173" v="101"/>
          <ac:picMkLst>
            <pc:docMk/>
            <pc:sldMk cId="2582682405" sldId="606"/>
            <ac:picMk id="9" creationId="{00000000-0000-0000-0000-000000000000}"/>
          </ac:picMkLst>
        </pc:picChg>
      </pc:sldChg>
      <pc:sldChg chg="del">
        <pc:chgData name="Iain Knox" userId="S::iknox@carmel.bhcet.org.uk::dfec72b5-a142-4602-b4cb-5001668b7602" providerId="AD" clId="Web-{9CC1432D-61A6-F92F-78BC-EF96B5DF7FB6}" dt="2022-09-29T07:50:17.048" v="100"/>
        <pc:sldMkLst>
          <pc:docMk/>
          <pc:sldMk cId="2530693837" sldId="607"/>
        </pc:sldMkLst>
      </pc:sldChg>
      <pc:sldChg chg="del">
        <pc:chgData name="Iain Knox" userId="S::iknox@carmel.bhcet.org.uk::dfec72b5-a142-4602-b4cb-5001668b7602" providerId="AD" clId="Web-{9CC1432D-61A6-F92F-78BC-EF96B5DF7FB6}" dt="2022-09-29T07:51:50.956" v="115"/>
        <pc:sldMkLst>
          <pc:docMk/>
          <pc:sldMk cId="1747106799" sldId="609"/>
        </pc:sldMkLst>
      </pc:sldChg>
      <pc:sldChg chg="del">
        <pc:chgData name="Iain Knox" userId="S::iknox@carmel.bhcet.org.uk::dfec72b5-a142-4602-b4cb-5001668b7602" providerId="AD" clId="Web-{9CC1432D-61A6-F92F-78BC-EF96B5DF7FB6}" dt="2022-09-29T07:52:05.019" v="116"/>
        <pc:sldMkLst>
          <pc:docMk/>
          <pc:sldMk cId="2364518103" sldId="611"/>
        </pc:sldMkLst>
      </pc:sldChg>
      <pc:sldChg chg="del">
        <pc:chgData name="Iain Knox" userId="S::iknox@carmel.bhcet.org.uk::dfec72b5-a142-4602-b4cb-5001668b7602" providerId="AD" clId="Web-{9CC1432D-61A6-F92F-78BC-EF96B5DF7FB6}" dt="2022-09-29T07:48:46.093" v="90"/>
        <pc:sldMkLst>
          <pc:docMk/>
          <pc:sldMk cId="4199808179" sldId="613"/>
        </pc:sldMkLst>
      </pc:sldChg>
      <pc:sldChg chg="del">
        <pc:chgData name="Iain Knox" userId="S::iknox@carmel.bhcet.org.uk::dfec72b5-a142-4602-b4cb-5001668b7602" providerId="AD" clId="Web-{9CC1432D-61A6-F92F-78BC-EF96B5DF7FB6}" dt="2022-09-29T07:48:50.156" v="91"/>
        <pc:sldMkLst>
          <pc:docMk/>
          <pc:sldMk cId="1632235466" sldId="614"/>
        </pc:sldMkLst>
      </pc:sldChg>
      <pc:sldChg chg="del">
        <pc:chgData name="Iain Knox" userId="S::iknox@carmel.bhcet.org.uk::dfec72b5-a142-4602-b4cb-5001668b7602" providerId="AD" clId="Web-{9CC1432D-61A6-F92F-78BC-EF96B5DF7FB6}" dt="2022-09-29T07:47:31.435" v="80"/>
        <pc:sldMkLst>
          <pc:docMk/>
          <pc:sldMk cId="1461597757" sldId="616"/>
        </pc:sldMkLst>
      </pc:sldChg>
      <pc:sldChg chg="del">
        <pc:chgData name="Iain Knox" userId="S::iknox@carmel.bhcet.org.uk::dfec72b5-a142-4602-b4cb-5001668b7602" providerId="AD" clId="Web-{9CC1432D-61A6-F92F-78BC-EF96B5DF7FB6}" dt="2022-09-29T07:48:08.327" v="81"/>
        <pc:sldMkLst>
          <pc:docMk/>
          <pc:sldMk cId="62264051" sldId="617"/>
        </pc:sldMkLst>
      </pc:sldChg>
      <pc:sldChg chg="del">
        <pc:chgData name="Iain Knox" userId="S::iknox@carmel.bhcet.org.uk::dfec72b5-a142-4602-b4cb-5001668b7602" providerId="AD" clId="Web-{9CC1432D-61A6-F92F-78BC-EF96B5DF7FB6}" dt="2022-09-29T07:48:11.452" v="82"/>
        <pc:sldMkLst>
          <pc:docMk/>
          <pc:sldMk cId="564619412" sldId="618"/>
        </pc:sldMkLst>
      </pc:sldChg>
      <pc:sldChg chg="del">
        <pc:chgData name="Iain Knox" userId="S::iknox@carmel.bhcet.org.uk::dfec72b5-a142-4602-b4cb-5001668b7602" providerId="AD" clId="Web-{9CC1432D-61A6-F92F-78BC-EF96B5DF7FB6}" dt="2022-09-29T07:48:15.436" v="83"/>
        <pc:sldMkLst>
          <pc:docMk/>
          <pc:sldMk cId="2011284024" sldId="619"/>
        </pc:sldMkLst>
      </pc:sldChg>
      <pc:sldChg chg="del">
        <pc:chgData name="Iain Knox" userId="S::iknox@carmel.bhcet.org.uk::dfec72b5-a142-4602-b4cb-5001668b7602" providerId="AD" clId="Web-{9CC1432D-61A6-F92F-78BC-EF96B5DF7FB6}" dt="2022-09-29T07:48:17.499" v="84"/>
        <pc:sldMkLst>
          <pc:docMk/>
          <pc:sldMk cId="2050628661" sldId="620"/>
        </pc:sldMkLst>
      </pc:sldChg>
      <pc:sldChg chg="del">
        <pc:chgData name="Iain Knox" userId="S::iknox@carmel.bhcet.org.uk::dfec72b5-a142-4602-b4cb-5001668b7602" providerId="AD" clId="Web-{9CC1432D-61A6-F92F-78BC-EF96B5DF7FB6}" dt="2022-09-29T07:48:19.139" v="85"/>
        <pc:sldMkLst>
          <pc:docMk/>
          <pc:sldMk cId="1409716292" sldId="621"/>
        </pc:sldMkLst>
      </pc:sldChg>
      <pc:sldChg chg="del">
        <pc:chgData name="Iain Knox" userId="S::iknox@carmel.bhcet.org.uk::dfec72b5-a142-4602-b4cb-5001668b7602" providerId="AD" clId="Web-{9CC1432D-61A6-F92F-78BC-EF96B5DF7FB6}" dt="2022-09-29T07:48:20.952" v="86"/>
        <pc:sldMkLst>
          <pc:docMk/>
          <pc:sldMk cId="2403647844" sldId="622"/>
        </pc:sldMkLst>
      </pc:sldChg>
      <pc:sldChg chg="del">
        <pc:chgData name="Iain Knox" userId="S::iknox@carmel.bhcet.org.uk::dfec72b5-a142-4602-b4cb-5001668b7602" providerId="AD" clId="Web-{9CC1432D-61A6-F92F-78BC-EF96B5DF7FB6}" dt="2022-09-29T07:48:22.202" v="87"/>
        <pc:sldMkLst>
          <pc:docMk/>
          <pc:sldMk cId="557318765" sldId="623"/>
        </pc:sldMkLst>
      </pc:sldChg>
      <pc:sldChg chg="del">
        <pc:chgData name="Iain Knox" userId="S::iknox@carmel.bhcet.org.uk::dfec72b5-a142-4602-b4cb-5001668b7602" providerId="AD" clId="Web-{9CC1432D-61A6-F92F-78BC-EF96B5DF7FB6}" dt="2022-09-29T07:50:11.079" v="98"/>
        <pc:sldMkLst>
          <pc:docMk/>
          <pc:sldMk cId="1821858892" sldId="626"/>
        </pc:sldMkLst>
      </pc:sldChg>
      <pc:sldChg chg="del">
        <pc:chgData name="Iain Knox" userId="S::iknox@carmel.bhcet.org.uk::dfec72b5-a142-4602-b4cb-5001668b7602" providerId="AD" clId="Web-{9CC1432D-61A6-F92F-78BC-EF96B5DF7FB6}" dt="2022-09-29T07:50:14.173" v="99"/>
        <pc:sldMkLst>
          <pc:docMk/>
          <pc:sldMk cId="3802380765" sldId="627"/>
        </pc:sldMkLst>
      </pc:sldChg>
      <pc:sldChg chg="del">
        <pc:chgData name="Iain Knox" userId="S::iknox@carmel.bhcet.org.uk::dfec72b5-a142-4602-b4cb-5001668b7602" providerId="AD" clId="Web-{9CC1432D-61A6-F92F-78BC-EF96B5DF7FB6}" dt="2022-09-29T07:50:08.923" v="97"/>
        <pc:sldMkLst>
          <pc:docMk/>
          <pc:sldMk cId="3857740425" sldId="628"/>
        </pc:sldMkLst>
      </pc:sldChg>
    </pc:docChg>
  </pc:docChgLst>
  <pc:docChgLst>
    <pc:chgData name="Iain Knox" userId="dfec72b5-a142-4602-b4cb-5001668b7602" providerId="ADAL" clId="{D928957C-EF96-44CA-BD47-E979866A2FAE}"/>
    <pc:docChg chg="custSel delSld modSld">
      <pc:chgData name="Iain Knox" userId="dfec72b5-a142-4602-b4cb-5001668b7602" providerId="ADAL" clId="{D928957C-EF96-44CA-BD47-E979866A2FAE}" dt="2022-10-15T21:37:05.381" v="275" actId="404"/>
      <pc:docMkLst>
        <pc:docMk/>
      </pc:docMkLst>
      <pc:sldChg chg="setBg">
        <pc:chgData name="Iain Knox" userId="dfec72b5-a142-4602-b4cb-5001668b7602" providerId="ADAL" clId="{D928957C-EF96-44CA-BD47-E979866A2FAE}" dt="2022-10-03T13:35:02.806" v="0"/>
        <pc:sldMkLst>
          <pc:docMk/>
          <pc:sldMk cId="3753571452" sldId="510"/>
        </pc:sldMkLst>
      </pc:sldChg>
      <pc:sldChg chg="modSp mod">
        <pc:chgData name="Iain Knox" userId="dfec72b5-a142-4602-b4cb-5001668b7602" providerId="ADAL" clId="{D928957C-EF96-44CA-BD47-E979866A2FAE}" dt="2022-10-15T21:27:49.866" v="129" actId="1076"/>
        <pc:sldMkLst>
          <pc:docMk/>
          <pc:sldMk cId="3267436935" sldId="531"/>
        </pc:sldMkLst>
        <pc:spChg chg="mod">
          <ac:chgData name="Iain Knox" userId="dfec72b5-a142-4602-b4cb-5001668b7602" providerId="ADAL" clId="{D928957C-EF96-44CA-BD47-E979866A2FAE}" dt="2022-10-15T21:27:40.191" v="128" actId="20577"/>
          <ac:spMkLst>
            <pc:docMk/>
            <pc:sldMk cId="3267436935" sldId="531"/>
            <ac:spMk id="4" creationId="{00000000-0000-0000-0000-000000000000}"/>
          </ac:spMkLst>
        </pc:spChg>
        <pc:picChg chg="mod">
          <ac:chgData name="Iain Knox" userId="dfec72b5-a142-4602-b4cb-5001668b7602" providerId="ADAL" clId="{D928957C-EF96-44CA-BD47-E979866A2FAE}" dt="2022-10-15T21:27:49.866" v="129" actId="1076"/>
          <ac:picMkLst>
            <pc:docMk/>
            <pc:sldMk cId="3267436935" sldId="531"/>
            <ac:picMk id="3076" creationId="{00000000-0000-0000-0000-000000000000}"/>
          </ac:picMkLst>
        </pc:picChg>
        <pc:picChg chg="mod">
          <ac:chgData name="Iain Knox" userId="dfec72b5-a142-4602-b4cb-5001668b7602" providerId="ADAL" clId="{D928957C-EF96-44CA-BD47-E979866A2FAE}" dt="2022-10-15T21:27:49.866" v="129" actId="1076"/>
          <ac:picMkLst>
            <pc:docMk/>
            <pc:sldMk cId="3267436935" sldId="531"/>
            <ac:picMk id="3080" creationId="{00000000-0000-0000-0000-000000000000}"/>
          </ac:picMkLst>
        </pc:picChg>
        <pc:picChg chg="mod">
          <ac:chgData name="Iain Knox" userId="dfec72b5-a142-4602-b4cb-5001668b7602" providerId="ADAL" clId="{D928957C-EF96-44CA-BD47-E979866A2FAE}" dt="2022-10-15T21:27:49.866" v="129" actId="1076"/>
          <ac:picMkLst>
            <pc:docMk/>
            <pc:sldMk cId="3267436935" sldId="531"/>
            <ac:picMk id="3084" creationId="{00000000-0000-0000-0000-000000000000}"/>
          </ac:picMkLst>
        </pc:picChg>
        <pc:picChg chg="mod">
          <ac:chgData name="Iain Knox" userId="dfec72b5-a142-4602-b4cb-5001668b7602" providerId="ADAL" clId="{D928957C-EF96-44CA-BD47-E979866A2FAE}" dt="2022-10-15T21:27:49.866" v="129" actId="1076"/>
          <ac:picMkLst>
            <pc:docMk/>
            <pc:sldMk cId="3267436935" sldId="531"/>
            <ac:picMk id="3086" creationId="{00000000-0000-0000-0000-000000000000}"/>
          </ac:picMkLst>
        </pc:picChg>
      </pc:sldChg>
      <pc:sldChg chg="del">
        <pc:chgData name="Iain Knox" userId="dfec72b5-a142-4602-b4cb-5001668b7602" providerId="ADAL" clId="{D928957C-EF96-44CA-BD47-E979866A2FAE}" dt="2022-10-06T14:37:24.765" v="16" actId="47"/>
        <pc:sldMkLst>
          <pc:docMk/>
          <pc:sldMk cId="1019003858" sldId="532"/>
        </pc:sldMkLst>
      </pc:sldChg>
      <pc:sldChg chg="del">
        <pc:chgData name="Iain Knox" userId="dfec72b5-a142-4602-b4cb-5001668b7602" providerId="ADAL" clId="{D928957C-EF96-44CA-BD47-E979866A2FAE}" dt="2022-10-06T14:37:47.576" v="17" actId="47"/>
        <pc:sldMkLst>
          <pc:docMk/>
          <pc:sldMk cId="1067021847" sldId="533"/>
        </pc:sldMkLst>
      </pc:sldChg>
      <pc:sldChg chg="del">
        <pc:chgData name="Iain Knox" userId="dfec72b5-a142-4602-b4cb-5001668b7602" providerId="ADAL" clId="{D928957C-EF96-44CA-BD47-E979866A2FAE}" dt="2022-10-06T14:37:59.381" v="18" actId="47"/>
        <pc:sldMkLst>
          <pc:docMk/>
          <pc:sldMk cId="951890569" sldId="534"/>
        </pc:sldMkLst>
      </pc:sldChg>
      <pc:sldChg chg="del">
        <pc:chgData name="Iain Knox" userId="dfec72b5-a142-4602-b4cb-5001668b7602" providerId="ADAL" clId="{D928957C-EF96-44CA-BD47-E979866A2FAE}" dt="2022-10-06T14:38:32.503" v="19" actId="47"/>
        <pc:sldMkLst>
          <pc:docMk/>
          <pc:sldMk cId="2416951277" sldId="539"/>
        </pc:sldMkLst>
      </pc:sldChg>
      <pc:sldChg chg="delSp modSp mod modAnim">
        <pc:chgData name="Iain Knox" userId="dfec72b5-a142-4602-b4cb-5001668b7602" providerId="ADAL" clId="{D928957C-EF96-44CA-BD47-E979866A2FAE}" dt="2022-10-06T14:40:42.334" v="55" actId="1037"/>
        <pc:sldMkLst>
          <pc:docMk/>
          <pc:sldMk cId="1171531476" sldId="542"/>
        </pc:sldMkLst>
        <pc:spChg chg="mod">
          <ac:chgData name="Iain Knox" userId="dfec72b5-a142-4602-b4cb-5001668b7602" providerId="ADAL" clId="{D928957C-EF96-44CA-BD47-E979866A2FAE}" dt="2022-10-06T14:40:35.009" v="30" actId="1076"/>
          <ac:spMkLst>
            <pc:docMk/>
            <pc:sldMk cId="1171531476" sldId="542"/>
            <ac:spMk id="4" creationId="{00000000-0000-0000-0000-000000000000}"/>
          </ac:spMkLst>
        </pc:spChg>
        <pc:spChg chg="mod">
          <ac:chgData name="Iain Knox" userId="dfec72b5-a142-4602-b4cb-5001668b7602" providerId="ADAL" clId="{D928957C-EF96-44CA-BD47-E979866A2FAE}" dt="2022-10-06T14:40:35.009" v="30" actId="1076"/>
          <ac:spMkLst>
            <pc:docMk/>
            <pc:sldMk cId="1171531476" sldId="542"/>
            <ac:spMk id="9" creationId="{00000000-0000-0000-0000-000000000000}"/>
          </ac:spMkLst>
        </pc:spChg>
        <pc:spChg chg="mod">
          <ac:chgData name="Iain Knox" userId="dfec72b5-a142-4602-b4cb-5001668b7602" providerId="ADAL" clId="{D928957C-EF96-44CA-BD47-E979866A2FAE}" dt="2022-10-06T14:40:35.009" v="30" actId="1076"/>
          <ac:spMkLst>
            <pc:docMk/>
            <pc:sldMk cId="1171531476" sldId="542"/>
            <ac:spMk id="10" creationId="{00000000-0000-0000-0000-000000000000}"/>
          </ac:spMkLst>
        </pc:spChg>
        <pc:spChg chg="del">
          <ac:chgData name="Iain Knox" userId="dfec72b5-a142-4602-b4cb-5001668b7602" providerId="ADAL" clId="{D928957C-EF96-44CA-BD47-E979866A2FAE}" dt="2022-10-06T14:39:47.176" v="23" actId="478"/>
          <ac:spMkLst>
            <pc:docMk/>
            <pc:sldMk cId="1171531476" sldId="542"/>
            <ac:spMk id="11" creationId="{00000000-0000-0000-0000-000000000000}"/>
          </ac:spMkLst>
        </pc:spChg>
        <pc:spChg chg="mod">
          <ac:chgData name="Iain Knox" userId="dfec72b5-a142-4602-b4cb-5001668b7602" providerId="ADAL" clId="{D928957C-EF96-44CA-BD47-E979866A2FAE}" dt="2022-10-06T14:40:35.009" v="30" actId="1076"/>
          <ac:spMkLst>
            <pc:docMk/>
            <pc:sldMk cId="1171531476" sldId="542"/>
            <ac:spMk id="14" creationId="{00000000-0000-0000-0000-000000000000}"/>
          </ac:spMkLst>
        </pc:spChg>
        <pc:spChg chg="mod">
          <ac:chgData name="Iain Knox" userId="dfec72b5-a142-4602-b4cb-5001668b7602" providerId="ADAL" clId="{D928957C-EF96-44CA-BD47-E979866A2FAE}" dt="2022-10-06T14:40:35.009" v="30" actId="1076"/>
          <ac:spMkLst>
            <pc:docMk/>
            <pc:sldMk cId="1171531476" sldId="542"/>
            <ac:spMk id="15" creationId="{00000000-0000-0000-0000-000000000000}"/>
          </ac:spMkLst>
        </pc:spChg>
        <pc:spChg chg="mod">
          <ac:chgData name="Iain Knox" userId="dfec72b5-a142-4602-b4cb-5001668b7602" providerId="ADAL" clId="{D928957C-EF96-44CA-BD47-E979866A2FAE}" dt="2022-10-06T14:40:06.369" v="26" actId="1076"/>
          <ac:spMkLst>
            <pc:docMk/>
            <pc:sldMk cId="1171531476" sldId="542"/>
            <ac:spMk id="22" creationId="{00000000-0000-0000-0000-000000000000}"/>
          </ac:spMkLst>
        </pc:spChg>
        <pc:picChg chg="mod">
          <ac:chgData name="Iain Knox" userId="dfec72b5-a142-4602-b4cb-5001668b7602" providerId="ADAL" clId="{D928957C-EF96-44CA-BD47-E979866A2FAE}" dt="2022-10-06T14:40:35.009" v="30" actId="1076"/>
          <ac:picMkLst>
            <pc:docMk/>
            <pc:sldMk cId="1171531476" sldId="542"/>
            <ac:picMk id="6" creationId="{00000000-0000-0000-0000-000000000000}"/>
          </ac:picMkLst>
        </pc:picChg>
        <pc:picChg chg="mod">
          <ac:chgData name="Iain Knox" userId="dfec72b5-a142-4602-b4cb-5001668b7602" providerId="ADAL" clId="{D928957C-EF96-44CA-BD47-E979866A2FAE}" dt="2022-10-06T14:40:35.009" v="30" actId="1076"/>
          <ac:picMkLst>
            <pc:docMk/>
            <pc:sldMk cId="1171531476" sldId="542"/>
            <ac:picMk id="12" creationId="{00000000-0000-0000-0000-000000000000}"/>
          </ac:picMkLst>
        </pc:picChg>
        <pc:picChg chg="mod">
          <ac:chgData name="Iain Knox" userId="dfec72b5-a142-4602-b4cb-5001668b7602" providerId="ADAL" clId="{D928957C-EF96-44CA-BD47-E979866A2FAE}" dt="2022-10-06T14:40:35.009" v="30" actId="1076"/>
          <ac:picMkLst>
            <pc:docMk/>
            <pc:sldMk cId="1171531476" sldId="542"/>
            <ac:picMk id="13" creationId="{00000000-0000-0000-0000-000000000000}"/>
          </ac:picMkLst>
        </pc:picChg>
        <pc:picChg chg="mod">
          <ac:chgData name="Iain Knox" userId="dfec72b5-a142-4602-b4cb-5001668b7602" providerId="ADAL" clId="{D928957C-EF96-44CA-BD47-E979866A2FAE}" dt="2022-10-06T14:40:35.009" v="30" actId="1076"/>
          <ac:picMkLst>
            <pc:docMk/>
            <pc:sldMk cId="1171531476" sldId="542"/>
            <ac:picMk id="16" creationId="{00000000-0000-0000-0000-000000000000}"/>
          </ac:picMkLst>
        </pc:picChg>
        <pc:picChg chg="mod">
          <ac:chgData name="Iain Knox" userId="dfec72b5-a142-4602-b4cb-5001668b7602" providerId="ADAL" clId="{D928957C-EF96-44CA-BD47-E979866A2FAE}" dt="2022-10-06T14:40:35.009" v="30" actId="1076"/>
          <ac:picMkLst>
            <pc:docMk/>
            <pc:sldMk cId="1171531476" sldId="542"/>
            <ac:picMk id="17" creationId="{00000000-0000-0000-0000-000000000000}"/>
          </ac:picMkLst>
        </pc:picChg>
        <pc:picChg chg="mod">
          <ac:chgData name="Iain Knox" userId="dfec72b5-a142-4602-b4cb-5001668b7602" providerId="ADAL" clId="{D928957C-EF96-44CA-BD47-E979866A2FAE}" dt="2022-10-06T14:40:35.009" v="30" actId="1076"/>
          <ac:picMkLst>
            <pc:docMk/>
            <pc:sldMk cId="1171531476" sldId="542"/>
            <ac:picMk id="7170" creationId="{00000000-0000-0000-0000-000000000000}"/>
          </ac:picMkLst>
        </pc:picChg>
        <pc:picChg chg="mod">
          <ac:chgData name="Iain Knox" userId="dfec72b5-a142-4602-b4cb-5001668b7602" providerId="ADAL" clId="{D928957C-EF96-44CA-BD47-E979866A2FAE}" dt="2022-10-06T14:40:35.009" v="30" actId="1076"/>
          <ac:picMkLst>
            <pc:docMk/>
            <pc:sldMk cId="1171531476" sldId="542"/>
            <ac:picMk id="7172" creationId="{00000000-0000-0000-0000-000000000000}"/>
          </ac:picMkLst>
        </pc:picChg>
        <pc:picChg chg="mod">
          <ac:chgData name="Iain Knox" userId="dfec72b5-a142-4602-b4cb-5001668b7602" providerId="ADAL" clId="{D928957C-EF96-44CA-BD47-E979866A2FAE}" dt="2022-10-06T14:40:35.009" v="30" actId="1076"/>
          <ac:picMkLst>
            <pc:docMk/>
            <pc:sldMk cId="1171531476" sldId="542"/>
            <ac:picMk id="7174" creationId="{00000000-0000-0000-0000-000000000000}"/>
          </ac:picMkLst>
        </pc:picChg>
        <pc:picChg chg="mod">
          <ac:chgData name="Iain Knox" userId="dfec72b5-a142-4602-b4cb-5001668b7602" providerId="ADAL" clId="{D928957C-EF96-44CA-BD47-E979866A2FAE}" dt="2022-10-06T14:40:35.009" v="30" actId="1076"/>
          <ac:picMkLst>
            <pc:docMk/>
            <pc:sldMk cId="1171531476" sldId="542"/>
            <ac:picMk id="7176" creationId="{00000000-0000-0000-0000-000000000000}"/>
          </ac:picMkLst>
        </pc:picChg>
        <pc:picChg chg="mod">
          <ac:chgData name="Iain Knox" userId="dfec72b5-a142-4602-b4cb-5001668b7602" providerId="ADAL" clId="{D928957C-EF96-44CA-BD47-E979866A2FAE}" dt="2022-10-06T14:40:35.009" v="30" actId="1076"/>
          <ac:picMkLst>
            <pc:docMk/>
            <pc:sldMk cId="1171531476" sldId="542"/>
            <ac:picMk id="7180" creationId="{00000000-0000-0000-0000-000000000000}"/>
          </ac:picMkLst>
        </pc:picChg>
        <pc:picChg chg="mod">
          <ac:chgData name="Iain Knox" userId="dfec72b5-a142-4602-b4cb-5001668b7602" providerId="ADAL" clId="{D928957C-EF96-44CA-BD47-E979866A2FAE}" dt="2022-10-06T14:40:35.009" v="30" actId="1076"/>
          <ac:picMkLst>
            <pc:docMk/>
            <pc:sldMk cId="1171531476" sldId="542"/>
            <ac:picMk id="7182" creationId="{00000000-0000-0000-0000-000000000000}"/>
          </ac:picMkLst>
        </pc:picChg>
        <pc:picChg chg="mod">
          <ac:chgData name="Iain Knox" userId="dfec72b5-a142-4602-b4cb-5001668b7602" providerId="ADAL" clId="{D928957C-EF96-44CA-BD47-E979866A2FAE}" dt="2022-10-06T14:40:35.009" v="30" actId="1076"/>
          <ac:picMkLst>
            <pc:docMk/>
            <pc:sldMk cId="1171531476" sldId="542"/>
            <ac:picMk id="7184" creationId="{00000000-0000-0000-0000-000000000000}"/>
          </ac:picMkLst>
        </pc:picChg>
        <pc:cxnChg chg="mod">
          <ac:chgData name="Iain Knox" userId="dfec72b5-a142-4602-b4cb-5001668b7602" providerId="ADAL" clId="{D928957C-EF96-44CA-BD47-E979866A2FAE}" dt="2022-10-06T14:40:42.334" v="55" actId="1037"/>
          <ac:cxnSpMkLst>
            <pc:docMk/>
            <pc:sldMk cId="1171531476" sldId="542"/>
            <ac:cxnSpMk id="23" creationId="{00000000-0000-0000-0000-000000000000}"/>
          </ac:cxnSpMkLst>
        </pc:cxnChg>
      </pc:sldChg>
      <pc:sldChg chg="del">
        <pc:chgData name="Iain Knox" userId="dfec72b5-a142-4602-b4cb-5001668b7602" providerId="ADAL" clId="{D928957C-EF96-44CA-BD47-E979866A2FAE}" dt="2022-10-06T14:40:57.040" v="56" actId="47"/>
        <pc:sldMkLst>
          <pc:docMk/>
          <pc:sldMk cId="531283228" sldId="545"/>
        </pc:sldMkLst>
      </pc:sldChg>
      <pc:sldChg chg="delSp modSp mod">
        <pc:chgData name="Iain Knox" userId="dfec72b5-a142-4602-b4cb-5001668b7602" providerId="ADAL" clId="{D928957C-EF96-44CA-BD47-E979866A2FAE}" dt="2022-10-15T21:29:53.001" v="183" actId="20577"/>
        <pc:sldMkLst>
          <pc:docMk/>
          <pc:sldMk cId="20659126" sldId="549"/>
        </pc:sldMkLst>
        <pc:spChg chg="del">
          <ac:chgData name="Iain Knox" userId="dfec72b5-a142-4602-b4cb-5001668b7602" providerId="ADAL" clId="{D928957C-EF96-44CA-BD47-E979866A2FAE}" dt="2022-10-15T21:28:57.311" v="130" actId="478"/>
          <ac:spMkLst>
            <pc:docMk/>
            <pc:sldMk cId="20659126" sldId="549"/>
            <ac:spMk id="20" creationId="{00000000-0000-0000-0000-000000000000}"/>
          </ac:spMkLst>
        </pc:spChg>
        <pc:spChg chg="mod">
          <ac:chgData name="Iain Knox" userId="dfec72b5-a142-4602-b4cb-5001668b7602" providerId="ADAL" clId="{D928957C-EF96-44CA-BD47-E979866A2FAE}" dt="2022-10-15T21:29:53.001" v="183" actId="20577"/>
          <ac:spMkLst>
            <pc:docMk/>
            <pc:sldMk cId="20659126" sldId="549"/>
            <ac:spMk id="24" creationId="{00000000-0000-0000-0000-000000000000}"/>
          </ac:spMkLst>
        </pc:spChg>
        <pc:spChg chg="del">
          <ac:chgData name="Iain Knox" userId="dfec72b5-a142-4602-b4cb-5001668b7602" providerId="ADAL" clId="{D928957C-EF96-44CA-BD47-E979866A2FAE}" dt="2022-10-15T21:28:57.311" v="130" actId="478"/>
          <ac:spMkLst>
            <pc:docMk/>
            <pc:sldMk cId="20659126" sldId="549"/>
            <ac:spMk id="30" creationId="{00000000-0000-0000-0000-000000000000}"/>
          </ac:spMkLst>
        </pc:spChg>
        <pc:spChg chg="del">
          <ac:chgData name="Iain Knox" userId="dfec72b5-a142-4602-b4cb-5001668b7602" providerId="ADAL" clId="{D928957C-EF96-44CA-BD47-E979866A2FAE}" dt="2022-10-15T21:28:57.311" v="130" actId="478"/>
          <ac:spMkLst>
            <pc:docMk/>
            <pc:sldMk cId="20659126" sldId="549"/>
            <ac:spMk id="31" creationId="{00000000-0000-0000-0000-000000000000}"/>
          </ac:spMkLst>
        </pc:spChg>
        <pc:picChg chg="del">
          <ac:chgData name="Iain Knox" userId="dfec72b5-a142-4602-b4cb-5001668b7602" providerId="ADAL" clId="{D928957C-EF96-44CA-BD47-E979866A2FAE}" dt="2022-10-15T21:28:57.311" v="130" actId="478"/>
          <ac:picMkLst>
            <pc:docMk/>
            <pc:sldMk cId="20659126" sldId="549"/>
            <ac:picMk id="27" creationId="{00000000-0000-0000-0000-000000000000}"/>
          </ac:picMkLst>
        </pc:picChg>
        <pc:picChg chg="del">
          <ac:chgData name="Iain Knox" userId="dfec72b5-a142-4602-b4cb-5001668b7602" providerId="ADAL" clId="{D928957C-EF96-44CA-BD47-E979866A2FAE}" dt="2022-10-15T21:28:57.311" v="130" actId="478"/>
          <ac:picMkLst>
            <pc:docMk/>
            <pc:sldMk cId="20659126" sldId="549"/>
            <ac:picMk id="28" creationId="{00000000-0000-0000-0000-000000000000}"/>
          </ac:picMkLst>
        </pc:picChg>
        <pc:picChg chg="del">
          <ac:chgData name="Iain Knox" userId="dfec72b5-a142-4602-b4cb-5001668b7602" providerId="ADAL" clId="{D928957C-EF96-44CA-BD47-E979866A2FAE}" dt="2022-10-15T21:28:57.311" v="130" actId="478"/>
          <ac:picMkLst>
            <pc:docMk/>
            <pc:sldMk cId="20659126" sldId="549"/>
            <ac:picMk id="9224" creationId="{00000000-0000-0000-0000-000000000000}"/>
          </ac:picMkLst>
        </pc:picChg>
      </pc:sldChg>
      <pc:sldChg chg="delSp modSp mod">
        <pc:chgData name="Iain Knox" userId="dfec72b5-a142-4602-b4cb-5001668b7602" providerId="ADAL" clId="{D928957C-EF96-44CA-BD47-E979866A2FAE}" dt="2022-10-15T21:31:30.086" v="186" actId="1076"/>
        <pc:sldMkLst>
          <pc:docMk/>
          <pc:sldMk cId="3804002862" sldId="550"/>
        </pc:sldMkLst>
        <pc:spChg chg="del">
          <ac:chgData name="Iain Knox" userId="dfec72b5-a142-4602-b4cb-5001668b7602" providerId="ADAL" clId="{D928957C-EF96-44CA-BD47-E979866A2FAE}" dt="2022-10-15T21:31:22.175" v="185" actId="478"/>
          <ac:spMkLst>
            <pc:docMk/>
            <pc:sldMk cId="3804002862" sldId="550"/>
            <ac:spMk id="3" creationId="{00000000-0000-0000-0000-000000000000}"/>
          </ac:spMkLst>
        </pc:spChg>
        <pc:spChg chg="mod">
          <ac:chgData name="Iain Knox" userId="dfec72b5-a142-4602-b4cb-5001668b7602" providerId="ADAL" clId="{D928957C-EF96-44CA-BD47-E979866A2FAE}" dt="2022-10-15T21:31:30.086" v="186" actId="1076"/>
          <ac:spMkLst>
            <pc:docMk/>
            <pc:sldMk cId="3804002862" sldId="550"/>
            <ac:spMk id="4" creationId="{00000000-0000-0000-0000-000000000000}"/>
          </ac:spMkLst>
        </pc:spChg>
        <pc:spChg chg="mod">
          <ac:chgData name="Iain Knox" userId="dfec72b5-a142-4602-b4cb-5001668b7602" providerId="ADAL" clId="{D928957C-EF96-44CA-BD47-E979866A2FAE}" dt="2022-10-15T21:31:30.086" v="186" actId="1076"/>
          <ac:spMkLst>
            <pc:docMk/>
            <pc:sldMk cId="3804002862" sldId="550"/>
            <ac:spMk id="11" creationId="{00000000-0000-0000-0000-000000000000}"/>
          </ac:spMkLst>
        </pc:spChg>
        <pc:spChg chg="del">
          <ac:chgData name="Iain Knox" userId="dfec72b5-a142-4602-b4cb-5001668b7602" providerId="ADAL" clId="{D928957C-EF96-44CA-BD47-E979866A2FAE}" dt="2022-10-15T21:31:17.858" v="184" actId="478"/>
          <ac:spMkLst>
            <pc:docMk/>
            <pc:sldMk cId="3804002862" sldId="550"/>
            <ac:spMk id="13" creationId="{00000000-0000-0000-0000-000000000000}"/>
          </ac:spMkLst>
        </pc:spChg>
        <pc:picChg chg="mod">
          <ac:chgData name="Iain Knox" userId="dfec72b5-a142-4602-b4cb-5001668b7602" providerId="ADAL" clId="{D928957C-EF96-44CA-BD47-E979866A2FAE}" dt="2022-10-15T21:31:30.086" v="186" actId="1076"/>
          <ac:picMkLst>
            <pc:docMk/>
            <pc:sldMk cId="3804002862" sldId="550"/>
            <ac:picMk id="2" creationId="{00000000-0000-0000-0000-000000000000}"/>
          </ac:picMkLst>
        </pc:picChg>
        <pc:picChg chg="mod">
          <ac:chgData name="Iain Knox" userId="dfec72b5-a142-4602-b4cb-5001668b7602" providerId="ADAL" clId="{D928957C-EF96-44CA-BD47-E979866A2FAE}" dt="2022-10-15T21:31:30.086" v="186" actId="1076"/>
          <ac:picMkLst>
            <pc:docMk/>
            <pc:sldMk cId="3804002862" sldId="550"/>
            <ac:picMk id="12" creationId="{00000000-0000-0000-0000-000000000000}"/>
          </ac:picMkLst>
        </pc:picChg>
        <pc:cxnChg chg="mod">
          <ac:chgData name="Iain Knox" userId="dfec72b5-a142-4602-b4cb-5001668b7602" providerId="ADAL" clId="{D928957C-EF96-44CA-BD47-E979866A2FAE}" dt="2022-10-15T21:31:30.086" v="186" actId="1076"/>
          <ac:cxnSpMkLst>
            <pc:docMk/>
            <pc:sldMk cId="3804002862" sldId="550"/>
            <ac:cxnSpMk id="8" creationId="{00000000-0000-0000-0000-000000000000}"/>
          </ac:cxnSpMkLst>
        </pc:cxnChg>
        <pc:cxnChg chg="mod">
          <ac:chgData name="Iain Knox" userId="dfec72b5-a142-4602-b4cb-5001668b7602" providerId="ADAL" clId="{D928957C-EF96-44CA-BD47-E979866A2FAE}" dt="2022-10-15T21:31:30.086" v="186" actId="1076"/>
          <ac:cxnSpMkLst>
            <pc:docMk/>
            <pc:sldMk cId="3804002862" sldId="550"/>
            <ac:cxnSpMk id="9" creationId="{00000000-0000-0000-0000-000000000000}"/>
          </ac:cxnSpMkLst>
        </pc:cxnChg>
        <pc:cxnChg chg="mod">
          <ac:chgData name="Iain Knox" userId="dfec72b5-a142-4602-b4cb-5001668b7602" providerId="ADAL" clId="{D928957C-EF96-44CA-BD47-E979866A2FAE}" dt="2022-10-15T21:31:30.086" v="186" actId="1076"/>
          <ac:cxnSpMkLst>
            <pc:docMk/>
            <pc:sldMk cId="3804002862" sldId="550"/>
            <ac:cxnSpMk id="16" creationId="{00000000-0000-0000-0000-000000000000}"/>
          </ac:cxnSpMkLst>
        </pc:cxnChg>
        <pc:cxnChg chg="mod">
          <ac:chgData name="Iain Knox" userId="dfec72b5-a142-4602-b4cb-5001668b7602" providerId="ADAL" clId="{D928957C-EF96-44CA-BD47-E979866A2FAE}" dt="2022-10-15T21:31:30.086" v="186" actId="1076"/>
          <ac:cxnSpMkLst>
            <pc:docMk/>
            <pc:sldMk cId="3804002862" sldId="550"/>
            <ac:cxnSpMk id="17" creationId="{00000000-0000-0000-0000-000000000000}"/>
          </ac:cxnSpMkLst>
        </pc:cxnChg>
        <pc:cxnChg chg="mod">
          <ac:chgData name="Iain Knox" userId="dfec72b5-a142-4602-b4cb-5001668b7602" providerId="ADAL" clId="{D928957C-EF96-44CA-BD47-E979866A2FAE}" dt="2022-10-15T21:31:30.086" v="186" actId="1076"/>
          <ac:cxnSpMkLst>
            <pc:docMk/>
            <pc:sldMk cId="3804002862" sldId="550"/>
            <ac:cxnSpMk id="18" creationId="{00000000-0000-0000-0000-000000000000}"/>
          </ac:cxnSpMkLst>
        </pc:cxnChg>
      </pc:sldChg>
      <pc:sldChg chg="addSp modSp mod">
        <pc:chgData name="Iain Knox" userId="dfec72b5-a142-4602-b4cb-5001668b7602" providerId="ADAL" clId="{D928957C-EF96-44CA-BD47-E979866A2FAE}" dt="2022-10-15T21:33:20.409" v="195" actId="1076"/>
        <pc:sldMkLst>
          <pc:docMk/>
          <pc:sldMk cId="3162298540" sldId="551"/>
        </pc:sldMkLst>
        <pc:spChg chg="mod">
          <ac:chgData name="Iain Knox" userId="dfec72b5-a142-4602-b4cb-5001668b7602" providerId="ADAL" clId="{D928957C-EF96-44CA-BD47-E979866A2FAE}" dt="2022-10-15T21:32:46.362" v="193" actId="20577"/>
          <ac:spMkLst>
            <pc:docMk/>
            <pc:sldMk cId="3162298540" sldId="551"/>
            <ac:spMk id="3" creationId="{00000000-0000-0000-0000-000000000000}"/>
          </ac:spMkLst>
        </pc:spChg>
        <pc:spChg chg="add mod">
          <ac:chgData name="Iain Knox" userId="dfec72b5-a142-4602-b4cb-5001668b7602" providerId="ADAL" clId="{D928957C-EF96-44CA-BD47-E979866A2FAE}" dt="2022-10-15T21:32:50.360" v="194" actId="1076"/>
          <ac:spMkLst>
            <pc:docMk/>
            <pc:sldMk cId="3162298540" sldId="551"/>
            <ac:spMk id="7" creationId="{A5A1BC99-9ABA-4E0A-AB35-40C98EF0AED9}"/>
          </ac:spMkLst>
        </pc:spChg>
        <pc:picChg chg="mod">
          <ac:chgData name="Iain Knox" userId="dfec72b5-a142-4602-b4cb-5001668b7602" providerId="ADAL" clId="{D928957C-EF96-44CA-BD47-E979866A2FAE}" dt="2022-10-15T21:33:20.409" v="195" actId="1076"/>
          <ac:picMkLst>
            <pc:docMk/>
            <pc:sldMk cId="3162298540" sldId="551"/>
            <ac:picMk id="7170" creationId="{00000000-0000-0000-0000-000000000000}"/>
          </ac:picMkLst>
        </pc:picChg>
      </pc:sldChg>
      <pc:sldChg chg="del modAnim">
        <pc:chgData name="Iain Knox" userId="dfec72b5-a142-4602-b4cb-5001668b7602" providerId="ADAL" clId="{D928957C-EF96-44CA-BD47-E979866A2FAE}" dt="2022-10-06T14:45:17.489" v="58" actId="47"/>
        <pc:sldMkLst>
          <pc:docMk/>
          <pc:sldMk cId="2350222842" sldId="552"/>
        </pc:sldMkLst>
      </pc:sldChg>
      <pc:sldChg chg="del">
        <pc:chgData name="Iain Knox" userId="dfec72b5-a142-4602-b4cb-5001668b7602" providerId="ADAL" clId="{D928957C-EF96-44CA-BD47-E979866A2FAE}" dt="2022-10-06T14:45:55.308" v="61" actId="47"/>
        <pc:sldMkLst>
          <pc:docMk/>
          <pc:sldMk cId="3139222232" sldId="553"/>
        </pc:sldMkLst>
      </pc:sldChg>
      <pc:sldChg chg="addSp modSp">
        <pc:chgData name="Iain Knox" userId="dfec72b5-a142-4602-b4cb-5001668b7602" providerId="ADAL" clId="{D928957C-EF96-44CA-BD47-E979866A2FAE}" dt="2022-10-06T14:45:53.227" v="60" actId="1076"/>
        <pc:sldMkLst>
          <pc:docMk/>
          <pc:sldMk cId="1795044220" sldId="554"/>
        </pc:sldMkLst>
        <pc:picChg chg="add mod">
          <ac:chgData name="Iain Knox" userId="dfec72b5-a142-4602-b4cb-5001668b7602" providerId="ADAL" clId="{D928957C-EF96-44CA-BD47-E979866A2FAE}" dt="2022-10-06T14:45:53.227" v="60" actId="1076"/>
          <ac:picMkLst>
            <pc:docMk/>
            <pc:sldMk cId="1795044220" sldId="554"/>
            <ac:picMk id="25" creationId="{A09C0926-D101-4160-9657-9D9DC4E56ABF}"/>
          </ac:picMkLst>
        </pc:picChg>
      </pc:sldChg>
      <pc:sldChg chg="del">
        <pc:chgData name="Iain Knox" userId="dfec72b5-a142-4602-b4cb-5001668b7602" providerId="ADAL" clId="{D928957C-EF96-44CA-BD47-E979866A2FAE}" dt="2022-10-06T14:46:09.293" v="62" actId="47"/>
        <pc:sldMkLst>
          <pc:docMk/>
          <pc:sldMk cId="2873342952" sldId="561"/>
        </pc:sldMkLst>
      </pc:sldChg>
      <pc:sldChg chg="modAnim">
        <pc:chgData name="Iain Knox" userId="dfec72b5-a142-4602-b4cb-5001668b7602" providerId="ADAL" clId="{D928957C-EF96-44CA-BD47-E979866A2FAE}" dt="2022-10-06T14:46:19.176" v="63"/>
        <pc:sldMkLst>
          <pc:docMk/>
          <pc:sldMk cId="2886900798" sldId="564"/>
        </pc:sldMkLst>
      </pc:sldChg>
      <pc:sldChg chg="del">
        <pc:chgData name="Iain Knox" userId="dfec72b5-a142-4602-b4cb-5001668b7602" providerId="ADAL" clId="{D928957C-EF96-44CA-BD47-E979866A2FAE}" dt="2022-10-06T14:47:01.937" v="64" actId="47"/>
        <pc:sldMkLst>
          <pc:docMk/>
          <pc:sldMk cId="2494016693" sldId="566"/>
        </pc:sldMkLst>
      </pc:sldChg>
      <pc:sldChg chg="addSp modSp mod">
        <pc:chgData name="Iain Knox" userId="dfec72b5-a142-4602-b4cb-5001668b7602" providerId="ADAL" clId="{D928957C-EF96-44CA-BD47-E979866A2FAE}" dt="2022-10-15T21:35:24.241" v="271" actId="207"/>
        <pc:sldMkLst>
          <pc:docMk/>
          <pc:sldMk cId="2383688106" sldId="569"/>
        </pc:sldMkLst>
        <pc:spChg chg="add mod">
          <ac:chgData name="Iain Knox" userId="dfec72b5-a142-4602-b4cb-5001668b7602" providerId="ADAL" clId="{D928957C-EF96-44CA-BD47-E979866A2FAE}" dt="2022-10-15T21:35:24.241" v="271" actId="207"/>
          <ac:spMkLst>
            <pc:docMk/>
            <pc:sldMk cId="2383688106" sldId="569"/>
            <ac:spMk id="2" creationId="{4871C52F-8E7A-4DC8-97F4-D54833DAB01C}"/>
          </ac:spMkLst>
        </pc:spChg>
      </pc:sldChg>
      <pc:sldChg chg="del">
        <pc:chgData name="Iain Knox" userId="dfec72b5-a142-4602-b4cb-5001668b7602" providerId="ADAL" clId="{D928957C-EF96-44CA-BD47-E979866A2FAE}" dt="2022-10-06T14:47:52.951" v="65" actId="47"/>
        <pc:sldMkLst>
          <pc:docMk/>
          <pc:sldMk cId="3528705888" sldId="571"/>
        </pc:sldMkLst>
      </pc:sldChg>
      <pc:sldChg chg="del">
        <pc:chgData name="Iain Knox" userId="dfec72b5-a142-4602-b4cb-5001668b7602" providerId="ADAL" clId="{D928957C-EF96-44CA-BD47-E979866A2FAE}" dt="2022-10-06T14:47:54.534" v="66" actId="47"/>
        <pc:sldMkLst>
          <pc:docMk/>
          <pc:sldMk cId="2651788652" sldId="572"/>
        </pc:sldMkLst>
      </pc:sldChg>
      <pc:sldChg chg="addSp modSp mod">
        <pc:chgData name="Iain Knox" userId="dfec72b5-a142-4602-b4cb-5001668b7602" providerId="ADAL" clId="{D928957C-EF96-44CA-BD47-E979866A2FAE}" dt="2022-10-15T21:37:05.381" v="275" actId="404"/>
        <pc:sldMkLst>
          <pc:docMk/>
          <pc:sldMk cId="3196231279" sldId="573"/>
        </pc:sldMkLst>
        <pc:spChg chg="add mod">
          <ac:chgData name="Iain Knox" userId="dfec72b5-a142-4602-b4cb-5001668b7602" providerId="ADAL" clId="{D928957C-EF96-44CA-BD47-E979866A2FAE}" dt="2022-10-15T21:36:55.964" v="273" actId="20578"/>
          <ac:spMkLst>
            <pc:docMk/>
            <pc:sldMk cId="3196231279" sldId="573"/>
            <ac:spMk id="2" creationId="{8E5DEB47-7EDE-414F-B006-968B62E34BE9}"/>
          </ac:spMkLst>
        </pc:spChg>
        <pc:spChg chg="mod">
          <ac:chgData name="Iain Knox" userId="dfec72b5-a142-4602-b4cb-5001668b7602" providerId="ADAL" clId="{D928957C-EF96-44CA-BD47-E979866A2FAE}" dt="2022-10-15T21:37:05.381" v="275" actId="404"/>
          <ac:spMkLst>
            <pc:docMk/>
            <pc:sldMk cId="3196231279" sldId="573"/>
            <ac:spMk id="8" creationId="{00000000-0000-0000-0000-000000000000}"/>
          </ac:spMkLst>
        </pc:spChg>
      </pc:sldChg>
      <pc:sldChg chg="del">
        <pc:chgData name="Iain Knox" userId="dfec72b5-a142-4602-b4cb-5001668b7602" providerId="ADAL" clId="{D928957C-EF96-44CA-BD47-E979866A2FAE}" dt="2022-10-06T14:48:23.941" v="67" actId="47"/>
        <pc:sldMkLst>
          <pc:docMk/>
          <pc:sldMk cId="1793032872" sldId="574"/>
        </pc:sldMkLst>
      </pc:sldChg>
      <pc:sldChg chg="delSp del mod">
        <pc:chgData name="Iain Knox" userId="dfec72b5-a142-4602-b4cb-5001668b7602" providerId="ADAL" clId="{D928957C-EF96-44CA-BD47-E979866A2FAE}" dt="2022-10-06T14:48:54.532" v="96" actId="47"/>
        <pc:sldMkLst>
          <pc:docMk/>
          <pc:sldMk cId="600494550" sldId="579"/>
        </pc:sldMkLst>
        <pc:grpChg chg="del">
          <ac:chgData name="Iain Knox" userId="dfec72b5-a142-4602-b4cb-5001668b7602" providerId="ADAL" clId="{D928957C-EF96-44CA-BD47-E979866A2FAE}" dt="2022-10-03T13:53:58.832" v="5" actId="478"/>
          <ac:grpSpMkLst>
            <pc:docMk/>
            <pc:sldMk cId="600494550" sldId="579"/>
            <ac:grpSpMk id="15" creationId="{00000000-0000-0000-0000-000000000000}"/>
          </ac:grpSpMkLst>
        </pc:grpChg>
      </pc:sldChg>
      <pc:sldChg chg="delSp mod">
        <pc:chgData name="Iain Knox" userId="dfec72b5-a142-4602-b4cb-5001668b7602" providerId="ADAL" clId="{D928957C-EF96-44CA-BD47-E979866A2FAE}" dt="2022-10-03T13:54:01.071" v="6" actId="478"/>
        <pc:sldMkLst>
          <pc:docMk/>
          <pc:sldMk cId="3396569212" sldId="581"/>
        </pc:sldMkLst>
        <pc:grpChg chg="del">
          <ac:chgData name="Iain Knox" userId="dfec72b5-a142-4602-b4cb-5001668b7602" providerId="ADAL" clId="{D928957C-EF96-44CA-BD47-E979866A2FAE}" dt="2022-10-03T13:54:01.071" v="6" actId="478"/>
          <ac:grpSpMkLst>
            <pc:docMk/>
            <pc:sldMk cId="3396569212" sldId="581"/>
            <ac:grpSpMk id="13" creationId="{00000000-0000-0000-0000-000000000000}"/>
          </ac:grpSpMkLst>
        </pc:grpChg>
      </pc:sldChg>
      <pc:sldChg chg="delSp del mod">
        <pc:chgData name="Iain Knox" userId="dfec72b5-a142-4602-b4cb-5001668b7602" providerId="ADAL" clId="{D928957C-EF96-44CA-BD47-E979866A2FAE}" dt="2022-10-06T14:49:30.522" v="98" actId="47"/>
        <pc:sldMkLst>
          <pc:docMk/>
          <pc:sldMk cId="3829164807" sldId="582"/>
        </pc:sldMkLst>
        <pc:spChg chg="del topLvl">
          <ac:chgData name="Iain Knox" userId="dfec72b5-a142-4602-b4cb-5001668b7602" providerId="ADAL" clId="{D928957C-EF96-44CA-BD47-E979866A2FAE}" dt="2022-10-03T13:53:54.426" v="3" actId="478"/>
          <ac:spMkLst>
            <pc:docMk/>
            <pc:sldMk cId="3829164807" sldId="582"/>
            <ac:spMk id="11" creationId="{00000000-0000-0000-0000-000000000000}"/>
          </ac:spMkLst>
        </pc:spChg>
        <pc:grpChg chg="del">
          <ac:chgData name="Iain Knox" userId="dfec72b5-a142-4602-b4cb-5001668b7602" providerId="ADAL" clId="{D928957C-EF96-44CA-BD47-E979866A2FAE}" dt="2022-10-03T13:53:54.426" v="3" actId="478"/>
          <ac:grpSpMkLst>
            <pc:docMk/>
            <pc:sldMk cId="3829164807" sldId="582"/>
            <ac:grpSpMk id="9" creationId="{00000000-0000-0000-0000-000000000000}"/>
          </ac:grpSpMkLst>
        </pc:grpChg>
        <pc:picChg chg="del topLvl">
          <ac:chgData name="Iain Knox" userId="dfec72b5-a142-4602-b4cb-5001668b7602" providerId="ADAL" clId="{D928957C-EF96-44CA-BD47-E979866A2FAE}" dt="2022-10-03T13:53:55.333" v="4" actId="478"/>
          <ac:picMkLst>
            <pc:docMk/>
            <pc:sldMk cId="3829164807" sldId="582"/>
            <ac:picMk id="10" creationId="{00000000-0000-0000-0000-000000000000}"/>
          </ac:picMkLst>
        </pc:picChg>
      </pc:sldChg>
      <pc:sldChg chg="delSp del mod">
        <pc:chgData name="Iain Knox" userId="dfec72b5-a142-4602-b4cb-5001668b7602" providerId="ADAL" clId="{D928957C-EF96-44CA-BD47-E979866A2FAE}" dt="2022-10-06T14:49:18.941" v="97" actId="47"/>
        <pc:sldMkLst>
          <pc:docMk/>
          <pc:sldMk cId="2424304514" sldId="583"/>
        </pc:sldMkLst>
        <pc:spChg chg="del topLvl">
          <ac:chgData name="Iain Knox" userId="dfec72b5-a142-4602-b4cb-5001668b7602" providerId="ADAL" clId="{D928957C-EF96-44CA-BD47-E979866A2FAE}" dt="2022-10-03T13:53:48.763" v="1" actId="478"/>
          <ac:spMkLst>
            <pc:docMk/>
            <pc:sldMk cId="2424304514" sldId="583"/>
            <ac:spMk id="25" creationId="{00000000-0000-0000-0000-000000000000}"/>
          </ac:spMkLst>
        </pc:spChg>
        <pc:grpChg chg="del">
          <ac:chgData name="Iain Knox" userId="dfec72b5-a142-4602-b4cb-5001668b7602" providerId="ADAL" clId="{D928957C-EF96-44CA-BD47-E979866A2FAE}" dt="2022-10-03T13:53:48.763" v="1" actId="478"/>
          <ac:grpSpMkLst>
            <pc:docMk/>
            <pc:sldMk cId="2424304514" sldId="583"/>
            <ac:grpSpMk id="23" creationId="{00000000-0000-0000-0000-000000000000}"/>
          </ac:grpSpMkLst>
        </pc:grpChg>
        <pc:picChg chg="del topLvl">
          <ac:chgData name="Iain Knox" userId="dfec72b5-a142-4602-b4cb-5001668b7602" providerId="ADAL" clId="{D928957C-EF96-44CA-BD47-E979866A2FAE}" dt="2022-10-03T13:53:49.867" v="2" actId="478"/>
          <ac:picMkLst>
            <pc:docMk/>
            <pc:sldMk cId="2424304514" sldId="583"/>
            <ac:picMk id="24" creationId="{00000000-0000-0000-0000-000000000000}"/>
          </ac:picMkLst>
        </pc:picChg>
      </pc:sldChg>
      <pc:sldChg chg="delSp mod">
        <pc:chgData name="Iain Knox" userId="dfec72b5-a142-4602-b4cb-5001668b7602" providerId="ADAL" clId="{D928957C-EF96-44CA-BD47-E979866A2FAE}" dt="2022-10-03T13:54:04.847" v="7" actId="478"/>
        <pc:sldMkLst>
          <pc:docMk/>
          <pc:sldMk cId="238637588" sldId="584"/>
        </pc:sldMkLst>
        <pc:grpChg chg="del">
          <ac:chgData name="Iain Knox" userId="dfec72b5-a142-4602-b4cb-5001668b7602" providerId="ADAL" clId="{D928957C-EF96-44CA-BD47-E979866A2FAE}" dt="2022-10-03T13:54:04.847" v="7" actId="478"/>
          <ac:grpSpMkLst>
            <pc:docMk/>
            <pc:sldMk cId="238637588" sldId="584"/>
            <ac:grpSpMk id="10" creationId="{00000000-0000-0000-0000-000000000000}"/>
          </ac:grpSpMkLst>
        </pc:grpChg>
      </pc:sldChg>
      <pc:sldChg chg="addSp delSp modSp del mod">
        <pc:chgData name="Iain Knox" userId="dfec72b5-a142-4602-b4cb-5001668b7602" providerId="ADAL" clId="{D928957C-EF96-44CA-BD47-E979866A2FAE}" dt="2022-10-06T14:52:21.832" v="112" actId="47"/>
        <pc:sldMkLst>
          <pc:docMk/>
          <pc:sldMk cId="1385384801" sldId="585"/>
        </pc:sldMkLst>
        <pc:spChg chg="add mod">
          <ac:chgData name="Iain Knox" userId="dfec72b5-a142-4602-b4cb-5001668b7602" providerId="ADAL" clId="{D928957C-EF96-44CA-BD47-E979866A2FAE}" dt="2022-10-06T14:51:10.935" v="111" actId="122"/>
          <ac:spMkLst>
            <pc:docMk/>
            <pc:sldMk cId="1385384801" sldId="585"/>
            <ac:spMk id="15" creationId="{C5C649CF-26C4-4468-96BD-3DD44A0C2D84}"/>
          </ac:spMkLst>
        </pc:spChg>
        <pc:picChg chg="del">
          <ac:chgData name="Iain Knox" userId="dfec72b5-a142-4602-b4cb-5001668b7602" providerId="ADAL" clId="{D928957C-EF96-44CA-BD47-E979866A2FAE}" dt="2022-10-06T14:50:57.075" v="99" actId="478"/>
          <ac:picMkLst>
            <pc:docMk/>
            <pc:sldMk cId="1385384801" sldId="585"/>
            <ac:picMk id="2" creationId="{00000000-0000-0000-0000-000000000000}"/>
          </ac:picMkLst>
        </pc:picChg>
      </pc:sldChg>
      <pc:sldChg chg="delSp del mod">
        <pc:chgData name="Iain Knox" userId="dfec72b5-a142-4602-b4cb-5001668b7602" providerId="ADAL" clId="{D928957C-EF96-44CA-BD47-E979866A2FAE}" dt="2022-10-06T14:52:27.491" v="113" actId="47"/>
        <pc:sldMkLst>
          <pc:docMk/>
          <pc:sldMk cId="479472194" sldId="586"/>
        </pc:sldMkLst>
        <pc:grpChg chg="del">
          <ac:chgData name="Iain Knox" userId="dfec72b5-a142-4602-b4cb-5001668b7602" providerId="ADAL" clId="{D928957C-EF96-44CA-BD47-E979866A2FAE}" dt="2022-10-03T13:54:07.096" v="8" actId="478"/>
          <ac:grpSpMkLst>
            <pc:docMk/>
            <pc:sldMk cId="479472194" sldId="586"/>
            <ac:grpSpMk id="12" creationId="{00000000-0000-0000-0000-000000000000}"/>
          </ac:grpSpMkLst>
        </pc:grpChg>
      </pc:sldChg>
      <pc:sldChg chg="delSp del mod">
        <pc:chgData name="Iain Knox" userId="dfec72b5-a142-4602-b4cb-5001668b7602" providerId="ADAL" clId="{D928957C-EF96-44CA-BD47-E979866A2FAE}" dt="2022-10-03T13:54:25.070" v="12" actId="47"/>
        <pc:sldMkLst>
          <pc:docMk/>
          <pc:sldMk cId="3823277613" sldId="590"/>
        </pc:sldMkLst>
        <pc:grpChg chg="del">
          <ac:chgData name="Iain Knox" userId="dfec72b5-a142-4602-b4cb-5001668b7602" providerId="ADAL" clId="{D928957C-EF96-44CA-BD47-E979866A2FAE}" dt="2022-10-03T13:54:15.992" v="11" actId="478"/>
          <ac:grpSpMkLst>
            <pc:docMk/>
            <pc:sldMk cId="3823277613" sldId="590"/>
            <ac:grpSpMk id="2" creationId="{00000000-0000-0000-0000-000000000000}"/>
          </ac:grpSpMkLst>
        </pc:grpChg>
      </pc:sldChg>
      <pc:sldChg chg="delSp del mod">
        <pc:chgData name="Iain Knox" userId="dfec72b5-a142-4602-b4cb-5001668b7602" providerId="ADAL" clId="{D928957C-EF96-44CA-BD47-E979866A2FAE}" dt="2022-10-06T14:52:57.073" v="114" actId="47"/>
        <pc:sldMkLst>
          <pc:docMk/>
          <pc:sldMk cId="3951056622" sldId="593"/>
        </pc:sldMkLst>
        <pc:grpChg chg="del">
          <ac:chgData name="Iain Knox" userId="dfec72b5-a142-4602-b4cb-5001668b7602" providerId="ADAL" clId="{D928957C-EF96-44CA-BD47-E979866A2FAE}" dt="2022-10-03T13:54:13.275" v="10" actId="478"/>
          <ac:grpSpMkLst>
            <pc:docMk/>
            <pc:sldMk cId="3951056622" sldId="593"/>
            <ac:grpSpMk id="2" creationId="{00000000-0000-0000-0000-000000000000}"/>
          </ac:grpSpMkLst>
        </pc:grpChg>
      </pc:sldChg>
      <pc:sldChg chg="del">
        <pc:chgData name="Iain Knox" userId="dfec72b5-a142-4602-b4cb-5001668b7602" providerId="ADAL" clId="{D928957C-EF96-44CA-BD47-E979866A2FAE}" dt="2022-10-06T14:36:34.953" v="13" actId="2696"/>
        <pc:sldMkLst>
          <pc:docMk/>
          <pc:sldMk cId="189628455" sldId="605"/>
        </pc:sldMkLst>
      </pc:sldChg>
      <pc:sldChg chg="addSp modSp modAnim">
        <pc:chgData name="Iain Knox" userId="dfec72b5-a142-4602-b4cb-5001668b7602" providerId="ADAL" clId="{D928957C-EF96-44CA-BD47-E979866A2FAE}" dt="2022-10-06T14:37:19.804" v="15"/>
        <pc:sldMkLst>
          <pc:docMk/>
          <pc:sldMk cId="314474306" sldId="612"/>
        </pc:sldMkLst>
        <pc:spChg chg="add mod">
          <ac:chgData name="Iain Knox" userId="dfec72b5-a142-4602-b4cb-5001668b7602" providerId="ADAL" clId="{D928957C-EF96-44CA-BD47-E979866A2FAE}" dt="2022-10-06T14:37:08.033" v="14"/>
          <ac:spMkLst>
            <pc:docMk/>
            <pc:sldMk cId="314474306" sldId="612"/>
            <ac:spMk id="11" creationId="{DF7B3DD5-502C-47B8-AF4B-4F3A887EF51B}"/>
          </ac:spMkLst>
        </pc:spChg>
        <pc:picChg chg="add mod">
          <ac:chgData name="Iain Knox" userId="dfec72b5-a142-4602-b4cb-5001668b7602" providerId="ADAL" clId="{D928957C-EF96-44CA-BD47-E979866A2FAE}" dt="2022-10-06T14:37:08.033" v="14"/>
          <ac:picMkLst>
            <pc:docMk/>
            <pc:sldMk cId="314474306" sldId="612"/>
            <ac:picMk id="10" creationId="{99742B41-B5C6-4E1C-B7C7-19AFE90D3858}"/>
          </ac:picMkLst>
        </pc:picChg>
      </pc:sldChg>
      <pc:sldChg chg="delSp mod">
        <pc:chgData name="Iain Knox" userId="dfec72b5-a142-4602-b4cb-5001668b7602" providerId="ADAL" clId="{D928957C-EF96-44CA-BD47-E979866A2FAE}" dt="2022-10-03T13:54:09.549" v="9" actId="478"/>
        <pc:sldMkLst>
          <pc:docMk/>
          <pc:sldMk cId="2472046261" sldId="624"/>
        </pc:sldMkLst>
        <pc:grpChg chg="del">
          <ac:chgData name="Iain Knox" userId="dfec72b5-a142-4602-b4cb-5001668b7602" providerId="ADAL" clId="{D928957C-EF96-44CA-BD47-E979866A2FAE}" dt="2022-10-03T13:54:09.549" v="9" actId="478"/>
          <ac:grpSpMkLst>
            <pc:docMk/>
            <pc:sldMk cId="2472046261" sldId="624"/>
            <ac:grpSpMk id="11" creationId="{00000000-0000-0000-0000-000000000000}"/>
          </ac:grpSpMkLst>
        </pc:grpChg>
      </pc:sldChg>
      <pc:sldMasterChg chg="delSldLayout">
        <pc:chgData name="Iain Knox" userId="dfec72b5-a142-4602-b4cb-5001668b7602" providerId="ADAL" clId="{D928957C-EF96-44CA-BD47-E979866A2FAE}" dt="2022-10-06T14:52:57.073" v="114" actId="47"/>
        <pc:sldMasterMkLst>
          <pc:docMk/>
          <pc:sldMasterMk cId="4077219118" sldId="2147483648"/>
        </pc:sldMasterMkLst>
        <pc:sldLayoutChg chg="del">
          <pc:chgData name="Iain Knox" userId="dfec72b5-a142-4602-b4cb-5001668b7602" providerId="ADAL" clId="{D928957C-EF96-44CA-BD47-E979866A2FAE}" dt="2022-10-06T14:37:47.576" v="17" actId="47"/>
          <pc:sldLayoutMkLst>
            <pc:docMk/>
            <pc:sldMasterMk cId="4077219118" sldId="2147483648"/>
            <pc:sldLayoutMk cId="1476395230" sldId="2147483669"/>
          </pc:sldLayoutMkLst>
        </pc:sldLayoutChg>
        <pc:sldLayoutChg chg="del">
          <pc:chgData name="Iain Knox" userId="dfec72b5-a142-4602-b4cb-5001668b7602" providerId="ADAL" clId="{D928957C-EF96-44CA-BD47-E979866A2FAE}" dt="2022-10-06T14:37:59.381" v="18" actId="47"/>
          <pc:sldLayoutMkLst>
            <pc:docMk/>
            <pc:sldMasterMk cId="4077219118" sldId="2147483648"/>
            <pc:sldLayoutMk cId="1791282738" sldId="2147483670"/>
          </pc:sldLayoutMkLst>
        </pc:sldLayoutChg>
        <pc:sldLayoutChg chg="del">
          <pc:chgData name="Iain Knox" userId="dfec72b5-a142-4602-b4cb-5001668b7602" providerId="ADAL" clId="{D928957C-EF96-44CA-BD47-E979866A2FAE}" dt="2022-10-06T14:38:32.503" v="19" actId="47"/>
          <pc:sldLayoutMkLst>
            <pc:docMk/>
            <pc:sldMasterMk cId="4077219118" sldId="2147483648"/>
            <pc:sldLayoutMk cId="22075406" sldId="2147483675"/>
          </pc:sldLayoutMkLst>
        </pc:sldLayoutChg>
        <pc:sldLayoutChg chg="del">
          <pc:chgData name="Iain Knox" userId="dfec72b5-a142-4602-b4cb-5001668b7602" providerId="ADAL" clId="{D928957C-EF96-44CA-BD47-E979866A2FAE}" dt="2022-10-06T14:40:57.040" v="56" actId="47"/>
          <pc:sldLayoutMkLst>
            <pc:docMk/>
            <pc:sldMasterMk cId="4077219118" sldId="2147483648"/>
            <pc:sldLayoutMk cId="1652654462" sldId="2147483681"/>
          </pc:sldLayoutMkLst>
        </pc:sldLayoutChg>
        <pc:sldLayoutChg chg="del">
          <pc:chgData name="Iain Knox" userId="dfec72b5-a142-4602-b4cb-5001668b7602" providerId="ADAL" clId="{D928957C-EF96-44CA-BD47-E979866A2FAE}" dt="2022-10-06T14:45:17.489" v="58" actId="47"/>
          <pc:sldLayoutMkLst>
            <pc:docMk/>
            <pc:sldMasterMk cId="4077219118" sldId="2147483648"/>
            <pc:sldLayoutMk cId="944553773" sldId="2147483688"/>
          </pc:sldLayoutMkLst>
        </pc:sldLayoutChg>
        <pc:sldLayoutChg chg="del">
          <pc:chgData name="Iain Knox" userId="dfec72b5-a142-4602-b4cb-5001668b7602" providerId="ADAL" clId="{D928957C-EF96-44CA-BD47-E979866A2FAE}" dt="2022-10-06T14:45:55.308" v="61" actId="47"/>
          <pc:sldLayoutMkLst>
            <pc:docMk/>
            <pc:sldMasterMk cId="4077219118" sldId="2147483648"/>
            <pc:sldLayoutMk cId="3993253614" sldId="2147483689"/>
          </pc:sldLayoutMkLst>
        </pc:sldLayoutChg>
        <pc:sldLayoutChg chg="del">
          <pc:chgData name="Iain Knox" userId="dfec72b5-a142-4602-b4cb-5001668b7602" providerId="ADAL" clId="{D928957C-EF96-44CA-BD47-E979866A2FAE}" dt="2022-10-06T14:46:09.293" v="62" actId="47"/>
          <pc:sldLayoutMkLst>
            <pc:docMk/>
            <pc:sldMasterMk cId="4077219118" sldId="2147483648"/>
            <pc:sldLayoutMk cId="22848125" sldId="2147483697"/>
          </pc:sldLayoutMkLst>
        </pc:sldLayoutChg>
        <pc:sldLayoutChg chg="del">
          <pc:chgData name="Iain Knox" userId="dfec72b5-a142-4602-b4cb-5001668b7602" providerId="ADAL" clId="{D928957C-EF96-44CA-BD47-E979866A2FAE}" dt="2022-10-06T14:47:01.937" v="64" actId="47"/>
          <pc:sldLayoutMkLst>
            <pc:docMk/>
            <pc:sldMasterMk cId="4077219118" sldId="2147483648"/>
            <pc:sldLayoutMk cId="1391680551" sldId="2147483702"/>
          </pc:sldLayoutMkLst>
        </pc:sldLayoutChg>
        <pc:sldLayoutChg chg="del">
          <pc:chgData name="Iain Knox" userId="dfec72b5-a142-4602-b4cb-5001668b7602" providerId="ADAL" clId="{D928957C-EF96-44CA-BD47-E979866A2FAE}" dt="2022-10-06T14:47:52.951" v="65" actId="47"/>
          <pc:sldLayoutMkLst>
            <pc:docMk/>
            <pc:sldMasterMk cId="4077219118" sldId="2147483648"/>
            <pc:sldLayoutMk cId="3590223532" sldId="2147483707"/>
          </pc:sldLayoutMkLst>
        </pc:sldLayoutChg>
        <pc:sldLayoutChg chg="del">
          <pc:chgData name="Iain Knox" userId="dfec72b5-a142-4602-b4cb-5001668b7602" providerId="ADAL" clId="{D928957C-EF96-44CA-BD47-E979866A2FAE}" dt="2022-10-06T14:47:54.534" v="66" actId="47"/>
          <pc:sldLayoutMkLst>
            <pc:docMk/>
            <pc:sldMasterMk cId="4077219118" sldId="2147483648"/>
            <pc:sldLayoutMk cId="2061037629" sldId="2147483708"/>
          </pc:sldLayoutMkLst>
        </pc:sldLayoutChg>
        <pc:sldLayoutChg chg="del">
          <pc:chgData name="Iain Knox" userId="dfec72b5-a142-4602-b4cb-5001668b7602" providerId="ADAL" clId="{D928957C-EF96-44CA-BD47-E979866A2FAE}" dt="2022-10-06T14:48:23.941" v="67" actId="47"/>
          <pc:sldLayoutMkLst>
            <pc:docMk/>
            <pc:sldMasterMk cId="4077219118" sldId="2147483648"/>
            <pc:sldLayoutMk cId="3977645729" sldId="2147483710"/>
          </pc:sldLayoutMkLst>
        </pc:sldLayoutChg>
        <pc:sldLayoutChg chg="del">
          <pc:chgData name="Iain Knox" userId="dfec72b5-a142-4602-b4cb-5001668b7602" providerId="ADAL" clId="{D928957C-EF96-44CA-BD47-E979866A2FAE}" dt="2022-10-06T14:48:54.532" v="96" actId="47"/>
          <pc:sldLayoutMkLst>
            <pc:docMk/>
            <pc:sldMasterMk cId="4077219118" sldId="2147483648"/>
            <pc:sldLayoutMk cId="942605902" sldId="2147483715"/>
          </pc:sldLayoutMkLst>
        </pc:sldLayoutChg>
        <pc:sldLayoutChg chg="del">
          <pc:chgData name="Iain Knox" userId="dfec72b5-a142-4602-b4cb-5001668b7602" providerId="ADAL" clId="{D928957C-EF96-44CA-BD47-E979866A2FAE}" dt="2022-10-06T14:49:30.522" v="98" actId="47"/>
          <pc:sldLayoutMkLst>
            <pc:docMk/>
            <pc:sldMasterMk cId="4077219118" sldId="2147483648"/>
            <pc:sldLayoutMk cId="1596179629" sldId="2147483718"/>
          </pc:sldLayoutMkLst>
        </pc:sldLayoutChg>
        <pc:sldLayoutChg chg="del">
          <pc:chgData name="Iain Knox" userId="dfec72b5-a142-4602-b4cb-5001668b7602" providerId="ADAL" clId="{D928957C-EF96-44CA-BD47-E979866A2FAE}" dt="2022-10-06T14:49:18.941" v="97" actId="47"/>
          <pc:sldLayoutMkLst>
            <pc:docMk/>
            <pc:sldMasterMk cId="4077219118" sldId="2147483648"/>
            <pc:sldLayoutMk cId="3183477562" sldId="2147483719"/>
          </pc:sldLayoutMkLst>
        </pc:sldLayoutChg>
        <pc:sldLayoutChg chg="del">
          <pc:chgData name="Iain Knox" userId="dfec72b5-a142-4602-b4cb-5001668b7602" providerId="ADAL" clId="{D928957C-EF96-44CA-BD47-E979866A2FAE}" dt="2022-10-06T14:52:21.832" v="112" actId="47"/>
          <pc:sldLayoutMkLst>
            <pc:docMk/>
            <pc:sldMasterMk cId="4077219118" sldId="2147483648"/>
            <pc:sldLayoutMk cId="2163795300" sldId="2147483721"/>
          </pc:sldLayoutMkLst>
        </pc:sldLayoutChg>
        <pc:sldLayoutChg chg="del">
          <pc:chgData name="Iain Knox" userId="dfec72b5-a142-4602-b4cb-5001668b7602" providerId="ADAL" clId="{D928957C-EF96-44CA-BD47-E979866A2FAE}" dt="2022-10-06T14:52:27.491" v="113" actId="47"/>
          <pc:sldLayoutMkLst>
            <pc:docMk/>
            <pc:sldMasterMk cId="4077219118" sldId="2147483648"/>
            <pc:sldLayoutMk cId="3809734160" sldId="2147483722"/>
          </pc:sldLayoutMkLst>
        </pc:sldLayoutChg>
        <pc:sldLayoutChg chg="del">
          <pc:chgData name="Iain Knox" userId="dfec72b5-a142-4602-b4cb-5001668b7602" providerId="ADAL" clId="{D928957C-EF96-44CA-BD47-E979866A2FAE}" dt="2022-10-03T13:54:25.070" v="12" actId="47"/>
          <pc:sldLayoutMkLst>
            <pc:docMk/>
            <pc:sldMasterMk cId="4077219118" sldId="2147483648"/>
            <pc:sldLayoutMk cId="1196542416" sldId="2147483726"/>
          </pc:sldLayoutMkLst>
        </pc:sldLayoutChg>
        <pc:sldLayoutChg chg="del">
          <pc:chgData name="Iain Knox" userId="dfec72b5-a142-4602-b4cb-5001668b7602" providerId="ADAL" clId="{D928957C-EF96-44CA-BD47-E979866A2FAE}" dt="2022-10-06T14:52:57.073" v="114" actId="47"/>
          <pc:sldLayoutMkLst>
            <pc:docMk/>
            <pc:sldMasterMk cId="4077219118" sldId="2147483648"/>
            <pc:sldLayoutMk cId="2411493152" sldId="2147483729"/>
          </pc:sldLayoutMkLst>
        </pc:sldLayoutChg>
        <pc:sldLayoutChg chg="del">
          <pc:chgData name="Iain Knox" userId="dfec72b5-a142-4602-b4cb-5001668b7602" providerId="ADAL" clId="{D928957C-EF96-44CA-BD47-E979866A2FAE}" dt="2022-10-06T14:36:34.953" v="13" actId="2696"/>
          <pc:sldLayoutMkLst>
            <pc:docMk/>
            <pc:sldMasterMk cId="4077219118" sldId="2147483648"/>
            <pc:sldLayoutMk cId="4096930268" sldId="2147483741"/>
          </pc:sldLayoutMkLst>
        </pc:sldLayoutChg>
      </pc:sldMasterChg>
    </pc:docChg>
  </pc:docChgLst>
  <pc:docChgLst>
    <pc:chgData name="Iain Knox" userId="dfec72b5-a142-4602-b4cb-5001668b7602" providerId="ADAL" clId="{E5E2C4BD-3ECC-461C-A103-19E3B6566793}"/>
    <pc:docChg chg="undo custSel addSld delSld modSld modMainMaster">
      <pc:chgData name="Iain Knox" userId="dfec72b5-a142-4602-b4cb-5001668b7602" providerId="ADAL" clId="{E5E2C4BD-3ECC-461C-A103-19E3B6566793}" dt="2022-09-30T09:59:49.222" v="133" actId="2696"/>
      <pc:docMkLst>
        <pc:docMk/>
      </pc:docMkLst>
      <pc:sldChg chg="modSp">
        <pc:chgData name="Iain Knox" userId="dfec72b5-a142-4602-b4cb-5001668b7602" providerId="ADAL" clId="{E5E2C4BD-3ECC-461C-A103-19E3B6566793}" dt="2022-09-30T08:57:15.224" v="12" actId="20577"/>
        <pc:sldMkLst>
          <pc:docMk/>
          <pc:sldMk cId="68092880" sldId="505"/>
        </pc:sldMkLst>
        <pc:spChg chg="mod">
          <ac:chgData name="Iain Knox" userId="dfec72b5-a142-4602-b4cb-5001668b7602" providerId="ADAL" clId="{E5E2C4BD-3ECC-461C-A103-19E3B6566793}" dt="2022-09-30T08:57:15.224" v="12" actId="20577"/>
          <ac:spMkLst>
            <pc:docMk/>
            <pc:sldMk cId="68092880" sldId="505"/>
            <ac:spMk id="18" creationId="{00000000-0000-0000-0000-000000000000}"/>
          </ac:spMkLst>
        </pc:spChg>
      </pc:sldChg>
      <pc:sldChg chg="addSp modSp">
        <pc:chgData name="Iain Knox" userId="dfec72b5-a142-4602-b4cb-5001668b7602" providerId="ADAL" clId="{E5E2C4BD-3ECC-461C-A103-19E3B6566793}" dt="2022-09-30T08:57:52.479" v="16" actId="1076"/>
        <pc:sldMkLst>
          <pc:docMk/>
          <pc:sldMk cId="445590744" sldId="508"/>
        </pc:sldMkLst>
        <pc:spChg chg="add mod">
          <ac:chgData name="Iain Knox" userId="dfec72b5-a142-4602-b4cb-5001668b7602" providerId="ADAL" clId="{E5E2C4BD-3ECC-461C-A103-19E3B6566793}" dt="2022-09-30T08:57:52.479" v="16" actId="1076"/>
          <ac:spMkLst>
            <pc:docMk/>
            <pc:sldMk cId="445590744" sldId="508"/>
            <ac:spMk id="3" creationId="{5F3E39E4-1181-463B-B0D4-5BDFF3600965}"/>
          </ac:spMkLst>
        </pc:spChg>
        <pc:spChg chg="mod">
          <ac:chgData name="Iain Knox" userId="dfec72b5-a142-4602-b4cb-5001668b7602" providerId="ADAL" clId="{E5E2C4BD-3ECC-461C-A103-19E3B6566793}" dt="2022-09-30T08:57:29.066" v="13" actId="1076"/>
          <ac:spMkLst>
            <pc:docMk/>
            <pc:sldMk cId="445590744" sldId="508"/>
            <ac:spMk id="35" creationId="{00000000-0000-0000-0000-000000000000}"/>
          </ac:spMkLst>
        </pc:spChg>
        <pc:spChg chg="mod">
          <ac:chgData name="Iain Knox" userId="dfec72b5-a142-4602-b4cb-5001668b7602" providerId="ADAL" clId="{E5E2C4BD-3ECC-461C-A103-19E3B6566793}" dt="2022-09-30T08:57:36.950" v="14" actId="1076"/>
          <ac:spMkLst>
            <pc:docMk/>
            <pc:sldMk cId="445590744" sldId="508"/>
            <ac:spMk id="44" creationId="{00000000-0000-0000-0000-000000000000}"/>
          </ac:spMkLst>
        </pc:spChg>
      </pc:sldChg>
      <pc:sldChg chg="delSp">
        <pc:chgData name="Iain Knox" userId="dfec72b5-a142-4602-b4cb-5001668b7602" providerId="ADAL" clId="{E5E2C4BD-3ECC-461C-A103-19E3B6566793}" dt="2022-09-28T11:03:43.971" v="5" actId="478"/>
        <pc:sldMkLst>
          <pc:docMk/>
          <pc:sldMk cId="3267436935" sldId="531"/>
        </pc:sldMkLst>
        <pc:grpChg chg="del">
          <ac:chgData name="Iain Knox" userId="dfec72b5-a142-4602-b4cb-5001668b7602" providerId="ADAL" clId="{E5E2C4BD-3ECC-461C-A103-19E3B6566793}" dt="2022-09-28T11:03:43.323" v="4" actId="478"/>
          <ac:grpSpMkLst>
            <pc:docMk/>
            <pc:sldMk cId="3267436935" sldId="531"/>
            <ac:grpSpMk id="5" creationId="{00000000-0000-0000-0000-000000000000}"/>
          </ac:grpSpMkLst>
        </pc:grpChg>
        <pc:grpChg chg="del topLvl">
          <ac:chgData name="Iain Knox" userId="dfec72b5-a142-4602-b4cb-5001668b7602" providerId="ADAL" clId="{E5E2C4BD-3ECC-461C-A103-19E3B6566793}" dt="2022-09-28T11:03:43.971" v="5" actId="478"/>
          <ac:grpSpMkLst>
            <pc:docMk/>
            <pc:sldMk cId="3267436935" sldId="531"/>
            <ac:grpSpMk id="14" creationId="{00000000-0000-0000-0000-000000000000}"/>
          </ac:grpSpMkLst>
        </pc:grpChg>
        <pc:picChg chg="del topLvl">
          <ac:chgData name="Iain Knox" userId="dfec72b5-a142-4602-b4cb-5001668b7602" providerId="ADAL" clId="{E5E2C4BD-3ECC-461C-A103-19E3B6566793}" dt="2022-09-28T11:03:43.323" v="4" actId="478"/>
          <ac:picMkLst>
            <pc:docMk/>
            <pc:sldMk cId="3267436935" sldId="531"/>
            <ac:picMk id="2050" creationId="{00000000-0000-0000-0000-000000000000}"/>
          </ac:picMkLst>
        </pc:picChg>
      </pc:sldChg>
      <pc:sldChg chg="setBg">
        <pc:chgData name="Iain Knox" userId="dfec72b5-a142-4602-b4cb-5001668b7602" providerId="ADAL" clId="{E5E2C4BD-3ECC-461C-A103-19E3B6566793}" dt="2022-09-30T09:12:47.151" v="22"/>
        <pc:sldMkLst>
          <pc:docMk/>
          <pc:sldMk cId="2902742561" sldId="548"/>
        </pc:sldMkLst>
      </pc:sldChg>
      <pc:sldChg chg="modSp">
        <pc:chgData name="Iain Knox" userId="dfec72b5-a142-4602-b4cb-5001668b7602" providerId="ADAL" clId="{E5E2C4BD-3ECC-461C-A103-19E3B6566793}" dt="2022-09-30T09:25:57.606" v="127" actId="20577"/>
        <pc:sldMkLst>
          <pc:docMk/>
          <pc:sldMk cId="1795044220" sldId="554"/>
        </pc:sldMkLst>
        <pc:spChg chg="mod">
          <ac:chgData name="Iain Knox" userId="dfec72b5-a142-4602-b4cb-5001668b7602" providerId="ADAL" clId="{E5E2C4BD-3ECC-461C-A103-19E3B6566793}" dt="2022-09-30T09:25:57.606" v="127" actId="20577"/>
          <ac:spMkLst>
            <pc:docMk/>
            <pc:sldMk cId="1795044220" sldId="554"/>
            <ac:spMk id="24" creationId="{00000000-0000-0000-0000-000000000000}"/>
          </ac:spMkLst>
        </pc:spChg>
      </pc:sldChg>
      <pc:sldChg chg="del">
        <pc:chgData name="Iain Knox" userId="dfec72b5-a142-4602-b4cb-5001668b7602" providerId="ADAL" clId="{E5E2C4BD-3ECC-461C-A103-19E3B6566793}" dt="2022-09-30T09:59:30.887" v="128" actId="2696"/>
        <pc:sldMkLst>
          <pc:docMk/>
          <pc:sldMk cId="271232344" sldId="601"/>
        </pc:sldMkLst>
      </pc:sldChg>
      <pc:sldChg chg="del">
        <pc:chgData name="Iain Knox" userId="dfec72b5-a142-4602-b4cb-5001668b7602" providerId="ADAL" clId="{E5E2C4BD-3ECC-461C-A103-19E3B6566793}" dt="2022-09-30T09:59:47.925" v="130" actId="2696"/>
        <pc:sldMkLst>
          <pc:docMk/>
          <pc:sldMk cId="726738025" sldId="604"/>
        </pc:sldMkLst>
      </pc:sldChg>
      <pc:sldChg chg="del">
        <pc:chgData name="Iain Knox" userId="dfec72b5-a142-4602-b4cb-5001668b7602" providerId="ADAL" clId="{E5E2C4BD-3ECC-461C-A103-19E3B6566793}" dt="2022-09-30T09:59:49.215" v="132" actId="2696"/>
        <pc:sldMkLst>
          <pc:docMk/>
          <pc:sldMk cId="2582682405" sldId="606"/>
        </pc:sldMkLst>
      </pc:sldChg>
      <pc:sldChg chg="delSp modSp">
        <pc:chgData name="Iain Knox" userId="dfec72b5-a142-4602-b4cb-5001668b7602" providerId="ADAL" clId="{E5E2C4BD-3ECC-461C-A103-19E3B6566793}" dt="2022-09-30T08:58:15.900" v="19" actId="478"/>
        <pc:sldMkLst>
          <pc:docMk/>
          <pc:sldMk cId="2954254574" sldId="608"/>
        </pc:sldMkLst>
        <pc:spChg chg="del">
          <ac:chgData name="Iain Knox" userId="dfec72b5-a142-4602-b4cb-5001668b7602" providerId="ADAL" clId="{E5E2C4BD-3ECC-461C-A103-19E3B6566793}" dt="2022-09-30T08:58:15.900" v="19" actId="478"/>
          <ac:spMkLst>
            <pc:docMk/>
            <pc:sldMk cId="2954254574" sldId="608"/>
            <ac:spMk id="2" creationId="{00000000-0000-0000-0000-000000000000}"/>
          </ac:spMkLst>
        </pc:spChg>
        <pc:picChg chg="del mod">
          <ac:chgData name="Iain Knox" userId="dfec72b5-a142-4602-b4cb-5001668b7602" providerId="ADAL" clId="{E5E2C4BD-3ECC-461C-A103-19E3B6566793}" dt="2022-09-30T08:58:14.630" v="18" actId="478"/>
          <ac:picMkLst>
            <pc:docMk/>
            <pc:sldMk cId="2954254574" sldId="608"/>
            <ac:picMk id="2050" creationId="{00000000-0000-0000-0000-000000000000}"/>
          </ac:picMkLst>
        </pc:picChg>
      </pc:sldChg>
      <pc:sldChg chg="delSp add del">
        <pc:chgData name="Iain Knox" userId="dfec72b5-a142-4602-b4cb-5001668b7602" providerId="ADAL" clId="{E5E2C4BD-3ECC-461C-A103-19E3B6566793}" dt="2022-09-28T11:04:06.552" v="9" actId="478"/>
        <pc:sldMkLst>
          <pc:docMk/>
          <pc:sldMk cId="314474306" sldId="612"/>
        </pc:sldMkLst>
        <pc:spChg chg="del">
          <ac:chgData name="Iain Knox" userId="dfec72b5-a142-4602-b4cb-5001668b7602" providerId="ADAL" clId="{E5E2C4BD-3ECC-461C-A103-19E3B6566793}" dt="2022-09-28T11:04:06.552" v="9" actId="478"/>
          <ac:spMkLst>
            <pc:docMk/>
            <pc:sldMk cId="314474306" sldId="612"/>
            <ac:spMk id="7" creationId="{00000000-0000-0000-0000-000000000000}"/>
          </ac:spMkLst>
        </pc:spChg>
        <pc:picChg chg="del">
          <ac:chgData name="Iain Knox" userId="dfec72b5-a142-4602-b4cb-5001668b7602" providerId="ADAL" clId="{E5E2C4BD-3ECC-461C-A103-19E3B6566793}" dt="2022-09-28T11:04:05.321" v="8" actId="478"/>
          <ac:picMkLst>
            <pc:docMk/>
            <pc:sldMk cId="314474306" sldId="612"/>
            <ac:picMk id="3074" creationId="{00000000-0000-0000-0000-000000000000}"/>
          </ac:picMkLst>
        </pc:picChg>
      </pc:sldChg>
      <pc:sldMasterChg chg="setBg delSldLayout modSldLayout">
        <pc:chgData name="Iain Knox" userId="dfec72b5-a142-4602-b4cb-5001668b7602" providerId="ADAL" clId="{E5E2C4BD-3ECC-461C-A103-19E3B6566793}" dt="2022-09-30T09:59:49.222" v="133" actId="2696"/>
        <pc:sldMasterMkLst>
          <pc:docMk/>
          <pc:sldMasterMk cId="4077219118" sldId="2147483648"/>
        </pc:sldMasterMkLst>
        <pc:sldLayoutChg chg="setBg">
          <pc:chgData name="Iain Knox" userId="dfec72b5-a142-4602-b4cb-5001668b7602" providerId="ADAL" clId="{E5E2C4BD-3ECC-461C-A103-19E3B6566793}" dt="2022-09-30T09:14:06.226" v="26"/>
          <pc:sldLayoutMkLst>
            <pc:docMk/>
            <pc:sldMasterMk cId="4077219118" sldId="2147483648"/>
            <pc:sldLayoutMk cId="3665127181" sldId="2147483649"/>
          </pc:sldLayoutMkLst>
        </pc:sldLayoutChg>
        <pc:sldLayoutChg chg="addSp setBg">
          <pc:chgData name="Iain Knox" userId="dfec72b5-a142-4602-b4cb-5001668b7602" providerId="ADAL" clId="{E5E2C4BD-3ECC-461C-A103-19E3B6566793}" dt="2022-09-30T09:15:16.874" v="37"/>
          <pc:sldLayoutMkLst>
            <pc:docMk/>
            <pc:sldMasterMk cId="4077219118" sldId="2147483648"/>
            <pc:sldLayoutMk cId="2339493483" sldId="2147483650"/>
          </pc:sldLayoutMkLst>
          <pc:spChg chg="add">
            <ac:chgData name="Iain Knox" userId="dfec72b5-a142-4602-b4cb-5001668b7602" providerId="ADAL" clId="{E5E2C4BD-3ECC-461C-A103-19E3B6566793}" dt="2022-09-30T09:15:16.874" v="37"/>
            <ac:spMkLst>
              <pc:docMk/>
              <pc:sldMasterMk cId="4077219118" sldId="2147483648"/>
              <pc:sldLayoutMk cId="2339493483" sldId="2147483650"/>
              <ac:spMk id="7" creationId="{5B8EF17C-EE94-4462-BEA5-7112D193E867}"/>
            </ac:spMkLst>
          </pc:spChg>
        </pc:sldLayoutChg>
        <pc:sldLayoutChg chg="addSp setBg">
          <pc:chgData name="Iain Knox" userId="dfec72b5-a142-4602-b4cb-5001668b7602" providerId="ADAL" clId="{E5E2C4BD-3ECC-461C-A103-19E3B6566793}" dt="2022-09-30T09:15:22.587" v="38"/>
          <pc:sldLayoutMkLst>
            <pc:docMk/>
            <pc:sldMasterMk cId="4077219118" sldId="2147483648"/>
            <pc:sldLayoutMk cId="824819992" sldId="2147483651"/>
          </pc:sldLayoutMkLst>
          <pc:spChg chg="add">
            <ac:chgData name="Iain Knox" userId="dfec72b5-a142-4602-b4cb-5001668b7602" providerId="ADAL" clId="{E5E2C4BD-3ECC-461C-A103-19E3B6566793}" dt="2022-09-30T09:15:22.587" v="38"/>
            <ac:spMkLst>
              <pc:docMk/>
              <pc:sldMasterMk cId="4077219118" sldId="2147483648"/>
              <pc:sldLayoutMk cId="824819992" sldId="2147483651"/>
              <ac:spMk id="7" creationId="{DA8FE710-9D8E-4F5C-9C4F-24483ECC278F}"/>
            </ac:spMkLst>
          </pc:spChg>
        </pc:sldLayoutChg>
        <pc:sldLayoutChg chg="addSp setBg">
          <pc:chgData name="Iain Knox" userId="dfec72b5-a142-4602-b4cb-5001668b7602" providerId="ADAL" clId="{E5E2C4BD-3ECC-461C-A103-19E3B6566793}" dt="2022-09-30T09:15:24.038" v="39"/>
          <pc:sldLayoutMkLst>
            <pc:docMk/>
            <pc:sldMasterMk cId="4077219118" sldId="2147483648"/>
            <pc:sldLayoutMk cId="2759527931" sldId="2147483652"/>
          </pc:sldLayoutMkLst>
          <pc:spChg chg="add">
            <ac:chgData name="Iain Knox" userId="dfec72b5-a142-4602-b4cb-5001668b7602" providerId="ADAL" clId="{E5E2C4BD-3ECC-461C-A103-19E3B6566793}" dt="2022-09-30T09:15:24.038" v="39"/>
            <ac:spMkLst>
              <pc:docMk/>
              <pc:sldMasterMk cId="4077219118" sldId="2147483648"/>
              <pc:sldLayoutMk cId="2759527931" sldId="2147483652"/>
              <ac:spMk id="8" creationId="{34AC9B13-6339-4CB2-BF2A-303C31CDCCC0}"/>
            </ac:spMkLst>
          </pc:spChg>
        </pc:sldLayoutChg>
        <pc:sldLayoutChg chg="addSp setBg">
          <pc:chgData name="Iain Knox" userId="dfec72b5-a142-4602-b4cb-5001668b7602" providerId="ADAL" clId="{E5E2C4BD-3ECC-461C-A103-19E3B6566793}" dt="2022-09-30T09:15:25.839" v="40"/>
          <pc:sldLayoutMkLst>
            <pc:docMk/>
            <pc:sldMasterMk cId="4077219118" sldId="2147483648"/>
            <pc:sldLayoutMk cId="1898562347" sldId="2147483653"/>
          </pc:sldLayoutMkLst>
          <pc:spChg chg="add">
            <ac:chgData name="Iain Knox" userId="dfec72b5-a142-4602-b4cb-5001668b7602" providerId="ADAL" clId="{E5E2C4BD-3ECC-461C-A103-19E3B6566793}" dt="2022-09-30T09:15:25.839" v="40"/>
            <ac:spMkLst>
              <pc:docMk/>
              <pc:sldMasterMk cId="4077219118" sldId="2147483648"/>
              <pc:sldLayoutMk cId="1898562347" sldId="2147483653"/>
              <ac:spMk id="10" creationId="{534A387C-6286-4791-83FF-0B29C6ADD3D3}"/>
            </ac:spMkLst>
          </pc:spChg>
        </pc:sldLayoutChg>
        <pc:sldLayoutChg chg="addSp setBg">
          <pc:chgData name="Iain Knox" userId="dfec72b5-a142-4602-b4cb-5001668b7602" providerId="ADAL" clId="{E5E2C4BD-3ECC-461C-A103-19E3B6566793}" dt="2022-09-30T09:15:27.442" v="41"/>
          <pc:sldLayoutMkLst>
            <pc:docMk/>
            <pc:sldMasterMk cId="4077219118" sldId="2147483648"/>
            <pc:sldLayoutMk cId="2927197040" sldId="2147483654"/>
          </pc:sldLayoutMkLst>
          <pc:spChg chg="add">
            <ac:chgData name="Iain Knox" userId="dfec72b5-a142-4602-b4cb-5001668b7602" providerId="ADAL" clId="{E5E2C4BD-3ECC-461C-A103-19E3B6566793}" dt="2022-09-30T09:15:27.442" v="41"/>
            <ac:spMkLst>
              <pc:docMk/>
              <pc:sldMasterMk cId="4077219118" sldId="2147483648"/>
              <pc:sldLayoutMk cId="2927197040" sldId="2147483654"/>
              <ac:spMk id="6" creationId="{1AAD190B-2512-4FD9-84C0-E4271A1FB993}"/>
            </ac:spMkLst>
          </pc:spChg>
        </pc:sldLayoutChg>
        <pc:sldLayoutChg chg="addSp setBg">
          <pc:chgData name="Iain Knox" userId="dfec72b5-a142-4602-b4cb-5001668b7602" providerId="ADAL" clId="{E5E2C4BD-3ECC-461C-A103-19E3B6566793}" dt="2022-09-30T09:15:28.990" v="42"/>
          <pc:sldLayoutMkLst>
            <pc:docMk/>
            <pc:sldMasterMk cId="4077219118" sldId="2147483648"/>
            <pc:sldLayoutMk cId="460383274" sldId="2147483655"/>
          </pc:sldLayoutMkLst>
          <pc:spChg chg="add">
            <ac:chgData name="Iain Knox" userId="dfec72b5-a142-4602-b4cb-5001668b7602" providerId="ADAL" clId="{E5E2C4BD-3ECC-461C-A103-19E3B6566793}" dt="2022-09-30T09:15:28.990" v="42"/>
            <ac:spMkLst>
              <pc:docMk/>
              <pc:sldMasterMk cId="4077219118" sldId="2147483648"/>
              <pc:sldLayoutMk cId="460383274" sldId="2147483655"/>
              <ac:spMk id="5" creationId="{030B7332-7E2C-4ADA-9D79-02745CA86789}"/>
            </ac:spMkLst>
          </pc:spChg>
        </pc:sldLayoutChg>
        <pc:sldLayoutChg chg="addSp setBg">
          <pc:chgData name="Iain Knox" userId="dfec72b5-a142-4602-b4cb-5001668b7602" providerId="ADAL" clId="{E5E2C4BD-3ECC-461C-A103-19E3B6566793}" dt="2022-09-30T09:16:00.516" v="43"/>
          <pc:sldLayoutMkLst>
            <pc:docMk/>
            <pc:sldMasterMk cId="4077219118" sldId="2147483648"/>
            <pc:sldLayoutMk cId="1593332812" sldId="2147483656"/>
          </pc:sldLayoutMkLst>
          <pc:spChg chg="add">
            <ac:chgData name="Iain Knox" userId="dfec72b5-a142-4602-b4cb-5001668b7602" providerId="ADAL" clId="{E5E2C4BD-3ECC-461C-A103-19E3B6566793}" dt="2022-09-30T09:16:00.516" v="43"/>
            <ac:spMkLst>
              <pc:docMk/>
              <pc:sldMasterMk cId="4077219118" sldId="2147483648"/>
              <pc:sldLayoutMk cId="1593332812" sldId="2147483656"/>
              <ac:spMk id="8" creationId="{E0B3381F-4E15-46FD-B7F8-083DC5B019FB}"/>
            </ac:spMkLst>
          </pc:spChg>
        </pc:sldLayoutChg>
        <pc:sldLayoutChg chg="addSp setBg">
          <pc:chgData name="Iain Knox" userId="dfec72b5-a142-4602-b4cb-5001668b7602" providerId="ADAL" clId="{E5E2C4BD-3ECC-461C-A103-19E3B6566793}" dt="2022-09-30T09:16:02.055" v="44"/>
          <pc:sldLayoutMkLst>
            <pc:docMk/>
            <pc:sldMasterMk cId="4077219118" sldId="2147483648"/>
            <pc:sldLayoutMk cId="2741230592" sldId="2147483657"/>
          </pc:sldLayoutMkLst>
          <pc:spChg chg="add">
            <ac:chgData name="Iain Knox" userId="dfec72b5-a142-4602-b4cb-5001668b7602" providerId="ADAL" clId="{E5E2C4BD-3ECC-461C-A103-19E3B6566793}" dt="2022-09-30T09:16:02.055" v="44"/>
            <ac:spMkLst>
              <pc:docMk/>
              <pc:sldMasterMk cId="4077219118" sldId="2147483648"/>
              <pc:sldLayoutMk cId="2741230592" sldId="2147483657"/>
              <ac:spMk id="8" creationId="{70E62AC7-D161-412E-8199-E33C7E37A030}"/>
            </ac:spMkLst>
          </pc:spChg>
        </pc:sldLayoutChg>
        <pc:sldLayoutChg chg="addSp setBg">
          <pc:chgData name="Iain Knox" userId="dfec72b5-a142-4602-b4cb-5001668b7602" providerId="ADAL" clId="{E5E2C4BD-3ECC-461C-A103-19E3B6566793}" dt="2022-09-30T09:16:03.742" v="45"/>
          <pc:sldLayoutMkLst>
            <pc:docMk/>
            <pc:sldMasterMk cId="4077219118" sldId="2147483648"/>
            <pc:sldLayoutMk cId="3521369152" sldId="2147483658"/>
          </pc:sldLayoutMkLst>
          <pc:spChg chg="add">
            <ac:chgData name="Iain Knox" userId="dfec72b5-a142-4602-b4cb-5001668b7602" providerId="ADAL" clId="{E5E2C4BD-3ECC-461C-A103-19E3B6566793}" dt="2022-09-30T09:16:03.742" v="45"/>
            <ac:spMkLst>
              <pc:docMk/>
              <pc:sldMasterMk cId="4077219118" sldId="2147483648"/>
              <pc:sldLayoutMk cId="3521369152" sldId="2147483658"/>
              <ac:spMk id="7" creationId="{2973F3D4-4430-4BC6-B224-88BF480B7AEE}"/>
            </ac:spMkLst>
          </pc:spChg>
        </pc:sldLayoutChg>
        <pc:sldLayoutChg chg="addSp setBg">
          <pc:chgData name="Iain Knox" userId="dfec72b5-a142-4602-b4cb-5001668b7602" providerId="ADAL" clId="{E5E2C4BD-3ECC-461C-A103-19E3B6566793}" dt="2022-09-30T09:16:05.308" v="46"/>
          <pc:sldLayoutMkLst>
            <pc:docMk/>
            <pc:sldMasterMk cId="4077219118" sldId="2147483648"/>
            <pc:sldLayoutMk cId="3000939736" sldId="2147483659"/>
          </pc:sldLayoutMkLst>
          <pc:spChg chg="add">
            <ac:chgData name="Iain Knox" userId="dfec72b5-a142-4602-b4cb-5001668b7602" providerId="ADAL" clId="{E5E2C4BD-3ECC-461C-A103-19E3B6566793}" dt="2022-09-30T09:16:05.308" v="46"/>
            <ac:spMkLst>
              <pc:docMk/>
              <pc:sldMasterMk cId="4077219118" sldId="2147483648"/>
              <pc:sldLayoutMk cId="3000939736" sldId="2147483659"/>
              <ac:spMk id="7" creationId="{D66A0A32-E3C4-4CB2-8F42-0528A82757CE}"/>
            </ac:spMkLst>
          </pc:spChg>
        </pc:sldLayoutChg>
        <pc:sldLayoutChg chg="addSp modSp setBg">
          <pc:chgData name="Iain Knox" userId="dfec72b5-a142-4602-b4cb-5001668b7602" providerId="ADAL" clId="{E5E2C4BD-3ECC-461C-A103-19E3B6566793}" dt="2022-09-30T09:14:59.778" v="36" actId="207"/>
          <pc:sldLayoutMkLst>
            <pc:docMk/>
            <pc:sldMasterMk cId="4077219118" sldId="2147483648"/>
            <pc:sldLayoutMk cId="3950566865" sldId="2147483660"/>
          </pc:sldLayoutMkLst>
          <pc:spChg chg="add mod ord">
            <ac:chgData name="Iain Knox" userId="dfec72b5-a142-4602-b4cb-5001668b7602" providerId="ADAL" clId="{E5E2C4BD-3ECC-461C-A103-19E3B6566793}" dt="2022-09-30T09:14:59.778" v="36" actId="207"/>
            <ac:spMkLst>
              <pc:docMk/>
              <pc:sldMasterMk cId="4077219118" sldId="2147483648"/>
              <pc:sldLayoutMk cId="3950566865" sldId="2147483660"/>
              <ac:spMk id="2" creationId="{50808002-49BD-48E4-8DDB-8D6E66352C21}"/>
            </ac:spMkLst>
          </pc:spChg>
        </pc:sldLayoutChg>
        <pc:sldLayoutChg chg="addSp setBg">
          <pc:chgData name="Iain Knox" userId="dfec72b5-a142-4602-b4cb-5001668b7602" providerId="ADAL" clId="{E5E2C4BD-3ECC-461C-A103-19E3B6566793}" dt="2022-09-30T09:16:05.939" v="47"/>
          <pc:sldLayoutMkLst>
            <pc:docMk/>
            <pc:sldMasterMk cId="4077219118" sldId="2147483648"/>
            <pc:sldLayoutMk cId="3225863785" sldId="2147483664"/>
          </pc:sldLayoutMkLst>
          <pc:spChg chg="add">
            <ac:chgData name="Iain Knox" userId="dfec72b5-a142-4602-b4cb-5001668b7602" providerId="ADAL" clId="{E5E2C4BD-3ECC-461C-A103-19E3B6566793}" dt="2022-09-30T09:16:05.939" v="47"/>
            <ac:spMkLst>
              <pc:docMk/>
              <pc:sldMasterMk cId="4077219118" sldId="2147483648"/>
              <pc:sldLayoutMk cId="3225863785" sldId="2147483664"/>
              <ac:spMk id="7" creationId="{6D76952F-5578-4929-9A94-E2B64C774101}"/>
            </ac:spMkLst>
          </pc:spChg>
        </pc:sldLayoutChg>
        <pc:sldLayoutChg chg="addSp setBg">
          <pc:chgData name="Iain Knox" userId="dfec72b5-a142-4602-b4cb-5001668b7602" providerId="ADAL" clId="{E5E2C4BD-3ECC-461C-A103-19E3B6566793}" dt="2022-09-30T09:16:08.375" v="48"/>
          <pc:sldLayoutMkLst>
            <pc:docMk/>
            <pc:sldMasterMk cId="4077219118" sldId="2147483648"/>
            <pc:sldLayoutMk cId="16931381" sldId="2147483667"/>
          </pc:sldLayoutMkLst>
          <pc:spChg chg="add">
            <ac:chgData name="Iain Knox" userId="dfec72b5-a142-4602-b4cb-5001668b7602" providerId="ADAL" clId="{E5E2C4BD-3ECC-461C-A103-19E3B6566793}" dt="2022-09-30T09:16:08.375" v="48"/>
            <ac:spMkLst>
              <pc:docMk/>
              <pc:sldMasterMk cId="4077219118" sldId="2147483648"/>
              <pc:sldLayoutMk cId="16931381" sldId="2147483667"/>
              <ac:spMk id="7" creationId="{2701C144-897B-4DA7-B8C7-378D45E6BE35}"/>
            </ac:spMkLst>
          </pc:spChg>
        </pc:sldLayoutChg>
        <pc:sldLayoutChg chg="addSp setBg">
          <pc:chgData name="Iain Knox" userId="dfec72b5-a142-4602-b4cb-5001668b7602" providerId="ADAL" clId="{E5E2C4BD-3ECC-461C-A103-19E3B6566793}" dt="2022-09-30T09:16:09.205" v="49"/>
          <pc:sldLayoutMkLst>
            <pc:docMk/>
            <pc:sldMasterMk cId="4077219118" sldId="2147483648"/>
            <pc:sldLayoutMk cId="1620394410" sldId="2147483668"/>
          </pc:sldLayoutMkLst>
          <pc:spChg chg="add">
            <ac:chgData name="Iain Knox" userId="dfec72b5-a142-4602-b4cb-5001668b7602" providerId="ADAL" clId="{E5E2C4BD-3ECC-461C-A103-19E3B6566793}" dt="2022-09-30T09:16:09.205" v="49"/>
            <ac:spMkLst>
              <pc:docMk/>
              <pc:sldMasterMk cId="4077219118" sldId="2147483648"/>
              <pc:sldLayoutMk cId="1620394410" sldId="2147483668"/>
              <ac:spMk id="7" creationId="{00A59E90-A20E-4C29-B83A-410EFFEF1FE1}"/>
            </ac:spMkLst>
          </pc:spChg>
        </pc:sldLayoutChg>
        <pc:sldLayoutChg chg="addSp setBg">
          <pc:chgData name="Iain Knox" userId="dfec72b5-a142-4602-b4cb-5001668b7602" providerId="ADAL" clId="{E5E2C4BD-3ECC-461C-A103-19E3B6566793}" dt="2022-09-30T09:16:10.518" v="50"/>
          <pc:sldLayoutMkLst>
            <pc:docMk/>
            <pc:sldMasterMk cId="4077219118" sldId="2147483648"/>
            <pc:sldLayoutMk cId="1476395230" sldId="2147483669"/>
          </pc:sldLayoutMkLst>
          <pc:spChg chg="add">
            <ac:chgData name="Iain Knox" userId="dfec72b5-a142-4602-b4cb-5001668b7602" providerId="ADAL" clId="{E5E2C4BD-3ECC-461C-A103-19E3B6566793}" dt="2022-09-30T09:16:10.518" v="50"/>
            <ac:spMkLst>
              <pc:docMk/>
              <pc:sldMasterMk cId="4077219118" sldId="2147483648"/>
              <pc:sldLayoutMk cId="1476395230" sldId="2147483669"/>
              <ac:spMk id="7" creationId="{7725BE25-F717-453F-B098-B65079551892}"/>
            </ac:spMkLst>
          </pc:spChg>
        </pc:sldLayoutChg>
        <pc:sldLayoutChg chg="addSp setBg">
          <pc:chgData name="Iain Knox" userId="dfec72b5-a142-4602-b4cb-5001668b7602" providerId="ADAL" clId="{E5E2C4BD-3ECC-461C-A103-19E3B6566793}" dt="2022-09-30T09:16:10.910" v="51"/>
          <pc:sldLayoutMkLst>
            <pc:docMk/>
            <pc:sldMasterMk cId="4077219118" sldId="2147483648"/>
            <pc:sldLayoutMk cId="1791282738" sldId="2147483670"/>
          </pc:sldLayoutMkLst>
          <pc:spChg chg="add">
            <ac:chgData name="Iain Knox" userId="dfec72b5-a142-4602-b4cb-5001668b7602" providerId="ADAL" clId="{E5E2C4BD-3ECC-461C-A103-19E3B6566793}" dt="2022-09-30T09:16:10.910" v="51"/>
            <ac:spMkLst>
              <pc:docMk/>
              <pc:sldMasterMk cId="4077219118" sldId="2147483648"/>
              <pc:sldLayoutMk cId="1791282738" sldId="2147483670"/>
              <ac:spMk id="7" creationId="{98D12840-3BBD-4E3F-AEA3-B194206E567C}"/>
            </ac:spMkLst>
          </pc:spChg>
        </pc:sldLayoutChg>
        <pc:sldLayoutChg chg="addSp setBg">
          <pc:chgData name="Iain Knox" userId="dfec72b5-a142-4602-b4cb-5001668b7602" providerId="ADAL" clId="{E5E2C4BD-3ECC-461C-A103-19E3B6566793}" dt="2022-09-30T09:16:11.678" v="52"/>
          <pc:sldLayoutMkLst>
            <pc:docMk/>
            <pc:sldMasterMk cId="4077219118" sldId="2147483648"/>
            <pc:sldLayoutMk cId="2674280732" sldId="2147483671"/>
          </pc:sldLayoutMkLst>
          <pc:spChg chg="add">
            <ac:chgData name="Iain Knox" userId="dfec72b5-a142-4602-b4cb-5001668b7602" providerId="ADAL" clId="{E5E2C4BD-3ECC-461C-A103-19E3B6566793}" dt="2022-09-30T09:16:11.678" v="52"/>
            <ac:spMkLst>
              <pc:docMk/>
              <pc:sldMasterMk cId="4077219118" sldId="2147483648"/>
              <pc:sldLayoutMk cId="2674280732" sldId="2147483671"/>
              <ac:spMk id="7" creationId="{73D68A79-CCBC-43C9-95CF-E90B72E63A45}"/>
            </ac:spMkLst>
          </pc:spChg>
        </pc:sldLayoutChg>
        <pc:sldLayoutChg chg="addSp setBg">
          <pc:chgData name="Iain Knox" userId="dfec72b5-a142-4602-b4cb-5001668b7602" providerId="ADAL" clId="{E5E2C4BD-3ECC-461C-A103-19E3B6566793}" dt="2022-09-30T09:16:14.457" v="53"/>
          <pc:sldLayoutMkLst>
            <pc:docMk/>
            <pc:sldMasterMk cId="4077219118" sldId="2147483648"/>
            <pc:sldLayoutMk cId="2288238613" sldId="2147483672"/>
          </pc:sldLayoutMkLst>
          <pc:spChg chg="add">
            <ac:chgData name="Iain Knox" userId="dfec72b5-a142-4602-b4cb-5001668b7602" providerId="ADAL" clId="{E5E2C4BD-3ECC-461C-A103-19E3B6566793}" dt="2022-09-30T09:16:14.457" v="53"/>
            <ac:spMkLst>
              <pc:docMk/>
              <pc:sldMasterMk cId="4077219118" sldId="2147483648"/>
              <pc:sldLayoutMk cId="2288238613" sldId="2147483672"/>
              <ac:spMk id="7" creationId="{53B319A1-6646-4439-9D1B-AD9EAE9DD957}"/>
            </ac:spMkLst>
          </pc:spChg>
        </pc:sldLayoutChg>
        <pc:sldLayoutChg chg="addSp setBg">
          <pc:chgData name="Iain Knox" userId="dfec72b5-a142-4602-b4cb-5001668b7602" providerId="ADAL" clId="{E5E2C4BD-3ECC-461C-A103-19E3B6566793}" dt="2022-09-30T09:16:15.106" v="54"/>
          <pc:sldLayoutMkLst>
            <pc:docMk/>
            <pc:sldMasterMk cId="4077219118" sldId="2147483648"/>
            <pc:sldLayoutMk cId="3192426629" sldId="2147483673"/>
          </pc:sldLayoutMkLst>
          <pc:spChg chg="add">
            <ac:chgData name="Iain Knox" userId="dfec72b5-a142-4602-b4cb-5001668b7602" providerId="ADAL" clId="{E5E2C4BD-3ECC-461C-A103-19E3B6566793}" dt="2022-09-30T09:16:15.106" v="54"/>
            <ac:spMkLst>
              <pc:docMk/>
              <pc:sldMasterMk cId="4077219118" sldId="2147483648"/>
              <pc:sldLayoutMk cId="3192426629" sldId="2147483673"/>
              <ac:spMk id="7" creationId="{EECE39BF-652B-4726-9714-856E98CB84D4}"/>
            </ac:spMkLst>
          </pc:spChg>
        </pc:sldLayoutChg>
        <pc:sldLayoutChg chg="addSp setBg">
          <pc:chgData name="Iain Knox" userId="dfec72b5-a142-4602-b4cb-5001668b7602" providerId="ADAL" clId="{E5E2C4BD-3ECC-461C-A103-19E3B6566793}" dt="2022-09-30T09:16:16.594" v="55"/>
          <pc:sldLayoutMkLst>
            <pc:docMk/>
            <pc:sldMasterMk cId="4077219118" sldId="2147483648"/>
            <pc:sldLayoutMk cId="828183864" sldId="2147483674"/>
          </pc:sldLayoutMkLst>
          <pc:spChg chg="add">
            <ac:chgData name="Iain Knox" userId="dfec72b5-a142-4602-b4cb-5001668b7602" providerId="ADAL" clId="{E5E2C4BD-3ECC-461C-A103-19E3B6566793}" dt="2022-09-30T09:16:16.594" v="55"/>
            <ac:spMkLst>
              <pc:docMk/>
              <pc:sldMasterMk cId="4077219118" sldId="2147483648"/>
              <pc:sldLayoutMk cId="828183864" sldId="2147483674"/>
              <ac:spMk id="7" creationId="{A401B715-D894-4631-97A2-79C6363349B8}"/>
            </ac:spMkLst>
          </pc:spChg>
        </pc:sldLayoutChg>
        <pc:sldLayoutChg chg="addSp setBg">
          <pc:chgData name="Iain Knox" userId="dfec72b5-a142-4602-b4cb-5001668b7602" providerId="ADAL" clId="{E5E2C4BD-3ECC-461C-A103-19E3B6566793}" dt="2022-09-30T09:16:17.074" v="56"/>
          <pc:sldLayoutMkLst>
            <pc:docMk/>
            <pc:sldMasterMk cId="4077219118" sldId="2147483648"/>
            <pc:sldLayoutMk cId="22075406" sldId="2147483675"/>
          </pc:sldLayoutMkLst>
          <pc:spChg chg="add">
            <ac:chgData name="Iain Knox" userId="dfec72b5-a142-4602-b4cb-5001668b7602" providerId="ADAL" clId="{E5E2C4BD-3ECC-461C-A103-19E3B6566793}" dt="2022-09-30T09:16:17.074" v="56"/>
            <ac:spMkLst>
              <pc:docMk/>
              <pc:sldMasterMk cId="4077219118" sldId="2147483648"/>
              <pc:sldLayoutMk cId="22075406" sldId="2147483675"/>
              <ac:spMk id="7" creationId="{B778BC4C-FDCC-4BF0-A227-E793ED7A6569}"/>
            </ac:spMkLst>
          </pc:spChg>
        </pc:sldLayoutChg>
        <pc:sldLayoutChg chg="addSp setBg">
          <pc:chgData name="Iain Knox" userId="dfec72b5-a142-4602-b4cb-5001668b7602" providerId="ADAL" clId="{E5E2C4BD-3ECC-461C-A103-19E3B6566793}" dt="2022-09-30T09:16:18.585" v="57"/>
          <pc:sldLayoutMkLst>
            <pc:docMk/>
            <pc:sldMasterMk cId="4077219118" sldId="2147483648"/>
            <pc:sldLayoutMk cId="3370975861" sldId="2147483676"/>
          </pc:sldLayoutMkLst>
          <pc:spChg chg="add">
            <ac:chgData name="Iain Knox" userId="dfec72b5-a142-4602-b4cb-5001668b7602" providerId="ADAL" clId="{E5E2C4BD-3ECC-461C-A103-19E3B6566793}" dt="2022-09-30T09:16:18.585" v="57"/>
            <ac:spMkLst>
              <pc:docMk/>
              <pc:sldMasterMk cId="4077219118" sldId="2147483648"/>
              <pc:sldLayoutMk cId="3370975861" sldId="2147483676"/>
              <ac:spMk id="7" creationId="{9B491FD4-0730-45F0-B8A9-D3681F0688CB}"/>
            </ac:spMkLst>
          </pc:spChg>
        </pc:sldLayoutChg>
        <pc:sldLayoutChg chg="addSp setBg">
          <pc:chgData name="Iain Knox" userId="dfec72b5-a142-4602-b4cb-5001668b7602" providerId="ADAL" clId="{E5E2C4BD-3ECC-461C-A103-19E3B6566793}" dt="2022-09-30T09:16:19.011" v="58"/>
          <pc:sldLayoutMkLst>
            <pc:docMk/>
            <pc:sldMasterMk cId="4077219118" sldId="2147483648"/>
            <pc:sldLayoutMk cId="3303636238" sldId="2147483677"/>
          </pc:sldLayoutMkLst>
          <pc:spChg chg="add">
            <ac:chgData name="Iain Knox" userId="dfec72b5-a142-4602-b4cb-5001668b7602" providerId="ADAL" clId="{E5E2C4BD-3ECC-461C-A103-19E3B6566793}" dt="2022-09-30T09:16:19.011" v="58"/>
            <ac:spMkLst>
              <pc:docMk/>
              <pc:sldMasterMk cId="4077219118" sldId="2147483648"/>
              <pc:sldLayoutMk cId="3303636238" sldId="2147483677"/>
              <ac:spMk id="7" creationId="{9035E737-D745-4D25-B15A-8ADAF0D4EB7E}"/>
            </ac:spMkLst>
          </pc:spChg>
        </pc:sldLayoutChg>
        <pc:sldLayoutChg chg="addSp setBg">
          <pc:chgData name="Iain Knox" userId="dfec72b5-a142-4602-b4cb-5001668b7602" providerId="ADAL" clId="{E5E2C4BD-3ECC-461C-A103-19E3B6566793}" dt="2022-09-30T09:16:21.920" v="59"/>
          <pc:sldLayoutMkLst>
            <pc:docMk/>
            <pc:sldMasterMk cId="4077219118" sldId="2147483648"/>
            <pc:sldLayoutMk cId="835354503" sldId="2147483678"/>
          </pc:sldLayoutMkLst>
          <pc:spChg chg="add">
            <ac:chgData name="Iain Knox" userId="dfec72b5-a142-4602-b4cb-5001668b7602" providerId="ADAL" clId="{E5E2C4BD-3ECC-461C-A103-19E3B6566793}" dt="2022-09-30T09:16:21.920" v="59"/>
            <ac:spMkLst>
              <pc:docMk/>
              <pc:sldMasterMk cId="4077219118" sldId="2147483648"/>
              <pc:sldLayoutMk cId="835354503" sldId="2147483678"/>
              <ac:spMk id="7" creationId="{F7D218E7-3C2F-471F-ADA0-8E0605B24A9B}"/>
            </ac:spMkLst>
          </pc:spChg>
        </pc:sldLayoutChg>
        <pc:sldLayoutChg chg="addSp setBg">
          <pc:chgData name="Iain Knox" userId="dfec72b5-a142-4602-b4cb-5001668b7602" providerId="ADAL" clId="{E5E2C4BD-3ECC-461C-A103-19E3B6566793}" dt="2022-09-30T09:16:22.717" v="60"/>
          <pc:sldLayoutMkLst>
            <pc:docMk/>
            <pc:sldMasterMk cId="4077219118" sldId="2147483648"/>
            <pc:sldLayoutMk cId="2318922801" sldId="2147483679"/>
          </pc:sldLayoutMkLst>
          <pc:spChg chg="add">
            <ac:chgData name="Iain Knox" userId="dfec72b5-a142-4602-b4cb-5001668b7602" providerId="ADAL" clId="{E5E2C4BD-3ECC-461C-A103-19E3B6566793}" dt="2022-09-30T09:16:22.717" v="60"/>
            <ac:spMkLst>
              <pc:docMk/>
              <pc:sldMasterMk cId="4077219118" sldId="2147483648"/>
              <pc:sldLayoutMk cId="2318922801" sldId="2147483679"/>
              <ac:spMk id="7" creationId="{D5A8268A-D7C1-4735-BADA-CF13B0035290}"/>
            </ac:spMkLst>
          </pc:spChg>
        </pc:sldLayoutChg>
        <pc:sldLayoutChg chg="addSp setBg">
          <pc:chgData name="Iain Knox" userId="dfec72b5-a142-4602-b4cb-5001668b7602" providerId="ADAL" clId="{E5E2C4BD-3ECC-461C-A103-19E3B6566793}" dt="2022-09-30T09:16:24.637" v="61"/>
          <pc:sldLayoutMkLst>
            <pc:docMk/>
            <pc:sldMasterMk cId="4077219118" sldId="2147483648"/>
            <pc:sldLayoutMk cId="980251339" sldId="2147483680"/>
          </pc:sldLayoutMkLst>
          <pc:spChg chg="add">
            <ac:chgData name="Iain Knox" userId="dfec72b5-a142-4602-b4cb-5001668b7602" providerId="ADAL" clId="{E5E2C4BD-3ECC-461C-A103-19E3B6566793}" dt="2022-09-30T09:16:24.637" v="61"/>
            <ac:spMkLst>
              <pc:docMk/>
              <pc:sldMasterMk cId="4077219118" sldId="2147483648"/>
              <pc:sldLayoutMk cId="980251339" sldId="2147483680"/>
              <ac:spMk id="7" creationId="{3166B8C4-29F7-43A2-985C-3FB8C580A95A}"/>
            </ac:spMkLst>
          </pc:spChg>
        </pc:sldLayoutChg>
        <pc:sldLayoutChg chg="addSp setBg">
          <pc:chgData name="Iain Knox" userId="dfec72b5-a142-4602-b4cb-5001668b7602" providerId="ADAL" clId="{E5E2C4BD-3ECC-461C-A103-19E3B6566793}" dt="2022-09-30T09:16:24.838" v="62"/>
          <pc:sldLayoutMkLst>
            <pc:docMk/>
            <pc:sldMasterMk cId="4077219118" sldId="2147483648"/>
            <pc:sldLayoutMk cId="1652654462" sldId="2147483681"/>
          </pc:sldLayoutMkLst>
          <pc:spChg chg="add">
            <ac:chgData name="Iain Knox" userId="dfec72b5-a142-4602-b4cb-5001668b7602" providerId="ADAL" clId="{E5E2C4BD-3ECC-461C-A103-19E3B6566793}" dt="2022-09-30T09:16:24.838" v="62"/>
            <ac:spMkLst>
              <pc:docMk/>
              <pc:sldMasterMk cId="4077219118" sldId="2147483648"/>
              <pc:sldLayoutMk cId="1652654462" sldId="2147483681"/>
              <ac:spMk id="7" creationId="{8B6D7D84-807A-4FF1-B919-2DD286E94BE9}"/>
            </ac:spMkLst>
          </pc:spChg>
        </pc:sldLayoutChg>
        <pc:sldLayoutChg chg="addSp setBg">
          <pc:chgData name="Iain Knox" userId="dfec72b5-a142-4602-b4cb-5001668b7602" providerId="ADAL" clId="{E5E2C4BD-3ECC-461C-A103-19E3B6566793}" dt="2022-09-30T09:16:25.502" v="63"/>
          <pc:sldLayoutMkLst>
            <pc:docMk/>
            <pc:sldMasterMk cId="4077219118" sldId="2147483648"/>
            <pc:sldLayoutMk cId="1109965966" sldId="2147483682"/>
          </pc:sldLayoutMkLst>
          <pc:spChg chg="add">
            <ac:chgData name="Iain Knox" userId="dfec72b5-a142-4602-b4cb-5001668b7602" providerId="ADAL" clId="{E5E2C4BD-3ECC-461C-A103-19E3B6566793}" dt="2022-09-30T09:16:25.502" v="63"/>
            <ac:spMkLst>
              <pc:docMk/>
              <pc:sldMasterMk cId="4077219118" sldId="2147483648"/>
              <pc:sldLayoutMk cId="1109965966" sldId="2147483682"/>
              <ac:spMk id="7" creationId="{54BBC22C-0FB2-4C16-8A73-BAEBC6E56AEF}"/>
            </ac:spMkLst>
          </pc:spChg>
        </pc:sldLayoutChg>
        <pc:sldLayoutChg chg="addSp setBg">
          <pc:chgData name="Iain Knox" userId="dfec72b5-a142-4602-b4cb-5001668b7602" providerId="ADAL" clId="{E5E2C4BD-3ECC-461C-A103-19E3B6566793}" dt="2022-09-30T09:16:26.335" v="64"/>
          <pc:sldLayoutMkLst>
            <pc:docMk/>
            <pc:sldMasterMk cId="4077219118" sldId="2147483648"/>
            <pc:sldLayoutMk cId="3376865852" sldId="2147483683"/>
          </pc:sldLayoutMkLst>
          <pc:spChg chg="add">
            <ac:chgData name="Iain Knox" userId="dfec72b5-a142-4602-b4cb-5001668b7602" providerId="ADAL" clId="{E5E2C4BD-3ECC-461C-A103-19E3B6566793}" dt="2022-09-30T09:16:26.335" v="64"/>
            <ac:spMkLst>
              <pc:docMk/>
              <pc:sldMasterMk cId="4077219118" sldId="2147483648"/>
              <pc:sldLayoutMk cId="3376865852" sldId="2147483683"/>
              <ac:spMk id="7" creationId="{40E88ACE-4103-4ADC-8F47-B175B483B56D}"/>
            </ac:spMkLst>
          </pc:spChg>
        </pc:sldLayoutChg>
        <pc:sldLayoutChg chg="addSp setBg">
          <pc:chgData name="Iain Knox" userId="dfec72b5-a142-4602-b4cb-5001668b7602" providerId="ADAL" clId="{E5E2C4BD-3ECC-461C-A103-19E3B6566793}" dt="2022-09-30T09:16:29.067" v="65"/>
          <pc:sldLayoutMkLst>
            <pc:docMk/>
            <pc:sldMasterMk cId="4077219118" sldId="2147483648"/>
            <pc:sldLayoutMk cId="663716018" sldId="2147483684"/>
          </pc:sldLayoutMkLst>
          <pc:spChg chg="add">
            <ac:chgData name="Iain Knox" userId="dfec72b5-a142-4602-b4cb-5001668b7602" providerId="ADAL" clId="{E5E2C4BD-3ECC-461C-A103-19E3B6566793}" dt="2022-09-30T09:16:29.067" v="65"/>
            <ac:spMkLst>
              <pc:docMk/>
              <pc:sldMasterMk cId="4077219118" sldId="2147483648"/>
              <pc:sldLayoutMk cId="663716018" sldId="2147483684"/>
              <ac:spMk id="7" creationId="{D573D49E-08D9-4EFF-B4A1-12D5FD65CF9C}"/>
            </ac:spMkLst>
          </pc:spChg>
        </pc:sldLayoutChg>
        <pc:sldLayoutChg chg="addSp setBg">
          <pc:chgData name="Iain Knox" userId="dfec72b5-a142-4602-b4cb-5001668b7602" providerId="ADAL" clId="{E5E2C4BD-3ECC-461C-A103-19E3B6566793}" dt="2022-09-30T09:16:29.910" v="66"/>
          <pc:sldLayoutMkLst>
            <pc:docMk/>
            <pc:sldMasterMk cId="4077219118" sldId="2147483648"/>
            <pc:sldLayoutMk cId="1774442759" sldId="2147483685"/>
          </pc:sldLayoutMkLst>
          <pc:spChg chg="add">
            <ac:chgData name="Iain Knox" userId="dfec72b5-a142-4602-b4cb-5001668b7602" providerId="ADAL" clId="{E5E2C4BD-3ECC-461C-A103-19E3B6566793}" dt="2022-09-30T09:16:29.910" v="66"/>
            <ac:spMkLst>
              <pc:docMk/>
              <pc:sldMasterMk cId="4077219118" sldId="2147483648"/>
              <pc:sldLayoutMk cId="1774442759" sldId="2147483685"/>
              <ac:spMk id="7" creationId="{B637AFC8-0B3D-4934-92C7-B4AF6A0027B6}"/>
            </ac:spMkLst>
          </pc:spChg>
        </pc:sldLayoutChg>
        <pc:sldLayoutChg chg="addSp setBg">
          <pc:chgData name="Iain Knox" userId="dfec72b5-a142-4602-b4cb-5001668b7602" providerId="ADAL" clId="{E5E2C4BD-3ECC-461C-A103-19E3B6566793}" dt="2022-09-30T09:16:30.019" v="67"/>
          <pc:sldLayoutMkLst>
            <pc:docMk/>
            <pc:sldMasterMk cId="4077219118" sldId="2147483648"/>
            <pc:sldLayoutMk cId="310125206" sldId="2147483686"/>
          </pc:sldLayoutMkLst>
          <pc:spChg chg="add">
            <ac:chgData name="Iain Knox" userId="dfec72b5-a142-4602-b4cb-5001668b7602" providerId="ADAL" clId="{E5E2C4BD-3ECC-461C-A103-19E3B6566793}" dt="2022-09-30T09:16:30.019" v="67"/>
            <ac:spMkLst>
              <pc:docMk/>
              <pc:sldMasterMk cId="4077219118" sldId="2147483648"/>
              <pc:sldLayoutMk cId="310125206" sldId="2147483686"/>
              <ac:spMk id="7" creationId="{751A9AFF-C43F-49FA-8001-E0D2AE9A3265}"/>
            </ac:spMkLst>
          </pc:spChg>
        </pc:sldLayoutChg>
        <pc:sldLayoutChg chg="addSp setBg">
          <pc:chgData name="Iain Knox" userId="dfec72b5-a142-4602-b4cb-5001668b7602" providerId="ADAL" clId="{E5E2C4BD-3ECC-461C-A103-19E3B6566793}" dt="2022-09-30T09:16:30.448" v="68"/>
          <pc:sldLayoutMkLst>
            <pc:docMk/>
            <pc:sldMasterMk cId="4077219118" sldId="2147483648"/>
            <pc:sldLayoutMk cId="1633334897" sldId="2147483687"/>
          </pc:sldLayoutMkLst>
          <pc:spChg chg="add">
            <ac:chgData name="Iain Knox" userId="dfec72b5-a142-4602-b4cb-5001668b7602" providerId="ADAL" clId="{E5E2C4BD-3ECC-461C-A103-19E3B6566793}" dt="2022-09-30T09:16:30.448" v="68"/>
            <ac:spMkLst>
              <pc:docMk/>
              <pc:sldMasterMk cId="4077219118" sldId="2147483648"/>
              <pc:sldLayoutMk cId="1633334897" sldId="2147483687"/>
              <ac:spMk id="7" creationId="{7C8B4550-41CB-4620-90B7-1C5C7A9DCABC}"/>
            </ac:spMkLst>
          </pc:spChg>
        </pc:sldLayoutChg>
        <pc:sldLayoutChg chg="addSp setBg">
          <pc:chgData name="Iain Knox" userId="dfec72b5-a142-4602-b4cb-5001668b7602" providerId="ADAL" clId="{E5E2C4BD-3ECC-461C-A103-19E3B6566793}" dt="2022-09-30T09:16:31.437" v="69"/>
          <pc:sldLayoutMkLst>
            <pc:docMk/>
            <pc:sldMasterMk cId="4077219118" sldId="2147483648"/>
            <pc:sldLayoutMk cId="944553773" sldId="2147483688"/>
          </pc:sldLayoutMkLst>
          <pc:spChg chg="add">
            <ac:chgData name="Iain Knox" userId="dfec72b5-a142-4602-b4cb-5001668b7602" providerId="ADAL" clId="{E5E2C4BD-3ECC-461C-A103-19E3B6566793}" dt="2022-09-30T09:16:31.437" v="69"/>
            <ac:spMkLst>
              <pc:docMk/>
              <pc:sldMasterMk cId="4077219118" sldId="2147483648"/>
              <pc:sldLayoutMk cId="944553773" sldId="2147483688"/>
              <ac:spMk id="7" creationId="{CAC38F8C-30A5-48C5-808D-E17C55BA3D20}"/>
            </ac:spMkLst>
          </pc:spChg>
        </pc:sldLayoutChg>
        <pc:sldLayoutChg chg="addSp setBg">
          <pc:chgData name="Iain Knox" userId="dfec72b5-a142-4602-b4cb-5001668b7602" providerId="ADAL" clId="{E5E2C4BD-3ECC-461C-A103-19E3B6566793}" dt="2022-09-30T09:16:32.263" v="71"/>
          <pc:sldLayoutMkLst>
            <pc:docMk/>
            <pc:sldMasterMk cId="4077219118" sldId="2147483648"/>
            <pc:sldLayoutMk cId="3993253614" sldId="2147483689"/>
          </pc:sldLayoutMkLst>
          <pc:spChg chg="add">
            <ac:chgData name="Iain Knox" userId="dfec72b5-a142-4602-b4cb-5001668b7602" providerId="ADAL" clId="{E5E2C4BD-3ECC-461C-A103-19E3B6566793}" dt="2022-09-30T09:16:31.468" v="70"/>
            <ac:spMkLst>
              <pc:docMk/>
              <pc:sldMasterMk cId="4077219118" sldId="2147483648"/>
              <pc:sldLayoutMk cId="3993253614" sldId="2147483689"/>
              <ac:spMk id="7" creationId="{C7A928E6-218E-4555-B9C1-2F99DC1CF468}"/>
            </ac:spMkLst>
          </pc:spChg>
          <pc:spChg chg="add">
            <ac:chgData name="Iain Knox" userId="dfec72b5-a142-4602-b4cb-5001668b7602" providerId="ADAL" clId="{E5E2C4BD-3ECC-461C-A103-19E3B6566793}" dt="2022-09-30T09:16:32.263" v="71"/>
            <ac:spMkLst>
              <pc:docMk/>
              <pc:sldMasterMk cId="4077219118" sldId="2147483648"/>
              <pc:sldLayoutMk cId="3993253614" sldId="2147483689"/>
              <ac:spMk id="8" creationId="{C4A5E825-B131-4224-9AF7-6B19D7F9DD09}"/>
            </ac:spMkLst>
          </pc:spChg>
        </pc:sldLayoutChg>
        <pc:sldLayoutChg chg="addSp setBg">
          <pc:chgData name="Iain Knox" userId="dfec72b5-a142-4602-b4cb-5001668b7602" providerId="ADAL" clId="{E5E2C4BD-3ECC-461C-A103-19E3B6566793}" dt="2022-09-30T09:16:34.787" v="72"/>
          <pc:sldLayoutMkLst>
            <pc:docMk/>
            <pc:sldMasterMk cId="4077219118" sldId="2147483648"/>
            <pc:sldLayoutMk cId="456261633" sldId="2147483690"/>
          </pc:sldLayoutMkLst>
          <pc:spChg chg="add">
            <ac:chgData name="Iain Knox" userId="dfec72b5-a142-4602-b4cb-5001668b7602" providerId="ADAL" clId="{E5E2C4BD-3ECC-461C-A103-19E3B6566793}" dt="2022-09-30T09:16:34.787" v="72"/>
            <ac:spMkLst>
              <pc:docMk/>
              <pc:sldMasterMk cId="4077219118" sldId="2147483648"/>
              <pc:sldLayoutMk cId="456261633" sldId="2147483690"/>
              <ac:spMk id="7" creationId="{55270DCB-1316-45F3-B459-31643825AC1D}"/>
            </ac:spMkLst>
          </pc:spChg>
        </pc:sldLayoutChg>
        <pc:sldLayoutChg chg="addSp setBg">
          <pc:chgData name="Iain Knox" userId="dfec72b5-a142-4602-b4cb-5001668b7602" providerId="ADAL" clId="{E5E2C4BD-3ECC-461C-A103-19E3B6566793}" dt="2022-09-30T09:16:35.749" v="73"/>
          <pc:sldLayoutMkLst>
            <pc:docMk/>
            <pc:sldMasterMk cId="4077219118" sldId="2147483648"/>
            <pc:sldLayoutMk cId="588725908" sldId="2147483691"/>
          </pc:sldLayoutMkLst>
          <pc:spChg chg="add">
            <ac:chgData name="Iain Knox" userId="dfec72b5-a142-4602-b4cb-5001668b7602" providerId="ADAL" clId="{E5E2C4BD-3ECC-461C-A103-19E3B6566793}" dt="2022-09-30T09:16:35.749" v="73"/>
            <ac:spMkLst>
              <pc:docMk/>
              <pc:sldMasterMk cId="4077219118" sldId="2147483648"/>
              <pc:sldLayoutMk cId="588725908" sldId="2147483691"/>
              <ac:spMk id="7" creationId="{A41486AC-99DB-46A0-B81A-A674F568B88B}"/>
            </ac:spMkLst>
          </pc:spChg>
        </pc:sldLayoutChg>
        <pc:sldLayoutChg chg="addSp setBg">
          <pc:chgData name="Iain Knox" userId="dfec72b5-a142-4602-b4cb-5001668b7602" providerId="ADAL" clId="{E5E2C4BD-3ECC-461C-A103-19E3B6566793}" dt="2022-09-30T09:16:36.669" v="74"/>
          <pc:sldLayoutMkLst>
            <pc:docMk/>
            <pc:sldMasterMk cId="4077219118" sldId="2147483648"/>
            <pc:sldLayoutMk cId="1872090594" sldId="2147483692"/>
          </pc:sldLayoutMkLst>
          <pc:spChg chg="add">
            <ac:chgData name="Iain Knox" userId="dfec72b5-a142-4602-b4cb-5001668b7602" providerId="ADAL" clId="{E5E2C4BD-3ECC-461C-A103-19E3B6566793}" dt="2022-09-30T09:16:36.669" v="74"/>
            <ac:spMkLst>
              <pc:docMk/>
              <pc:sldMasterMk cId="4077219118" sldId="2147483648"/>
              <pc:sldLayoutMk cId="1872090594" sldId="2147483692"/>
              <ac:spMk id="7" creationId="{75A49693-746F-4A11-BC84-59DC5EFF0E61}"/>
            </ac:spMkLst>
          </pc:spChg>
        </pc:sldLayoutChg>
        <pc:sldLayoutChg chg="addSp setBg">
          <pc:chgData name="Iain Knox" userId="dfec72b5-a142-4602-b4cb-5001668b7602" providerId="ADAL" clId="{E5E2C4BD-3ECC-461C-A103-19E3B6566793}" dt="2022-09-30T09:16:36.845" v="75"/>
          <pc:sldLayoutMkLst>
            <pc:docMk/>
            <pc:sldMasterMk cId="4077219118" sldId="2147483648"/>
            <pc:sldLayoutMk cId="4089497666" sldId="2147483693"/>
          </pc:sldLayoutMkLst>
          <pc:spChg chg="add">
            <ac:chgData name="Iain Knox" userId="dfec72b5-a142-4602-b4cb-5001668b7602" providerId="ADAL" clId="{E5E2C4BD-3ECC-461C-A103-19E3B6566793}" dt="2022-09-30T09:16:36.845" v="75"/>
            <ac:spMkLst>
              <pc:docMk/>
              <pc:sldMasterMk cId="4077219118" sldId="2147483648"/>
              <pc:sldLayoutMk cId="4089497666" sldId="2147483693"/>
              <ac:spMk id="7" creationId="{13ECD0A7-F324-4C8C-8BF3-56FEE7606B3C}"/>
            </ac:spMkLst>
          </pc:spChg>
        </pc:sldLayoutChg>
        <pc:sldLayoutChg chg="setBg">
          <pc:chgData name="Iain Knox" userId="dfec72b5-a142-4602-b4cb-5001668b7602" providerId="ADAL" clId="{E5E2C4BD-3ECC-461C-A103-19E3B6566793}" dt="2022-09-30T09:14:06.226" v="26"/>
          <pc:sldLayoutMkLst>
            <pc:docMk/>
            <pc:sldMasterMk cId="4077219118" sldId="2147483648"/>
            <pc:sldLayoutMk cId="439381000" sldId="2147483694"/>
          </pc:sldLayoutMkLst>
        </pc:sldLayoutChg>
        <pc:sldLayoutChg chg="addSp setBg">
          <pc:chgData name="Iain Knox" userId="dfec72b5-a142-4602-b4cb-5001668b7602" providerId="ADAL" clId="{E5E2C4BD-3ECC-461C-A103-19E3B6566793}" dt="2022-09-30T09:16:39.469" v="76"/>
          <pc:sldLayoutMkLst>
            <pc:docMk/>
            <pc:sldMasterMk cId="4077219118" sldId="2147483648"/>
            <pc:sldLayoutMk cId="4075898733" sldId="2147483695"/>
          </pc:sldLayoutMkLst>
          <pc:spChg chg="add">
            <ac:chgData name="Iain Knox" userId="dfec72b5-a142-4602-b4cb-5001668b7602" providerId="ADAL" clId="{E5E2C4BD-3ECC-461C-A103-19E3B6566793}" dt="2022-09-30T09:16:39.469" v="76"/>
            <ac:spMkLst>
              <pc:docMk/>
              <pc:sldMasterMk cId="4077219118" sldId="2147483648"/>
              <pc:sldLayoutMk cId="4075898733" sldId="2147483695"/>
              <ac:spMk id="7" creationId="{FA773E89-9680-4B9A-8EF0-44BC539EBA89}"/>
            </ac:spMkLst>
          </pc:spChg>
        </pc:sldLayoutChg>
        <pc:sldLayoutChg chg="addSp setBg">
          <pc:chgData name="Iain Knox" userId="dfec72b5-a142-4602-b4cb-5001668b7602" providerId="ADAL" clId="{E5E2C4BD-3ECC-461C-A103-19E3B6566793}" dt="2022-09-30T09:16:40.252" v="77"/>
          <pc:sldLayoutMkLst>
            <pc:docMk/>
            <pc:sldMasterMk cId="4077219118" sldId="2147483648"/>
            <pc:sldLayoutMk cId="1284022500" sldId="2147483696"/>
          </pc:sldLayoutMkLst>
          <pc:spChg chg="add">
            <ac:chgData name="Iain Knox" userId="dfec72b5-a142-4602-b4cb-5001668b7602" providerId="ADAL" clId="{E5E2C4BD-3ECC-461C-A103-19E3B6566793}" dt="2022-09-30T09:16:40.252" v="77"/>
            <ac:spMkLst>
              <pc:docMk/>
              <pc:sldMasterMk cId="4077219118" sldId="2147483648"/>
              <pc:sldLayoutMk cId="1284022500" sldId="2147483696"/>
              <ac:spMk id="7" creationId="{16626B22-66BD-41B6-A423-13BDEF8671D1}"/>
            </ac:spMkLst>
          </pc:spChg>
        </pc:sldLayoutChg>
        <pc:sldLayoutChg chg="addSp setBg">
          <pc:chgData name="Iain Knox" userId="dfec72b5-a142-4602-b4cb-5001668b7602" providerId="ADAL" clId="{E5E2C4BD-3ECC-461C-A103-19E3B6566793}" dt="2022-09-30T09:16:40.414" v="78"/>
          <pc:sldLayoutMkLst>
            <pc:docMk/>
            <pc:sldMasterMk cId="4077219118" sldId="2147483648"/>
            <pc:sldLayoutMk cId="22848125" sldId="2147483697"/>
          </pc:sldLayoutMkLst>
          <pc:spChg chg="add">
            <ac:chgData name="Iain Knox" userId="dfec72b5-a142-4602-b4cb-5001668b7602" providerId="ADAL" clId="{E5E2C4BD-3ECC-461C-A103-19E3B6566793}" dt="2022-09-30T09:16:40.414" v="78"/>
            <ac:spMkLst>
              <pc:docMk/>
              <pc:sldMasterMk cId="4077219118" sldId="2147483648"/>
              <pc:sldLayoutMk cId="22848125" sldId="2147483697"/>
              <ac:spMk id="7" creationId="{17409580-69F0-4CD7-BC81-B1EAC58E527E}"/>
            </ac:spMkLst>
          </pc:spChg>
        </pc:sldLayoutChg>
        <pc:sldLayoutChg chg="addSp setBg">
          <pc:chgData name="Iain Knox" userId="dfec72b5-a142-4602-b4cb-5001668b7602" providerId="ADAL" clId="{E5E2C4BD-3ECC-461C-A103-19E3B6566793}" dt="2022-09-30T09:16:41.364" v="79"/>
          <pc:sldLayoutMkLst>
            <pc:docMk/>
            <pc:sldMasterMk cId="4077219118" sldId="2147483648"/>
            <pc:sldLayoutMk cId="1993849199" sldId="2147483698"/>
          </pc:sldLayoutMkLst>
          <pc:spChg chg="add">
            <ac:chgData name="Iain Knox" userId="dfec72b5-a142-4602-b4cb-5001668b7602" providerId="ADAL" clId="{E5E2C4BD-3ECC-461C-A103-19E3B6566793}" dt="2022-09-30T09:16:41.364" v="79"/>
            <ac:spMkLst>
              <pc:docMk/>
              <pc:sldMasterMk cId="4077219118" sldId="2147483648"/>
              <pc:sldLayoutMk cId="1993849199" sldId="2147483698"/>
              <ac:spMk id="7" creationId="{BC22899D-8FAD-4D10-ADB4-AD667573D9C7}"/>
            </ac:spMkLst>
          </pc:spChg>
        </pc:sldLayoutChg>
        <pc:sldLayoutChg chg="addSp setBg">
          <pc:chgData name="Iain Knox" userId="dfec72b5-a142-4602-b4cb-5001668b7602" providerId="ADAL" clId="{E5E2C4BD-3ECC-461C-A103-19E3B6566793}" dt="2022-09-30T09:16:42.079" v="80"/>
          <pc:sldLayoutMkLst>
            <pc:docMk/>
            <pc:sldMasterMk cId="4077219118" sldId="2147483648"/>
            <pc:sldLayoutMk cId="3009617086" sldId="2147483699"/>
          </pc:sldLayoutMkLst>
          <pc:spChg chg="add">
            <ac:chgData name="Iain Knox" userId="dfec72b5-a142-4602-b4cb-5001668b7602" providerId="ADAL" clId="{E5E2C4BD-3ECC-461C-A103-19E3B6566793}" dt="2022-09-30T09:16:42.079" v="80"/>
            <ac:spMkLst>
              <pc:docMk/>
              <pc:sldMasterMk cId="4077219118" sldId="2147483648"/>
              <pc:sldLayoutMk cId="3009617086" sldId="2147483699"/>
              <ac:spMk id="7" creationId="{93233661-CF63-43A5-BD87-F0FFC60AA0ED}"/>
            </ac:spMkLst>
          </pc:spChg>
        </pc:sldLayoutChg>
        <pc:sldLayoutChg chg="addSp setBg">
          <pc:chgData name="Iain Knox" userId="dfec72b5-a142-4602-b4cb-5001668b7602" providerId="ADAL" clId="{E5E2C4BD-3ECC-461C-A103-19E3B6566793}" dt="2022-09-30T09:16:42.789" v="81"/>
          <pc:sldLayoutMkLst>
            <pc:docMk/>
            <pc:sldMasterMk cId="4077219118" sldId="2147483648"/>
            <pc:sldLayoutMk cId="3998066062" sldId="2147483700"/>
          </pc:sldLayoutMkLst>
          <pc:spChg chg="add">
            <ac:chgData name="Iain Knox" userId="dfec72b5-a142-4602-b4cb-5001668b7602" providerId="ADAL" clId="{E5E2C4BD-3ECC-461C-A103-19E3B6566793}" dt="2022-09-30T09:16:42.789" v="81"/>
            <ac:spMkLst>
              <pc:docMk/>
              <pc:sldMasterMk cId="4077219118" sldId="2147483648"/>
              <pc:sldLayoutMk cId="3998066062" sldId="2147483700"/>
              <ac:spMk id="7" creationId="{1485055B-6AB0-4387-9647-3CE800141046}"/>
            </ac:spMkLst>
          </pc:spChg>
        </pc:sldLayoutChg>
        <pc:sldLayoutChg chg="addSp setBg">
          <pc:chgData name="Iain Knox" userId="dfec72b5-a142-4602-b4cb-5001668b7602" providerId="ADAL" clId="{E5E2C4BD-3ECC-461C-A103-19E3B6566793}" dt="2022-09-30T09:16:43.540" v="82"/>
          <pc:sldLayoutMkLst>
            <pc:docMk/>
            <pc:sldMasterMk cId="4077219118" sldId="2147483648"/>
            <pc:sldLayoutMk cId="1940819721" sldId="2147483701"/>
          </pc:sldLayoutMkLst>
          <pc:spChg chg="add">
            <ac:chgData name="Iain Knox" userId="dfec72b5-a142-4602-b4cb-5001668b7602" providerId="ADAL" clId="{E5E2C4BD-3ECC-461C-A103-19E3B6566793}" dt="2022-09-30T09:16:43.540" v="82"/>
            <ac:spMkLst>
              <pc:docMk/>
              <pc:sldMasterMk cId="4077219118" sldId="2147483648"/>
              <pc:sldLayoutMk cId="1940819721" sldId="2147483701"/>
              <ac:spMk id="7" creationId="{9545297D-8F19-4225-BB1A-56C08706A4CF}"/>
            </ac:spMkLst>
          </pc:spChg>
        </pc:sldLayoutChg>
        <pc:sldLayoutChg chg="addSp setBg">
          <pc:chgData name="Iain Knox" userId="dfec72b5-a142-4602-b4cb-5001668b7602" providerId="ADAL" clId="{E5E2C4BD-3ECC-461C-A103-19E3B6566793}" dt="2022-09-30T09:16:43.612" v="83"/>
          <pc:sldLayoutMkLst>
            <pc:docMk/>
            <pc:sldMasterMk cId="4077219118" sldId="2147483648"/>
            <pc:sldLayoutMk cId="1391680551" sldId="2147483702"/>
          </pc:sldLayoutMkLst>
          <pc:spChg chg="add">
            <ac:chgData name="Iain Knox" userId="dfec72b5-a142-4602-b4cb-5001668b7602" providerId="ADAL" clId="{E5E2C4BD-3ECC-461C-A103-19E3B6566793}" dt="2022-09-30T09:16:43.612" v="83"/>
            <ac:spMkLst>
              <pc:docMk/>
              <pc:sldMasterMk cId="4077219118" sldId="2147483648"/>
              <pc:sldLayoutMk cId="1391680551" sldId="2147483702"/>
              <ac:spMk id="7" creationId="{5B48C04E-ADA4-4A6B-A3D7-8B227B8CD7C8}"/>
            </ac:spMkLst>
          </pc:spChg>
        </pc:sldLayoutChg>
        <pc:sldLayoutChg chg="addSp setBg">
          <pc:chgData name="Iain Knox" userId="dfec72b5-a142-4602-b4cb-5001668b7602" providerId="ADAL" clId="{E5E2C4BD-3ECC-461C-A103-19E3B6566793}" dt="2022-09-30T09:17:46.291" v="124"/>
          <pc:sldLayoutMkLst>
            <pc:docMk/>
            <pc:sldMasterMk cId="4077219118" sldId="2147483648"/>
            <pc:sldLayoutMk cId="686330558" sldId="2147483703"/>
          </pc:sldLayoutMkLst>
          <pc:spChg chg="add">
            <ac:chgData name="Iain Knox" userId="dfec72b5-a142-4602-b4cb-5001668b7602" providerId="ADAL" clId="{E5E2C4BD-3ECC-461C-A103-19E3B6566793}" dt="2022-09-30T09:17:46.291" v="124"/>
            <ac:spMkLst>
              <pc:docMk/>
              <pc:sldMasterMk cId="4077219118" sldId="2147483648"/>
              <pc:sldLayoutMk cId="686330558" sldId="2147483703"/>
              <ac:spMk id="7" creationId="{035F1389-4602-4120-BD0B-A1EF0F80DD2F}"/>
            </ac:spMkLst>
          </pc:spChg>
        </pc:sldLayoutChg>
        <pc:sldLayoutChg chg="addSp setBg">
          <pc:chgData name="Iain Knox" userId="dfec72b5-a142-4602-b4cb-5001668b7602" providerId="ADAL" clId="{E5E2C4BD-3ECC-461C-A103-19E3B6566793}" dt="2022-09-30T09:17:44.390" v="123"/>
          <pc:sldLayoutMkLst>
            <pc:docMk/>
            <pc:sldMasterMk cId="4077219118" sldId="2147483648"/>
            <pc:sldLayoutMk cId="2658656225" sldId="2147483704"/>
          </pc:sldLayoutMkLst>
          <pc:spChg chg="add">
            <ac:chgData name="Iain Knox" userId="dfec72b5-a142-4602-b4cb-5001668b7602" providerId="ADAL" clId="{E5E2C4BD-3ECC-461C-A103-19E3B6566793}" dt="2022-09-30T09:17:44.390" v="123"/>
            <ac:spMkLst>
              <pc:docMk/>
              <pc:sldMasterMk cId="4077219118" sldId="2147483648"/>
              <pc:sldLayoutMk cId="2658656225" sldId="2147483704"/>
              <ac:spMk id="7" creationId="{D8B37965-F16D-47CB-BB6B-6199086D4E7F}"/>
            </ac:spMkLst>
          </pc:spChg>
        </pc:sldLayoutChg>
        <pc:sldLayoutChg chg="addSp setBg">
          <pc:chgData name="Iain Knox" userId="dfec72b5-a142-4602-b4cb-5001668b7602" providerId="ADAL" clId="{E5E2C4BD-3ECC-461C-A103-19E3B6566793}" dt="2022-09-30T09:17:43.854" v="122"/>
          <pc:sldLayoutMkLst>
            <pc:docMk/>
            <pc:sldMasterMk cId="4077219118" sldId="2147483648"/>
            <pc:sldLayoutMk cId="834414849" sldId="2147483705"/>
          </pc:sldLayoutMkLst>
          <pc:spChg chg="add">
            <ac:chgData name="Iain Knox" userId="dfec72b5-a142-4602-b4cb-5001668b7602" providerId="ADAL" clId="{E5E2C4BD-3ECC-461C-A103-19E3B6566793}" dt="2022-09-30T09:17:43.854" v="122"/>
            <ac:spMkLst>
              <pc:docMk/>
              <pc:sldMasterMk cId="4077219118" sldId="2147483648"/>
              <pc:sldLayoutMk cId="834414849" sldId="2147483705"/>
              <ac:spMk id="7" creationId="{A40CD1B3-1ED5-4065-8CB0-FC7C3539BCEA}"/>
            </ac:spMkLst>
          </pc:spChg>
        </pc:sldLayoutChg>
        <pc:sldLayoutChg chg="addSp setBg">
          <pc:chgData name="Iain Knox" userId="dfec72b5-a142-4602-b4cb-5001668b7602" providerId="ADAL" clId="{E5E2C4BD-3ECC-461C-A103-19E3B6566793}" dt="2022-09-30T09:17:43.156" v="121"/>
          <pc:sldLayoutMkLst>
            <pc:docMk/>
            <pc:sldMasterMk cId="4077219118" sldId="2147483648"/>
            <pc:sldLayoutMk cId="2258701808" sldId="2147483706"/>
          </pc:sldLayoutMkLst>
          <pc:spChg chg="add">
            <ac:chgData name="Iain Knox" userId="dfec72b5-a142-4602-b4cb-5001668b7602" providerId="ADAL" clId="{E5E2C4BD-3ECC-461C-A103-19E3B6566793}" dt="2022-09-30T09:17:43.156" v="121"/>
            <ac:spMkLst>
              <pc:docMk/>
              <pc:sldMasterMk cId="4077219118" sldId="2147483648"/>
              <pc:sldLayoutMk cId="2258701808" sldId="2147483706"/>
              <ac:spMk id="7" creationId="{A75C24A6-8590-47F0-ADF1-E67459C37207}"/>
            </ac:spMkLst>
          </pc:spChg>
        </pc:sldLayoutChg>
        <pc:sldLayoutChg chg="addSp setBg">
          <pc:chgData name="Iain Knox" userId="dfec72b5-a142-4602-b4cb-5001668b7602" providerId="ADAL" clId="{E5E2C4BD-3ECC-461C-A103-19E3B6566793}" dt="2022-09-30T09:17:41.523" v="119"/>
          <pc:sldLayoutMkLst>
            <pc:docMk/>
            <pc:sldMasterMk cId="4077219118" sldId="2147483648"/>
            <pc:sldLayoutMk cId="3590223532" sldId="2147483707"/>
          </pc:sldLayoutMkLst>
          <pc:spChg chg="add">
            <ac:chgData name="Iain Knox" userId="dfec72b5-a142-4602-b4cb-5001668b7602" providerId="ADAL" clId="{E5E2C4BD-3ECC-461C-A103-19E3B6566793}" dt="2022-09-30T09:17:41.523" v="119"/>
            <ac:spMkLst>
              <pc:docMk/>
              <pc:sldMasterMk cId="4077219118" sldId="2147483648"/>
              <pc:sldLayoutMk cId="3590223532" sldId="2147483707"/>
              <ac:spMk id="7" creationId="{1417D237-FFB8-4169-B183-17BEB81D3892}"/>
            </ac:spMkLst>
          </pc:spChg>
        </pc:sldLayoutChg>
        <pc:sldLayoutChg chg="addSp setBg">
          <pc:chgData name="Iain Knox" userId="dfec72b5-a142-4602-b4cb-5001668b7602" providerId="ADAL" clId="{E5E2C4BD-3ECC-461C-A103-19E3B6566793}" dt="2022-09-30T09:17:42.821" v="120"/>
          <pc:sldLayoutMkLst>
            <pc:docMk/>
            <pc:sldMasterMk cId="4077219118" sldId="2147483648"/>
            <pc:sldLayoutMk cId="2061037629" sldId="2147483708"/>
          </pc:sldLayoutMkLst>
          <pc:spChg chg="add">
            <ac:chgData name="Iain Knox" userId="dfec72b5-a142-4602-b4cb-5001668b7602" providerId="ADAL" clId="{E5E2C4BD-3ECC-461C-A103-19E3B6566793}" dt="2022-09-30T09:17:42.821" v="120"/>
            <ac:spMkLst>
              <pc:docMk/>
              <pc:sldMasterMk cId="4077219118" sldId="2147483648"/>
              <pc:sldLayoutMk cId="2061037629" sldId="2147483708"/>
              <ac:spMk id="7" creationId="{D99E6233-5F26-4527-AE50-0DFA0E2CB462}"/>
            </ac:spMkLst>
          </pc:spChg>
        </pc:sldLayoutChg>
        <pc:sldLayoutChg chg="addSp setBg">
          <pc:chgData name="Iain Knox" userId="dfec72b5-a142-4602-b4cb-5001668b7602" providerId="ADAL" clId="{E5E2C4BD-3ECC-461C-A103-19E3B6566793}" dt="2022-09-30T09:17:40.669" v="118"/>
          <pc:sldLayoutMkLst>
            <pc:docMk/>
            <pc:sldMasterMk cId="4077219118" sldId="2147483648"/>
            <pc:sldLayoutMk cId="172764968" sldId="2147483709"/>
          </pc:sldLayoutMkLst>
          <pc:spChg chg="add">
            <ac:chgData name="Iain Knox" userId="dfec72b5-a142-4602-b4cb-5001668b7602" providerId="ADAL" clId="{E5E2C4BD-3ECC-461C-A103-19E3B6566793}" dt="2022-09-30T09:17:40.669" v="118"/>
            <ac:spMkLst>
              <pc:docMk/>
              <pc:sldMasterMk cId="4077219118" sldId="2147483648"/>
              <pc:sldLayoutMk cId="172764968" sldId="2147483709"/>
              <ac:spMk id="7" creationId="{EE7DC575-BBCC-4CCC-9AB1-A1734D3E7F25}"/>
            </ac:spMkLst>
          </pc:spChg>
        </pc:sldLayoutChg>
        <pc:sldLayoutChg chg="addSp setBg">
          <pc:chgData name="Iain Knox" userId="dfec72b5-a142-4602-b4cb-5001668b7602" providerId="ADAL" clId="{E5E2C4BD-3ECC-461C-A103-19E3B6566793}" dt="2022-09-30T09:17:39.244" v="117"/>
          <pc:sldLayoutMkLst>
            <pc:docMk/>
            <pc:sldMasterMk cId="4077219118" sldId="2147483648"/>
            <pc:sldLayoutMk cId="3977645729" sldId="2147483710"/>
          </pc:sldLayoutMkLst>
          <pc:spChg chg="add">
            <ac:chgData name="Iain Knox" userId="dfec72b5-a142-4602-b4cb-5001668b7602" providerId="ADAL" clId="{E5E2C4BD-3ECC-461C-A103-19E3B6566793}" dt="2022-09-30T09:17:39.244" v="117"/>
            <ac:spMkLst>
              <pc:docMk/>
              <pc:sldMasterMk cId="4077219118" sldId="2147483648"/>
              <pc:sldLayoutMk cId="3977645729" sldId="2147483710"/>
              <ac:spMk id="7" creationId="{41B853D5-638D-4A9A-A042-49E8F4144D78}"/>
            </ac:spMkLst>
          </pc:spChg>
        </pc:sldLayoutChg>
        <pc:sldLayoutChg chg="addSp setBg">
          <pc:chgData name="Iain Knox" userId="dfec72b5-a142-4602-b4cb-5001668b7602" providerId="ADAL" clId="{E5E2C4BD-3ECC-461C-A103-19E3B6566793}" dt="2022-09-30T09:17:38.323" v="116"/>
          <pc:sldLayoutMkLst>
            <pc:docMk/>
            <pc:sldMasterMk cId="4077219118" sldId="2147483648"/>
            <pc:sldLayoutMk cId="1901272309" sldId="2147483711"/>
          </pc:sldLayoutMkLst>
          <pc:spChg chg="add">
            <ac:chgData name="Iain Knox" userId="dfec72b5-a142-4602-b4cb-5001668b7602" providerId="ADAL" clId="{E5E2C4BD-3ECC-461C-A103-19E3B6566793}" dt="2022-09-30T09:17:38.323" v="116"/>
            <ac:spMkLst>
              <pc:docMk/>
              <pc:sldMasterMk cId="4077219118" sldId="2147483648"/>
              <pc:sldLayoutMk cId="1901272309" sldId="2147483711"/>
              <ac:spMk id="7" creationId="{C98525A7-C2A2-4C44-A447-D048502B08DB}"/>
            </ac:spMkLst>
          </pc:spChg>
        </pc:sldLayoutChg>
        <pc:sldLayoutChg chg="addSp setBg">
          <pc:chgData name="Iain Knox" userId="dfec72b5-a142-4602-b4cb-5001668b7602" providerId="ADAL" clId="{E5E2C4BD-3ECC-461C-A103-19E3B6566793}" dt="2022-09-30T09:17:35.151" v="115"/>
          <pc:sldLayoutMkLst>
            <pc:docMk/>
            <pc:sldMasterMk cId="4077219118" sldId="2147483648"/>
            <pc:sldLayoutMk cId="1861566409" sldId="2147483712"/>
          </pc:sldLayoutMkLst>
          <pc:spChg chg="add">
            <ac:chgData name="Iain Knox" userId="dfec72b5-a142-4602-b4cb-5001668b7602" providerId="ADAL" clId="{E5E2C4BD-3ECC-461C-A103-19E3B6566793}" dt="2022-09-30T09:17:35.151" v="115"/>
            <ac:spMkLst>
              <pc:docMk/>
              <pc:sldMasterMk cId="4077219118" sldId="2147483648"/>
              <pc:sldLayoutMk cId="1861566409" sldId="2147483712"/>
              <ac:spMk id="7" creationId="{BC6D1BA6-25B8-4F4A-B223-78FED00FC9E3}"/>
            </ac:spMkLst>
          </pc:spChg>
        </pc:sldLayoutChg>
        <pc:sldLayoutChg chg="addSp setBg">
          <pc:chgData name="Iain Knox" userId="dfec72b5-a142-4602-b4cb-5001668b7602" providerId="ADAL" clId="{E5E2C4BD-3ECC-461C-A103-19E3B6566793}" dt="2022-09-30T09:17:35.116" v="114"/>
          <pc:sldLayoutMkLst>
            <pc:docMk/>
            <pc:sldMasterMk cId="4077219118" sldId="2147483648"/>
            <pc:sldLayoutMk cId="788426130" sldId="2147483713"/>
          </pc:sldLayoutMkLst>
          <pc:spChg chg="add">
            <ac:chgData name="Iain Knox" userId="dfec72b5-a142-4602-b4cb-5001668b7602" providerId="ADAL" clId="{E5E2C4BD-3ECC-461C-A103-19E3B6566793}" dt="2022-09-30T09:17:35.116" v="114"/>
            <ac:spMkLst>
              <pc:docMk/>
              <pc:sldMasterMk cId="4077219118" sldId="2147483648"/>
              <pc:sldLayoutMk cId="788426130" sldId="2147483713"/>
              <ac:spMk id="7" creationId="{DED5AF0C-DDEB-4E3B-B146-23A41A6F40CA}"/>
            </ac:spMkLst>
          </pc:spChg>
        </pc:sldLayoutChg>
        <pc:sldLayoutChg chg="addSp setBg">
          <pc:chgData name="Iain Knox" userId="dfec72b5-a142-4602-b4cb-5001668b7602" providerId="ADAL" clId="{E5E2C4BD-3ECC-461C-A103-19E3B6566793}" dt="2022-09-30T09:17:34.301" v="113"/>
          <pc:sldLayoutMkLst>
            <pc:docMk/>
            <pc:sldMasterMk cId="4077219118" sldId="2147483648"/>
            <pc:sldLayoutMk cId="3519339187" sldId="2147483714"/>
          </pc:sldLayoutMkLst>
          <pc:spChg chg="add">
            <ac:chgData name="Iain Knox" userId="dfec72b5-a142-4602-b4cb-5001668b7602" providerId="ADAL" clId="{E5E2C4BD-3ECC-461C-A103-19E3B6566793}" dt="2022-09-30T09:17:34.301" v="113"/>
            <ac:spMkLst>
              <pc:docMk/>
              <pc:sldMasterMk cId="4077219118" sldId="2147483648"/>
              <pc:sldLayoutMk cId="3519339187" sldId="2147483714"/>
              <ac:spMk id="7" creationId="{9231740C-0E61-4D32-AFEB-8BF98E4F1432}"/>
            </ac:spMkLst>
          </pc:spChg>
        </pc:sldLayoutChg>
        <pc:sldLayoutChg chg="addSp setBg">
          <pc:chgData name="Iain Knox" userId="dfec72b5-a142-4602-b4cb-5001668b7602" providerId="ADAL" clId="{E5E2C4BD-3ECC-461C-A103-19E3B6566793}" dt="2022-09-30T09:17:33.434" v="112"/>
          <pc:sldLayoutMkLst>
            <pc:docMk/>
            <pc:sldMasterMk cId="4077219118" sldId="2147483648"/>
            <pc:sldLayoutMk cId="942605902" sldId="2147483715"/>
          </pc:sldLayoutMkLst>
          <pc:spChg chg="add">
            <ac:chgData name="Iain Knox" userId="dfec72b5-a142-4602-b4cb-5001668b7602" providerId="ADAL" clId="{E5E2C4BD-3ECC-461C-A103-19E3B6566793}" dt="2022-09-30T09:17:33.434" v="112"/>
            <ac:spMkLst>
              <pc:docMk/>
              <pc:sldMasterMk cId="4077219118" sldId="2147483648"/>
              <pc:sldLayoutMk cId="942605902" sldId="2147483715"/>
              <ac:spMk id="7" creationId="{99180A9D-606A-40CA-B998-FC76DBBFED2F}"/>
            </ac:spMkLst>
          </pc:spChg>
        </pc:sldLayoutChg>
        <pc:sldLayoutChg chg="addSp setBg">
          <pc:chgData name="Iain Knox" userId="dfec72b5-a142-4602-b4cb-5001668b7602" providerId="ADAL" clId="{E5E2C4BD-3ECC-461C-A103-19E3B6566793}" dt="2022-09-30T09:17:33.153" v="111"/>
          <pc:sldLayoutMkLst>
            <pc:docMk/>
            <pc:sldMasterMk cId="4077219118" sldId="2147483648"/>
            <pc:sldLayoutMk cId="1622704164" sldId="2147483716"/>
          </pc:sldLayoutMkLst>
          <pc:spChg chg="add">
            <ac:chgData name="Iain Knox" userId="dfec72b5-a142-4602-b4cb-5001668b7602" providerId="ADAL" clId="{E5E2C4BD-3ECC-461C-A103-19E3B6566793}" dt="2022-09-30T09:17:33.153" v="111"/>
            <ac:spMkLst>
              <pc:docMk/>
              <pc:sldMasterMk cId="4077219118" sldId="2147483648"/>
              <pc:sldLayoutMk cId="1622704164" sldId="2147483716"/>
              <ac:spMk id="7" creationId="{738168C4-5C98-4E26-A8C0-CF05D9C666EA}"/>
            </ac:spMkLst>
          </pc:spChg>
        </pc:sldLayoutChg>
        <pc:sldLayoutChg chg="addSp setBg">
          <pc:chgData name="Iain Knox" userId="dfec72b5-a142-4602-b4cb-5001668b7602" providerId="ADAL" clId="{E5E2C4BD-3ECC-461C-A103-19E3B6566793}" dt="2022-09-30T09:17:32.049" v="110"/>
          <pc:sldLayoutMkLst>
            <pc:docMk/>
            <pc:sldMasterMk cId="4077219118" sldId="2147483648"/>
            <pc:sldLayoutMk cId="2244531014" sldId="2147483717"/>
          </pc:sldLayoutMkLst>
          <pc:spChg chg="add">
            <ac:chgData name="Iain Knox" userId="dfec72b5-a142-4602-b4cb-5001668b7602" providerId="ADAL" clId="{E5E2C4BD-3ECC-461C-A103-19E3B6566793}" dt="2022-09-30T09:17:32.049" v="110"/>
            <ac:spMkLst>
              <pc:docMk/>
              <pc:sldMasterMk cId="4077219118" sldId="2147483648"/>
              <pc:sldLayoutMk cId="2244531014" sldId="2147483717"/>
              <ac:spMk id="7" creationId="{DC97422D-E3D7-4843-86F4-831854869810}"/>
            </ac:spMkLst>
          </pc:spChg>
        </pc:sldLayoutChg>
        <pc:sldLayoutChg chg="addSp setBg">
          <pc:chgData name="Iain Knox" userId="dfec72b5-a142-4602-b4cb-5001668b7602" providerId="ADAL" clId="{E5E2C4BD-3ECC-461C-A103-19E3B6566793}" dt="2022-09-30T09:17:31.310" v="109"/>
          <pc:sldLayoutMkLst>
            <pc:docMk/>
            <pc:sldMasterMk cId="4077219118" sldId="2147483648"/>
            <pc:sldLayoutMk cId="1596179629" sldId="2147483718"/>
          </pc:sldLayoutMkLst>
          <pc:spChg chg="add">
            <ac:chgData name="Iain Knox" userId="dfec72b5-a142-4602-b4cb-5001668b7602" providerId="ADAL" clId="{E5E2C4BD-3ECC-461C-A103-19E3B6566793}" dt="2022-09-30T09:17:31.310" v="109"/>
            <ac:spMkLst>
              <pc:docMk/>
              <pc:sldMasterMk cId="4077219118" sldId="2147483648"/>
              <pc:sldLayoutMk cId="1596179629" sldId="2147483718"/>
              <ac:spMk id="7" creationId="{C2409989-8426-489D-B9FC-A5E2620A1C77}"/>
            </ac:spMkLst>
          </pc:spChg>
        </pc:sldLayoutChg>
        <pc:sldLayoutChg chg="addSp setBg">
          <pc:chgData name="Iain Knox" userId="dfec72b5-a142-4602-b4cb-5001668b7602" providerId="ADAL" clId="{E5E2C4BD-3ECC-461C-A103-19E3B6566793}" dt="2022-09-30T09:17:28.694" v="108"/>
          <pc:sldLayoutMkLst>
            <pc:docMk/>
            <pc:sldMasterMk cId="4077219118" sldId="2147483648"/>
            <pc:sldLayoutMk cId="3183477562" sldId="2147483719"/>
          </pc:sldLayoutMkLst>
          <pc:spChg chg="add">
            <ac:chgData name="Iain Knox" userId="dfec72b5-a142-4602-b4cb-5001668b7602" providerId="ADAL" clId="{E5E2C4BD-3ECC-461C-A103-19E3B6566793}" dt="2022-09-30T09:17:28.694" v="108"/>
            <ac:spMkLst>
              <pc:docMk/>
              <pc:sldMasterMk cId="4077219118" sldId="2147483648"/>
              <pc:sldLayoutMk cId="3183477562" sldId="2147483719"/>
              <ac:spMk id="7" creationId="{D3D823C8-7AB0-4B67-AD66-D9EDBEF16021}"/>
            </ac:spMkLst>
          </pc:spChg>
        </pc:sldLayoutChg>
        <pc:sldLayoutChg chg="addSp setBg">
          <pc:chgData name="Iain Knox" userId="dfec72b5-a142-4602-b4cb-5001668b7602" providerId="ADAL" clId="{E5E2C4BD-3ECC-461C-A103-19E3B6566793}" dt="2022-09-30T09:17:28.498" v="107"/>
          <pc:sldLayoutMkLst>
            <pc:docMk/>
            <pc:sldMasterMk cId="4077219118" sldId="2147483648"/>
            <pc:sldLayoutMk cId="1724754481" sldId="2147483720"/>
          </pc:sldLayoutMkLst>
          <pc:spChg chg="add">
            <ac:chgData name="Iain Knox" userId="dfec72b5-a142-4602-b4cb-5001668b7602" providerId="ADAL" clId="{E5E2C4BD-3ECC-461C-A103-19E3B6566793}" dt="2022-09-30T09:17:28.498" v="107"/>
            <ac:spMkLst>
              <pc:docMk/>
              <pc:sldMasterMk cId="4077219118" sldId="2147483648"/>
              <pc:sldLayoutMk cId="1724754481" sldId="2147483720"/>
              <ac:spMk id="7" creationId="{F739017A-1E89-4191-8240-9C6400456844}"/>
            </ac:spMkLst>
          </pc:spChg>
        </pc:sldLayoutChg>
        <pc:sldLayoutChg chg="addSp setBg">
          <pc:chgData name="Iain Knox" userId="dfec72b5-a142-4602-b4cb-5001668b7602" providerId="ADAL" clId="{E5E2C4BD-3ECC-461C-A103-19E3B6566793}" dt="2022-09-30T09:17:27.646" v="106"/>
          <pc:sldLayoutMkLst>
            <pc:docMk/>
            <pc:sldMasterMk cId="4077219118" sldId="2147483648"/>
            <pc:sldLayoutMk cId="2163795300" sldId="2147483721"/>
          </pc:sldLayoutMkLst>
          <pc:spChg chg="add">
            <ac:chgData name="Iain Knox" userId="dfec72b5-a142-4602-b4cb-5001668b7602" providerId="ADAL" clId="{E5E2C4BD-3ECC-461C-A103-19E3B6566793}" dt="2022-09-30T09:17:27.646" v="106"/>
            <ac:spMkLst>
              <pc:docMk/>
              <pc:sldMasterMk cId="4077219118" sldId="2147483648"/>
              <pc:sldLayoutMk cId="2163795300" sldId="2147483721"/>
              <ac:spMk id="7" creationId="{560366C4-0665-47EA-B411-97234193C4FE}"/>
            </ac:spMkLst>
          </pc:spChg>
        </pc:sldLayoutChg>
        <pc:sldLayoutChg chg="addSp setBg">
          <pc:chgData name="Iain Knox" userId="dfec72b5-a142-4602-b4cb-5001668b7602" providerId="ADAL" clId="{E5E2C4BD-3ECC-461C-A103-19E3B6566793}" dt="2022-09-30T09:17:27.568" v="105"/>
          <pc:sldLayoutMkLst>
            <pc:docMk/>
            <pc:sldMasterMk cId="4077219118" sldId="2147483648"/>
            <pc:sldLayoutMk cId="3809734160" sldId="2147483722"/>
          </pc:sldLayoutMkLst>
          <pc:spChg chg="add">
            <ac:chgData name="Iain Knox" userId="dfec72b5-a142-4602-b4cb-5001668b7602" providerId="ADAL" clId="{E5E2C4BD-3ECC-461C-A103-19E3B6566793}" dt="2022-09-30T09:17:27.568" v="105"/>
            <ac:spMkLst>
              <pc:docMk/>
              <pc:sldMasterMk cId="4077219118" sldId="2147483648"/>
              <pc:sldLayoutMk cId="3809734160" sldId="2147483722"/>
              <ac:spMk id="7" creationId="{E2694063-0764-46BB-BFC0-A1244C8D4559}"/>
            </ac:spMkLst>
          </pc:spChg>
        </pc:sldLayoutChg>
        <pc:sldLayoutChg chg="addSp setBg">
          <pc:chgData name="Iain Knox" userId="dfec72b5-a142-4602-b4cb-5001668b7602" providerId="ADAL" clId="{E5E2C4BD-3ECC-461C-A103-19E3B6566793}" dt="2022-09-30T09:17:26.476" v="104"/>
          <pc:sldLayoutMkLst>
            <pc:docMk/>
            <pc:sldMasterMk cId="4077219118" sldId="2147483648"/>
            <pc:sldLayoutMk cId="3689208810" sldId="2147483723"/>
          </pc:sldLayoutMkLst>
          <pc:spChg chg="add">
            <ac:chgData name="Iain Knox" userId="dfec72b5-a142-4602-b4cb-5001668b7602" providerId="ADAL" clId="{E5E2C4BD-3ECC-461C-A103-19E3B6566793}" dt="2022-09-30T09:17:26.476" v="104"/>
            <ac:spMkLst>
              <pc:docMk/>
              <pc:sldMasterMk cId="4077219118" sldId="2147483648"/>
              <pc:sldLayoutMk cId="3689208810" sldId="2147483723"/>
              <ac:spMk id="7" creationId="{1C932DA3-37DD-4CAE-9D17-183E1672EA01}"/>
            </ac:spMkLst>
          </pc:spChg>
        </pc:sldLayoutChg>
        <pc:sldLayoutChg chg="addSp setBg">
          <pc:chgData name="Iain Knox" userId="dfec72b5-a142-4602-b4cb-5001668b7602" providerId="ADAL" clId="{E5E2C4BD-3ECC-461C-A103-19E3B6566793}" dt="2022-09-30T09:17:25.775" v="103"/>
          <pc:sldLayoutMkLst>
            <pc:docMk/>
            <pc:sldMasterMk cId="4077219118" sldId="2147483648"/>
            <pc:sldLayoutMk cId="2473864577" sldId="2147483724"/>
          </pc:sldLayoutMkLst>
          <pc:spChg chg="add">
            <ac:chgData name="Iain Knox" userId="dfec72b5-a142-4602-b4cb-5001668b7602" providerId="ADAL" clId="{E5E2C4BD-3ECC-461C-A103-19E3B6566793}" dt="2022-09-30T09:17:25.775" v="103"/>
            <ac:spMkLst>
              <pc:docMk/>
              <pc:sldMasterMk cId="4077219118" sldId="2147483648"/>
              <pc:sldLayoutMk cId="2473864577" sldId="2147483724"/>
              <ac:spMk id="7" creationId="{C8CE8A3F-589B-4095-A81F-564E1629796A}"/>
            </ac:spMkLst>
          </pc:spChg>
        </pc:sldLayoutChg>
        <pc:sldLayoutChg chg="addSp setBg">
          <pc:chgData name="Iain Knox" userId="dfec72b5-a142-4602-b4cb-5001668b7602" providerId="ADAL" clId="{E5E2C4BD-3ECC-461C-A103-19E3B6566793}" dt="2022-09-30T09:17:22.515" v="102"/>
          <pc:sldLayoutMkLst>
            <pc:docMk/>
            <pc:sldMasterMk cId="4077219118" sldId="2147483648"/>
            <pc:sldLayoutMk cId="3283595867" sldId="2147483725"/>
          </pc:sldLayoutMkLst>
          <pc:spChg chg="add">
            <ac:chgData name="Iain Knox" userId="dfec72b5-a142-4602-b4cb-5001668b7602" providerId="ADAL" clId="{E5E2C4BD-3ECC-461C-A103-19E3B6566793}" dt="2022-09-30T09:17:22.515" v="102"/>
            <ac:spMkLst>
              <pc:docMk/>
              <pc:sldMasterMk cId="4077219118" sldId="2147483648"/>
              <pc:sldLayoutMk cId="3283595867" sldId="2147483725"/>
              <ac:spMk id="7" creationId="{109F33AB-4577-499F-AC27-DA53CC7A2D06}"/>
            </ac:spMkLst>
          </pc:spChg>
        </pc:sldLayoutChg>
        <pc:sldLayoutChg chg="addSp setBg">
          <pc:chgData name="Iain Knox" userId="dfec72b5-a142-4602-b4cb-5001668b7602" providerId="ADAL" clId="{E5E2C4BD-3ECC-461C-A103-19E3B6566793}" dt="2022-09-30T09:17:22.394" v="101"/>
          <pc:sldLayoutMkLst>
            <pc:docMk/>
            <pc:sldMasterMk cId="4077219118" sldId="2147483648"/>
            <pc:sldLayoutMk cId="1196542416" sldId="2147483726"/>
          </pc:sldLayoutMkLst>
          <pc:spChg chg="add">
            <ac:chgData name="Iain Knox" userId="dfec72b5-a142-4602-b4cb-5001668b7602" providerId="ADAL" clId="{E5E2C4BD-3ECC-461C-A103-19E3B6566793}" dt="2022-09-30T09:17:22.394" v="101"/>
            <ac:spMkLst>
              <pc:docMk/>
              <pc:sldMasterMk cId="4077219118" sldId="2147483648"/>
              <pc:sldLayoutMk cId="1196542416" sldId="2147483726"/>
              <ac:spMk id="7" creationId="{6C30FDF5-8B44-46F1-8A18-0F6141485DA3}"/>
            </ac:spMkLst>
          </pc:spChg>
        </pc:sldLayoutChg>
        <pc:sldLayoutChg chg="addSp setBg">
          <pc:chgData name="Iain Knox" userId="dfec72b5-a142-4602-b4cb-5001668b7602" providerId="ADAL" clId="{E5E2C4BD-3ECC-461C-A103-19E3B6566793}" dt="2022-09-30T09:17:21.318" v="100"/>
          <pc:sldLayoutMkLst>
            <pc:docMk/>
            <pc:sldMasterMk cId="4077219118" sldId="2147483648"/>
            <pc:sldLayoutMk cId="1947841445" sldId="2147483727"/>
          </pc:sldLayoutMkLst>
          <pc:spChg chg="add">
            <ac:chgData name="Iain Knox" userId="dfec72b5-a142-4602-b4cb-5001668b7602" providerId="ADAL" clId="{E5E2C4BD-3ECC-461C-A103-19E3B6566793}" dt="2022-09-30T09:17:21.318" v="100"/>
            <ac:spMkLst>
              <pc:docMk/>
              <pc:sldMasterMk cId="4077219118" sldId="2147483648"/>
              <pc:sldLayoutMk cId="1947841445" sldId="2147483727"/>
              <ac:spMk id="7" creationId="{7C708384-E409-47A7-BF37-E8AB055D98E4}"/>
            </ac:spMkLst>
          </pc:spChg>
        </pc:sldLayoutChg>
        <pc:sldLayoutChg chg="addSp setBg">
          <pc:chgData name="Iain Knox" userId="dfec72b5-a142-4602-b4cb-5001668b7602" providerId="ADAL" clId="{E5E2C4BD-3ECC-461C-A103-19E3B6566793}" dt="2022-09-30T09:17:20.322" v="98"/>
          <pc:sldLayoutMkLst>
            <pc:docMk/>
            <pc:sldMasterMk cId="4077219118" sldId="2147483648"/>
            <pc:sldLayoutMk cId="2721188395" sldId="2147483728"/>
          </pc:sldLayoutMkLst>
          <pc:spChg chg="add">
            <ac:chgData name="Iain Knox" userId="dfec72b5-a142-4602-b4cb-5001668b7602" providerId="ADAL" clId="{E5E2C4BD-3ECC-461C-A103-19E3B6566793}" dt="2022-09-30T09:17:20.322" v="98"/>
            <ac:spMkLst>
              <pc:docMk/>
              <pc:sldMasterMk cId="4077219118" sldId="2147483648"/>
              <pc:sldLayoutMk cId="2721188395" sldId="2147483728"/>
              <ac:spMk id="7" creationId="{B6716A46-06F3-4517-80A0-32B37BD39C96}"/>
            </ac:spMkLst>
          </pc:spChg>
        </pc:sldLayoutChg>
        <pc:sldLayoutChg chg="addSp setBg">
          <pc:chgData name="Iain Knox" userId="dfec72b5-a142-4602-b4cb-5001668b7602" providerId="ADAL" clId="{E5E2C4BD-3ECC-461C-A103-19E3B6566793}" dt="2022-09-30T09:17:20.597" v="99"/>
          <pc:sldLayoutMkLst>
            <pc:docMk/>
            <pc:sldMasterMk cId="4077219118" sldId="2147483648"/>
            <pc:sldLayoutMk cId="2411493152" sldId="2147483729"/>
          </pc:sldLayoutMkLst>
          <pc:spChg chg="add">
            <ac:chgData name="Iain Knox" userId="dfec72b5-a142-4602-b4cb-5001668b7602" providerId="ADAL" clId="{E5E2C4BD-3ECC-461C-A103-19E3B6566793}" dt="2022-09-30T09:17:20.597" v="99"/>
            <ac:spMkLst>
              <pc:docMk/>
              <pc:sldMasterMk cId="4077219118" sldId="2147483648"/>
              <pc:sldLayoutMk cId="2411493152" sldId="2147483729"/>
              <ac:spMk id="7" creationId="{CBFB4BC1-3C9D-4DCA-9116-ADA33CFF8BE2}"/>
            </ac:spMkLst>
          </pc:spChg>
        </pc:sldLayoutChg>
        <pc:sldLayoutChg chg="addSp setBg">
          <pc:chgData name="Iain Knox" userId="dfec72b5-a142-4602-b4cb-5001668b7602" providerId="ADAL" clId="{E5E2C4BD-3ECC-461C-A103-19E3B6566793}" dt="2022-09-30T09:17:18.666" v="97"/>
          <pc:sldLayoutMkLst>
            <pc:docMk/>
            <pc:sldMasterMk cId="4077219118" sldId="2147483648"/>
            <pc:sldLayoutMk cId="1529937553" sldId="2147483730"/>
          </pc:sldLayoutMkLst>
          <pc:spChg chg="add">
            <ac:chgData name="Iain Knox" userId="dfec72b5-a142-4602-b4cb-5001668b7602" providerId="ADAL" clId="{E5E2C4BD-3ECC-461C-A103-19E3B6566793}" dt="2022-09-30T09:17:18.666" v="97"/>
            <ac:spMkLst>
              <pc:docMk/>
              <pc:sldMasterMk cId="4077219118" sldId="2147483648"/>
              <pc:sldLayoutMk cId="1529937553" sldId="2147483730"/>
              <ac:spMk id="7" creationId="{4F8DFFBC-D4DA-424D-952D-69A1AC91590A}"/>
            </ac:spMkLst>
          </pc:spChg>
        </pc:sldLayoutChg>
        <pc:sldLayoutChg chg="addSp setBg">
          <pc:chgData name="Iain Knox" userId="dfec72b5-a142-4602-b4cb-5001668b7602" providerId="ADAL" clId="{E5E2C4BD-3ECC-461C-A103-19E3B6566793}" dt="2022-09-30T09:17:14.641" v="94"/>
          <pc:sldLayoutMkLst>
            <pc:docMk/>
            <pc:sldMasterMk cId="4077219118" sldId="2147483648"/>
            <pc:sldLayoutMk cId="1396188143" sldId="2147483731"/>
          </pc:sldLayoutMkLst>
          <pc:spChg chg="add">
            <ac:chgData name="Iain Knox" userId="dfec72b5-a142-4602-b4cb-5001668b7602" providerId="ADAL" clId="{E5E2C4BD-3ECC-461C-A103-19E3B6566793}" dt="2022-09-30T09:17:14.641" v="94"/>
            <ac:spMkLst>
              <pc:docMk/>
              <pc:sldMasterMk cId="4077219118" sldId="2147483648"/>
              <pc:sldLayoutMk cId="1396188143" sldId="2147483731"/>
              <ac:spMk id="7" creationId="{5CC15398-C83D-4714-9513-2D8E8A85F8CE}"/>
            </ac:spMkLst>
          </pc:spChg>
        </pc:sldLayoutChg>
        <pc:sldLayoutChg chg="addSp setBg">
          <pc:chgData name="Iain Knox" userId="dfec72b5-a142-4602-b4cb-5001668b7602" providerId="ADAL" clId="{E5E2C4BD-3ECC-461C-A103-19E3B6566793}" dt="2022-09-30T09:17:13.767" v="93"/>
          <pc:sldLayoutMkLst>
            <pc:docMk/>
            <pc:sldMasterMk cId="4077219118" sldId="2147483648"/>
            <pc:sldLayoutMk cId="454324442" sldId="2147483732"/>
          </pc:sldLayoutMkLst>
          <pc:spChg chg="add">
            <ac:chgData name="Iain Knox" userId="dfec72b5-a142-4602-b4cb-5001668b7602" providerId="ADAL" clId="{E5E2C4BD-3ECC-461C-A103-19E3B6566793}" dt="2022-09-30T09:17:13.767" v="93"/>
            <ac:spMkLst>
              <pc:docMk/>
              <pc:sldMasterMk cId="4077219118" sldId="2147483648"/>
              <pc:sldLayoutMk cId="454324442" sldId="2147483732"/>
              <ac:spMk id="7" creationId="{81ABFAD6-AC9C-4956-AC6A-6FB4E7099F2F}"/>
            </ac:spMkLst>
          </pc:spChg>
        </pc:sldLayoutChg>
        <pc:sldLayoutChg chg="addSp setBg">
          <pc:chgData name="Iain Knox" userId="dfec72b5-a142-4602-b4cb-5001668b7602" providerId="ADAL" clId="{E5E2C4BD-3ECC-461C-A103-19E3B6566793}" dt="2022-09-30T09:17:15.644" v="95"/>
          <pc:sldLayoutMkLst>
            <pc:docMk/>
            <pc:sldMasterMk cId="4077219118" sldId="2147483648"/>
            <pc:sldLayoutMk cId="3309274702" sldId="2147483733"/>
          </pc:sldLayoutMkLst>
          <pc:spChg chg="add">
            <ac:chgData name="Iain Knox" userId="dfec72b5-a142-4602-b4cb-5001668b7602" providerId="ADAL" clId="{E5E2C4BD-3ECC-461C-A103-19E3B6566793}" dt="2022-09-30T09:17:15.644" v="95"/>
            <ac:spMkLst>
              <pc:docMk/>
              <pc:sldMasterMk cId="4077219118" sldId="2147483648"/>
              <pc:sldLayoutMk cId="3309274702" sldId="2147483733"/>
              <ac:spMk id="7" creationId="{B9B2DF33-E4C4-4E85-B23C-2F030B1D4B27}"/>
            </ac:spMkLst>
          </pc:spChg>
        </pc:sldLayoutChg>
        <pc:sldLayoutChg chg="addSp setBg">
          <pc:chgData name="Iain Knox" userId="dfec72b5-a142-4602-b4cb-5001668b7602" providerId="ADAL" clId="{E5E2C4BD-3ECC-461C-A103-19E3B6566793}" dt="2022-09-30T09:17:12.908" v="92"/>
          <pc:sldLayoutMkLst>
            <pc:docMk/>
            <pc:sldMasterMk cId="4077219118" sldId="2147483648"/>
            <pc:sldLayoutMk cId="397141851" sldId="2147483734"/>
          </pc:sldLayoutMkLst>
          <pc:spChg chg="add">
            <ac:chgData name="Iain Knox" userId="dfec72b5-a142-4602-b4cb-5001668b7602" providerId="ADAL" clId="{E5E2C4BD-3ECC-461C-A103-19E3B6566793}" dt="2022-09-30T09:17:12.908" v="92"/>
            <ac:spMkLst>
              <pc:docMk/>
              <pc:sldMasterMk cId="4077219118" sldId="2147483648"/>
              <pc:sldLayoutMk cId="397141851" sldId="2147483734"/>
              <ac:spMk id="7" creationId="{53D9192F-5F3D-41F2-997D-2BE82F5FB91F}"/>
            </ac:spMkLst>
          </pc:spChg>
        </pc:sldLayoutChg>
        <pc:sldLayoutChg chg="addSp setBg">
          <pc:chgData name="Iain Knox" userId="dfec72b5-a142-4602-b4cb-5001668b7602" providerId="ADAL" clId="{E5E2C4BD-3ECC-461C-A103-19E3B6566793}" dt="2022-09-30T09:17:11.444" v="91"/>
          <pc:sldLayoutMkLst>
            <pc:docMk/>
            <pc:sldMasterMk cId="4077219118" sldId="2147483648"/>
            <pc:sldLayoutMk cId="2750640966" sldId="2147483735"/>
          </pc:sldLayoutMkLst>
          <pc:spChg chg="add">
            <ac:chgData name="Iain Knox" userId="dfec72b5-a142-4602-b4cb-5001668b7602" providerId="ADAL" clId="{E5E2C4BD-3ECC-461C-A103-19E3B6566793}" dt="2022-09-30T09:17:11.444" v="91"/>
            <ac:spMkLst>
              <pc:docMk/>
              <pc:sldMasterMk cId="4077219118" sldId="2147483648"/>
              <pc:sldLayoutMk cId="2750640966" sldId="2147483735"/>
              <ac:spMk id="7" creationId="{F55F9CB2-27F5-457F-9161-89826CF5672B}"/>
            </ac:spMkLst>
          </pc:spChg>
        </pc:sldLayoutChg>
        <pc:sldLayoutChg chg="addSp setBg">
          <pc:chgData name="Iain Knox" userId="dfec72b5-a142-4602-b4cb-5001668b7602" providerId="ADAL" clId="{E5E2C4BD-3ECC-461C-A103-19E3B6566793}" dt="2022-09-30T09:17:15.945" v="96"/>
          <pc:sldLayoutMkLst>
            <pc:docMk/>
            <pc:sldMasterMk cId="4077219118" sldId="2147483648"/>
            <pc:sldLayoutMk cId="3179247220" sldId="2147483736"/>
          </pc:sldLayoutMkLst>
          <pc:spChg chg="add">
            <ac:chgData name="Iain Knox" userId="dfec72b5-a142-4602-b4cb-5001668b7602" providerId="ADAL" clId="{E5E2C4BD-3ECC-461C-A103-19E3B6566793}" dt="2022-09-30T09:17:15.945" v="96"/>
            <ac:spMkLst>
              <pc:docMk/>
              <pc:sldMasterMk cId="4077219118" sldId="2147483648"/>
              <pc:sldLayoutMk cId="3179247220" sldId="2147483736"/>
              <ac:spMk id="7" creationId="{A932A144-A9C3-4DD1-9B0A-38ABC6EC2E9E}"/>
            </ac:spMkLst>
          </pc:spChg>
        </pc:sldLayoutChg>
        <pc:sldLayoutChg chg="addSp del setBg">
          <pc:chgData name="Iain Knox" userId="dfec72b5-a142-4602-b4cb-5001668b7602" providerId="ADAL" clId="{E5E2C4BD-3ECC-461C-A103-19E3B6566793}" dt="2022-09-30T09:59:30.913" v="129" actId="2696"/>
          <pc:sldLayoutMkLst>
            <pc:docMk/>
            <pc:sldMasterMk cId="4077219118" sldId="2147483648"/>
            <pc:sldLayoutMk cId="1012994713" sldId="2147483737"/>
          </pc:sldLayoutMkLst>
          <pc:spChg chg="add">
            <ac:chgData name="Iain Knox" userId="dfec72b5-a142-4602-b4cb-5001668b7602" providerId="ADAL" clId="{E5E2C4BD-3ECC-461C-A103-19E3B6566793}" dt="2022-09-30T09:17:09.526" v="90"/>
            <ac:spMkLst>
              <pc:docMk/>
              <pc:sldMasterMk cId="4077219118" sldId="2147483648"/>
              <pc:sldLayoutMk cId="1012994713" sldId="2147483737"/>
              <ac:spMk id="7" creationId="{988B5BB8-07A5-4A22-B78C-87D046E5F5E1}"/>
            </ac:spMkLst>
          </pc:spChg>
        </pc:sldLayoutChg>
        <pc:sldLayoutChg chg="addSp setBg">
          <pc:chgData name="Iain Knox" userId="dfec72b5-a142-4602-b4cb-5001668b7602" providerId="ADAL" clId="{E5E2C4BD-3ECC-461C-A103-19E3B6566793}" dt="2022-09-30T09:17:08.543" v="89"/>
          <pc:sldLayoutMkLst>
            <pc:docMk/>
            <pc:sldMasterMk cId="4077219118" sldId="2147483648"/>
            <pc:sldLayoutMk cId="2218336592" sldId="2147483738"/>
          </pc:sldLayoutMkLst>
          <pc:spChg chg="add">
            <ac:chgData name="Iain Knox" userId="dfec72b5-a142-4602-b4cb-5001668b7602" providerId="ADAL" clId="{E5E2C4BD-3ECC-461C-A103-19E3B6566793}" dt="2022-09-30T09:17:08.543" v="89"/>
            <ac:spMkLst>
              <pc:docMk/>
              <pc:sldMasterMk cId="4077219118" sldId="2147483648"/>
              <pc:sldLayoutMk cId="2218336592" sldId="2147483738"/>
              <ac:spMk id="7" creationId="{7D2AC63D-21D2-4099-899E-73C665BC0308}"/>
            </ac:spMkLst>
          </pc:spChg>
        </pc:sldLayoutChg>
        <pc:sldLayoutChg chg="addSp setBg">
          <pc:chgData name="Iain Knox" userId="dfec72b5-a142-4602-b4cb-5001668b7602" providerId="ADAL" clId="{E5E2C4BD-3ECC-461C-A103-19E3B6566793}" dt="2022-09-30T09:17:07.360" v="87"/>
          <pc:sldLayoutMkLst>
            <pc:docMk/>
            <pc:sldMasterMk cId="4077219118" sldId="2147483648"/>
            <pc:sldLayoutMk cId="107507173" sldId="2147483739"/>
          </pc:sldLayoutMkLst>
          <pc:spChg chg="add">
            <ac:chgData name="Iain Knox" userId="dfec72b5-a142-4602-b4cb-5001668b7602" providerId="ADAL" clId="{E5E2C4BD-3ECC-461C-A103-19E3B6566793}" dt="2022-09-30T09:17:07.360" v="87"/>
            <ac:spMkLst>
              <pc:docMk/>
              <pc:sldMasterMk cId="4077219118" sldId="2147483648"/>
              <pc:sldLayoutMk cId="107507173" sldId="2147483739"/>
              <ac:spMk id="7" creationId="{0573A93B-A8A8-4628-8EBC-04A58E37FE36}"/>
            </ac:spMkLst>
          </pc:spChg>
        </pc:sldLayoutChg>
        <pc:sldLayoutChg chg="addSp del setBg">
          <pc:chgData name="Iain Knox" userId="dfec72b5-a142-4602-b4cb-5001668b7602" providerId="ADAL" clId="{E5E2C4BD-3ECC-461C-A103-19E3B6566793}" dt="2022-09-30T09:59:47.957" v="131" actId="2696"/>
          <pc:sldLayoutMkLst>
            <pc:docMk/>
            <pc:sldMasterMk cId="4077219118" sldId="2147483648"/>
            <pc:sldLayoutMk cId="1232381223" sldId="2147483740"/>
          </pc:sldLayoutMkLst>
          <pc:spChg chg="add">
            <ac:chgData name="Iain Knox" userId="dfec72b5-a142-4602-b4cb-5001668b7602" providerId="ADAL" clId="{E5E2C4BD-3ECC-461C-A103-19E3B6566793}" dt="2022-09-30T09:17:08.044" v="88"/>
            <ac:spMkLst>
              <pc:docMk/>
              <pc:sldMasterMk cId="4077219118" sldId="2147483648"/>
              <pc:sldLayoutMk cId="1232381223" sldId="2147483740"/>
              <ac:spMk id="7" creationId="{D767CE6F-304F-4A4F-ADDD-7264EF55E628}"/>
            </ac:spMkLst>
          </pc:spChg>
        </pc:sldLayoutChg>
        <pc:sldLayoutChg chg="addSp setBg">
          <pc:chgData name="Iain Knox" userId="dfec72b5-a142-4602-b4cb-5001668b7602" providerId="ADAL" clId="{E5E2C4BD-3ECC-461C-A103-19E3B6566793}" dt="2022-09-30T09:17:06.356" v="86"/>
          <pc:sldLayoutMkLst>
            <pc:docMk/>
            <pc:sldMasterMk cId="4077219118" sldId="2147483648"/>
            <pc:sldLayoutMk cId="4096930268" sldId="2147483741"/>
          </pc:sldLayoutMkLst>
          <pc:spChg chg="add">
            <ac:chgData name="Iain Knox" userId="dfec72b5-a142-4602-b4cb-5001668b7602" providerId="ADAL" clId="{E5E2C4BD-3ECC-461C-A103-19E3B6566793}" dt="2022-09-30T09:17:06.356" v="86"/>
            <ac:spMkLst>
              <pc:docMk/>
              <pc:sldMasterMk cId="4077219118" sldId="2147483648"/>
              <pc:sldLayoutMk cId="4096930268" sldId="2147483741"/>
              <ac:spMk id="7" creationId="{CF3A2781-D102-41A2-99D3-57A6F29BF489}"/>
            </ac:spMkLst>
          </pc:spChg>
        </pc:sldLayoutChg>
        <pc:sldLayoutChg chg="addSp del setBg">
          <pc:chgData name="Iain Knox" userId="dfec72b5-a142-4602-b4cb-5001668b7602" providerId="ADAL" clId="{E5E2C4BD-3ECC-461C-A103-19E3B6566793}" dt="2022-09-30T09:59:49.222" v="133" actId="2696"/>
          <pc:sldLayoutMkLst>
            <pc:docMk/>
            <pc:sldMasterMk cId="4077219118" sldId="2147483648"/>
            <pc:sldLayoutMk cId="109806969" sldId="2147483742"/>
          </pc:sldLayoutMkLst>
          <pc:spChg chg="add">
            <ac:chgData name="Iain Knox" userId="dfec72b5-a142-4602-b4cb-5001668b7602" providerId="ADAL" clId="{E5E2C4BD-3ECC-461C-A103-19E3B6566793}" dt="2022-09-30T09:17:05.347" v="85"/>
            <ac:spMkLst>
              <pc:docMk/>
              <pc:sldMasterMk cId="4077219118" sldId="2147483648"/>
              <pc:sldLayoutMk cId="109806969" sldId="2147483742"/>
              <ac:spMk id="7" creationId="{56248124-54AE-400A-99A2-F059E6C6CAFF}"/>
            </ac:spMkLst>
          </pc:spChg>
        </pc:sldLayoutChg>
        <pc:sldLayoutChg chg="addSp setBg">
          <pc:chgData name="Iain Knox" userId="dfec72b5-a142-4602-b4cb-5001668b7602" providerId="ADAL" clId="{E5E2C4BD-3ECC-461C-A103-19E3B6566793}" dt="2022-09-30T09:17:04.413" v="84"/>
          <pc:sldLayoutMkLst>
            <pc:docMk/>
            <pc:sldMasterMk cId="4077219118" sldId="2147483648"/>
            <pc:sldLayoutMk cId="1681578364" sldId="2147483743"/>
          </pc:sldLayoutMkLst>
          <pc:spChg chg="add">
            <ac:chgData name="Iain Knox" userId="dfec72b5-a142-4602-b4cb-5001668b7602" providerId="ADAL" clId="{E5E2C4BD-3ECC-461C-A103-19E3B6566793}" dt="2022-09-30T09:17:04.413" v="84"/>
            <ac:spMkLst>
              <pc:docMk/>
              <pc:sldMasterMk cId="4077219118" sldId="2147483648"/>
              <pc:sldLayoutMk cId="1681578364" sldId="2147483743"/>
              <ac:spMk id="7" creationId="{904041D8-4AE2-4B66-8876-ADBCC8DE3ECB}"/>
            </ac:spMkLst>
          </pc:spChg>
        </pc:sldLayoutChg>
      </pc:sldMasterChg>
    </pc:docChg>
  </pc:docChgLst>
  <pc:docChgLst>
    <pc:chgData name="Iain Knox" userId="S::iknox@carmel.bhcet.org.uk::dfec72b5-a142-4602-b4cb-5001668b7602" providerId="AD" clId="Web-{A9B838D1-CF03-23C0-4E1F-5D21CE479EA6}"/>
    <pc:docChg chg="addSld delSld">
      <pc:chgData name="Iain Knox" userId="S::iknox@carmel.bhcet.org.uk::dfec72b5-a142-4602-b4cb-5001668b7602" providerId="AD" clId="Web-{A9B838D1-CF03-23C0-4E1F-5D21CE479EA6}" dt="2022-09-30T14:09:37.536" v="1"/>
      <pc:docMkLst>
        <pc:docMk/>
      </pc:docMkLst>
      <pc:sldChg chg="new del">
        <pc:chgData name="Iain Knox" userId="S::iknox@carmel.bhcet.org.uk::dfec72b5-a142-4602-b4cb-5001668b7602" providerId="AD" clId="Web-{A9B838D1-CF03-23C0-4E1F-5D21CE479EA6}" dt="2022-09-30T14:09:37.536" v="1"/>
        <pc:sldMkLst>
          <pc:docMk/>
          <pc:sldMk cId="4106956358" sldId="62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4C432F-0CCE-4358-B6A1-C829C8AFD0E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30E4594-AC72-4133-938E-E5B9D4DBFE0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096BB3-CCBB-4B14-9857-D0C896E60935}" type="datetimeFigureOut">
              <a:rPr lang="en-GB" smtClean="0"/>
              <a:t>15/10/2022</a:t>
            </a:fld>
            <a:endParaRPr lang="en-GB"/>
          </a:p>
        </p:txBody>
      </p:sp>
      <p:sp>
        <p:nvSpPr>
          <p:cNvPr id="4" name="Footer Placeholder 3">
            <a:extLst>
              <a:ext uri="{FF2B5EF4-FFF2-40B4-BE49-F238E27FC236}">
                <a16:creationId xmlns:a16="http://schemas.microsoft.com/office/drawing/2014/main" id="{5973138C-34CB-4CCD-80A4-490D6491870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361E412-5F3B-4A5C-A8AF-C28CB0843B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61F9F5-29BC-4EA3-948F-F3D081E856B5}" type="slidenum">
              <a:rPr lang="en-GB" smtClean="0"/>
              <a:t>‹#›</a:t>
            </a:fld>
            <a:endParaRPr lang="en-GB"/>
          </a:p>
        </p:txBody>
      </p:sp>
    </p:spTree>
    <p:extLst>
      <p:ext uri="{BB962C8B-B14F-4D97-AF65-F5344CB8AC3E}">
        <p14:creationId xmlns:p14="http://schemas.microsoft.com/office/powerpoint/2010/main" val="3659877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3A0A9-EB75-4CF4-99B9-FABC4CE45805}" type="datetimeFigureOut">
              <a:rPr lang="en-GB" smtClean="0"/>
              <a:t>15/10/2022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AEF52-9C05-4616-A39C-1700E0579A5E}" type="slidenum">
              <a:rPr lang="en-GB" smtClean="0"/>
              <a:t>‹#›</a:t>
            </a:fld>
            <a:endParaRPr lang="en-GB"/>
          </a:p>
        </p:txBody>
      </p:sp>
    </p:spTree>
    <p:extLst>
      <p:ext uri="{BB962C8B-B14F-4D97-AF65-F5344CB8AC3E}">
        <p14:creationId xmlns:p14="http://schemas.microsoft.com/office/powerpoint/2010/main" val="211932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EAEF52-9C05-4616-A39C-1700E0579A5E}" type="slidenum">
              <a:rPr lang="en-GB" smtClean="0"/>
              <a:t>8</a:t>
            </a:fld>
            <a:endParaRPr lang="en-GB"/>
          </a:p>
        </p:txBody>
      </p:sp>
    </p:spTree>
    <p:extLst>
      <p:ext uri="{BB962C8B-B14F-4D97-AF65-F5344CB8AC3E}">
        <p14:creationId xmlns:p14="http://schemas.microsoft.com/office/powerpoint/2010/main" val="3515409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665127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AF1EB4-F472-4602-AC63-C25E1F9EE2B5}" type="datetimeFigureOut">
              <a:rPr lang="en-GB" smtClean="0"/>
              <a:t>15/10/2022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FC62EF-549E-450B-AC97-E23285B73974}" type="slidenum">
              <a:rPr lang="en-GB" smtClean="0"/>
              <a:t>‹#›</a:t>
            </a:fld>
            <a:endParaRPr lang="en-GB"/>
          </a:p>
        </p:txBody>
      </p:sp>
      <p:sp>
        <p:nvSpPr>
          <p:cNvPr id="8" name="Rectangle 7">
            <a:extLst>
              <a:ext uri="{FF2B5EF4-FFF2-40B4-BE49-F238E27FC236}">
                <a16:creationId xmlns:a16="http://schemas.microsoft.com/office/drawing/2014/main" id="{70E62AC7-D161-412E-8199-E33C7E37A030}"/>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1230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
        <p:nvSpPr>
          <p:cNvPr id="7" name="Rectangle 6">
            <a:extLst>
              <a:ext uri="{FF2B5EF4-FFF2-40B4-BE49-F238E27FC236}">
                <a16:creationId xmlns:a16="http://schemas.microsoft.com/office/drawing/2014/main" id="{2973F3D4-4430-4BC6-B224-88BF480B7AEE}"/>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1369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AF1EB4-F472-4602-AC63-C25E1F9EE2B5}"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
        <p:nvSpPr>
          <p:cNvPr id="7" name="Rectangle 6">
            <a:extLst>
              <a:ext uri="{FF2B5EF4-FFF2-40B4-BE49-F238E27FC236}">
                <a16:creationId xmlns:a16="http://schemas.microsoft.com/office/drawing/2014/main" id="{D66A0A32-E3C4-4CB2-8F42-0528A82757CE}"/>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0939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6D76952F-5578-4929-9A94-E2B64C774101}"/>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5863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2701C144-897B-4DA7-B8C7-378D45E6BE35}"/>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31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00A59E90-A20E-4C29-B83A-410EFFEF1FE1}"/>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20394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73D68A79-CCBC-43C9-95CF-E90B72E63A45}"/>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74280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53B319A1-6646-4439-9D1B-AD9EAE9DD957}"/>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8238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EECE39BF-652B-4726-9714-856E98CB84D4}"/>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2426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A401B715-D894-4631-97A2-79C6363349B8}"/>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818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808002-49BD-48E4-8DDB-8D6E66352C21}"/>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userDrawn="1"/>
        </p:nvPicPr>
        <p:blipFill rotWithShape="1">
          <a:blip r:embed="rId2"/>
          <a:srcRect r="6551"/>
          <a:stretch/>
        </p:blipFill>
        <p:spPr>
          <a:xfrm>
            <a:off x="7100637" y="247649"/>
            <a:ext cx="5091364" cy="5543551"/>
          </a:xfrm>
          <a:prstGeom prst="rect">
            <a:avLst/>
          </a:prstGeom>
        </p:spPr>
      </p:pic>
      <p:sp>
        <p:nvSpPr>
          <p:cNvPr id="3" name="Date Placeholder 2"/>
          <p:cNvSpPr>
            <a:spLocks noGrp="1"/>
          </p:cNvSpPr>
          <p:nvPr>
            <p:ph type="dt" sz="half" idx="10"/>
          </p:nvPr>
        </p:nvSpPr>
        <p:spPr/>
        <p:txBody>
          <a:bodyPr/>
          <a:lstStyle/>
          <a:p>
            <a:fld id="{0DAF1EB4-F472-4602-AC63-C25E1F9EE2B5}" type="datetimeFigureOut">
              <a:rPr lang="en-GB" smtClean="0"/>
              <a:t>15/10/2022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9FC62EF-549E-450B-AC97-E23285B73974}" type="slidenum">
              <a:rPr lang="en-GB" smtClean="0"/>
              <a:t>‹#›</a:t>
            </a:fld>
            <a:endParaRPr lang="en-GB"/>
          </a:p>
        </p:txBody>
      </p:sp>
    </p:spTree>
    <p:extLst>
      <p:ext uri="{BB962C8B-B14F-4D97-AF65-F5344CB8AC3E}">
        <p14:creationId xmlns:p14="http://schemas.microsoft.com/office/powerpoint/2010/main" val="3950566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9B491FD4-0730-45F0-B8A9-D3681F0688CB}"/>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0975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9035E737-D745-4D25-B15A-8ADAF0D4EB7E}"/>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3636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F7D218E7-3C2F-471F-ADA0-8E0605B24A9B}"/>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5354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D5A8268A-D7C1-4735-BADA-CF13B0035290}"/>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18922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3166B8C4-29F7-43A2-985C-3FB8C580A95A}"/>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0251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54BBC22C-0FB2-4C16-8A73-BAEBC6E56AEF}"/>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09965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40E88ACE-4103-4ADC-8F47-B175B483B56D}"/>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6865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D573D49E-08D9-4EFF-B4A1-12D5FD65CF9C}"/>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637160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B637AFC8-0B3D-4934-92C7-B4AF6A0027B6}"/>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4442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751A9AFF-C43F-49FA-8001-E0D2AE9A3265}"/>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125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0DAF1EB4-F472-4602-AC63-C25E1F9EE2B5}"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
        <p:nvSpPr>
          <p:cNvPr id="7" name="Rectangle 6">
            <a:extLst>
              <a:ext uri="{FF2B5EF4-FFF2-40B4-BE49-F238E27FC236}">
                <a16:creationId xmlns:a16="http://schemas.microsoft.com/office/drawing/2014/main" id="{5B8EF17C-EE94-4462-BEA5-7112D193E867}"/>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39493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7C8B4550-41CB-4620-90B7-1C5C7A9DCABC}"/>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33348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55270DCB-1316-45F3-B459-31643825AC1D}"/>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6261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A41486AC-99DB-46A0-B81A-A674F568B88B}"/>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88725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75A49693-746F-4A11-BC84-59DC5EFF0E61}"/>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2090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13ECD0A7-F324-4C8C-8BF3-56FEE7606B3C}"/>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9497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Tree>
    <p:extLst>
      <p:ext uri="{BB962C8B-B14F-4D97-AF65-F5344CB8AC3E}">
        <p14:creationId xmlns:p14="http://schemas.microsoft.com/office/powerpoint/2010/main" val="439381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FA773E89-9680-4B9A-8EF0-44BC539EBA89}"/>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58987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16626B22-66BD-41B6-A423-13BDEF8671D1}"/>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40225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BC22899D-8FAD-4D10-ADB4-AD667573D9C7}"/>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3849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93233661-CF63-43A5-BD87-F0FFC60AA0ED}"/>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9617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1EB4-F472-4602-AC63-C25E1F9EE2B5}"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9FC62EF-549E-450B-AC97-E23285B73974}" type="slidenum">
              <a:rPr lang="en-GB" smtClean="0"/>
              <a:t>‹#›</a:t>
            </a:fld>
            <a:endParaRPr lang="en-GB"/>
          </a:p>
        </p:txBody>
      </p:sp>
      <p:sp>
        <p:nvSpPr>
          <p:cNvPr id="7" name="Rectangle 6">
            <a:extLst>
              <a:ext uri="{FF2B5EF4-FFF2-40B4-BE49-F238E27FC236}">
                <a16:creationId xmlns:a16="http://schemas.microsoft.com/office/drawing/2014/main" id="{DA8FE710-9D8E-4F5C-9C4F-24483ECC278F}"/>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4819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1485055B-6AB0-4387-9647-3CE800141046}"/>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980660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9545297D-8F19-4225-BB1A-56C08706A4CF}"/>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0819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035F1389-4602-4120-BD0B-A1EF0F80DD2F}"/>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63305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D8B37965-F16D-47CB-BB6B-6199086D4E7F}"/>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86562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A40CD1B3-1ED5-4065-8CB0-FC7C3539BCEA}"/>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44148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A75C24A6-8590-47F0-ADF1-E67459C37207}"/>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87018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9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EE7DC575-BBCC-4CCC-9AB1-A1734D3E7F25}"/>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7649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C98525A7-C2A2-4C44-A447-D048502B08DB}"/>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12723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BC6D1BA6-25B8-4F4A-B223-78FED00FC9E3}"/>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15664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DED5AF0C-DDEB-4E3B-B146-23A41A6F40CA}"/>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842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DAF1EB4-F472-4602-AC63-C25E1F9EE2B5}" type="datetimeFigureOut">
              <a:rPr lang="en-GB" smtClean="0"/>
              <a:t>15/10/2022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FC62EF-549E-450B-AC97-E23285B73974}" type="slidenum">
              <a:rPr lang="en-GB" smtClean="0"/>
              <a:t>‹#›</a:t>
            </a:fld>
            <a:endParaRPr lang="en-GB"/>
          </a:p>
        </p:txBody>
      </p:sp>
      <p:sp>
        <p:nvSpPr>
          <p:cNvPr id="8" name="Rectangle 7">
            <a:extLst>
              <a:ext uri="{FF2B5EF4-FFF2-40B4-BE49-F238E27FC236}">
                <a16:creationId xmlns:a16="http://schemas.microsoft.com/office/drawing/2014/main" id="{34AC9B13-6339-4CB2-BF2A-303C31CDCCC0}"/>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95279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9231740C-0E61-4D32-AFEB-8BF98E4F1432}"/>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93391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738168C4-5C98-4E26-A8C0-CF05D9C666EA}"/>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227041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DC97422D-E3D7-4843-86F4-831854869810}"/>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45310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F739017A-1E89-4191-8240-9C6400456844}"/>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47544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1C932DA3-37DD-4CAE-9D17-183E1672EA01}"/>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92088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6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C8CE8A3F-589B-4095-A81F-564E1629796A}"/>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38645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109F33AB-4577-499F-AC27-DA53CC7A2D06}"/>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35958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6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7C708384-E409-47A7-BF37-E8AB055D98E4}"/>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78414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6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B6716A46-06F3-4517-80A0-32B37BD39C96}"/>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11883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7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4F8DFFBC-D4DA-424D-952D-69A1AC91590A}"/>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9937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DAF1EB4-F472-4602-AC63-C25E1F9EE2B5}" type="datetimeFigureOut">
              <a:rPr lang="en-GB" smtClean="0"/>
              <a:t>15/10/2022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9FC62EF-549E-450B-AC97-E23285B73974}" type="slidenum">
              <a:rPr lang="en-GB" smtClean="0"/>
              <a:t>‹#›</a:t>
            </a:fld>
            <a:endParaRPr lang="en-GB"/>
          </a:p>
        </p:txBody>
      </p:sp>
      <p:sp>
        <p:nvSpPr>
          <p:cNvPr id="10" name="Rectangle 9">
            <a:extLst>
              <a:ext uri="{FF2B5EF4-FFF2-40B4-BE49-F238E27FC236}">
                <a16:creationId xmlns:a16="http://schemas.microsoft.com/office/drawing/2014/main" id="{534A387C-6286-4791-83FF-0B29C6ADD3D3}"/>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8562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7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5CC15398-C83D-4714-9513-2D8E8A85F8CE}"/>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61881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7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81ABFAD6-AC9C-4956-AC6A-6FB4E7099F2F}"/>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43244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B9B2DF33-E4C4-4E85-B23C-2F030B1D4B27}"/>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92747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7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53D9192F-5F3D-41F2-997D-2BE82F5FB91F}"/>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71418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7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F55F9CB2-27F5-457F-9161-89826CF5672B}"/>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06409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A932A144-A9C3-4DD1-9B0A-38ABC6EC2E9E}"/>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92472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7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7D2AC63D-21D2-4099-899E-73C665BC0308}"/>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83365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79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0573A93B-A8A8-4628-8EBC-04A58E37FE36}"/>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7507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8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FD2A8-89ED-48FA-B7FF-6B8480C8C554}" type="datetimeFigureOut">
              <a:rPr lang="en-GB" smtClean="0"/>
              <a:t>15/10/2022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4127C-A8FC-493F-99F4-0DD13FBF9D75}" type="slidenum">
              <a:rPr lang="en-GB" smtClean="0"/>
              <a:t>‹#›</a:t>
            </a:fld>
            <a:endParaRPr lang="en-GB"/>
          </a:p>
        </p:txBody>
      </p:sp>
      <p:sp>
        <p:nvSpPr>
          <p:cNvPr id="7" name="Rectangle 6">
            <a:extLst>
              <a:ext uri="{FF2B5EF4-FFF2-40B4-BE49-F238E27FC236}">
                <a16:creationId xmlns:a16="http://schemas.microsoft.com/office/drawing/2014/main" id="{904041D8-4AE2-4B66-8876-ADBCC8DE3ECB}"/>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578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DAF1EB4-F472-4602-AC63-C25E1F9EE2B5}" type="datetimeFigureOut">
              <a:rPr lang="en-GB" smtClean="0"/>
              <a:t>15/10/2022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9FC62EF-549E-450B-AC97-E23285B73974}" type="slidenum">
              <a:rPr lang="en-GB" smtClean="0"/>
              <a:t>‹#›</a:t>
            </a:fld>
            <a:endParaRPr lang="en-GB"/>
          </a:p>
        </p:txBody>
      </p:sp>
      <p:sp>
        <p:nvSpPr>
          <p:cNvPr id="6" name="Rectangle 5">
            <a:extLst>
              <a:ext uri="{FF2B5EF4-FFF2-40B4-BE49-F238E27FC236}">
                <a16:creationId xmlns:a16="http://schemas.microsoft.com/office/drawing/2014/main" id="{1AAD190B-2512-4FD9-84C0-E4271A1FB993}"/>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7197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AF1EB4-F472-4602-AC63-C25E1F9EE2B5}" type="datetimeFigureOut">
              <a:rPr lang="en-GB" smtClean="0"/>
              <a:t>15/10/2022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9FC62EF-549E-450B-AC97-E23285B73974}" type="slidenum">
              <a:rPr lang="en-GB" smtClean="0"/>
              <a:t>‹#›</a:t>
            </a:fld>
            <a:endParaRPr lang="en-GB"/>
          </a:p>
        </p:txBody>
      </p:sp>
      <p:sp>
        <p:nvSpPr>
          <p:cNvPr id="5" name="Rectangle 4">
            <a:extLst>
              <a:ext uri="{FF2B5EF4-FFF2-40B4-BE49-F238E27FC236}">
                <a16:creationId xmlns:a16="http://schemas.microsoft.com/office/drawing/2014/main" id="{030B7332-7E2C-4ADA-9D79-02745CA86789}"/>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60383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AF1EB4-F472-4602-AC63-C25E1F9EE2B5}" type="datetimeFigureOut">
              <a:rPr lang="en-GB" smtClean="0"/>
              <a:t>15/10/2022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9FC62EF-549E-450B-AC97-E23285B73974}" type="slidenum">
              <a:rPr lang="en-GB" smtClean="0"/>
              <a:t>‹#›</a:t>
            </a:fld>
            <a:endParaRPr lang="en-GB"/>
          </a:p>
        </p:txBody>
      </p:sp>
      <p:sp>
        <p:nvSpPr>
          <p:cNvPr id="8" name="Rectangle 7">
            <a:extLst>
              <a:ext uri="{FF2B5EF4-FFF2-40B4-BE49-F238E27FC236}">
                <a16:creationId xmlns:a16="http://schemas.microsoft.com/office/drawing/2014/main" id="{E0B3381F-4E15-46FD-B7F8-083DC5B019FB}"/>
              </a:ext>
            </a:extLst>
          </p:cNvPr>
          <p:cNvSpPr/>
          <p:nvPr userDrawn="1"/>
        </p:nvSpPr>
        <p:spPr>
          <a:xfrm>
            <a:off x="0" y="247649"/>
            <a:ext cx="12192000" cy="5543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9333281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F1EB4-F472-4602-AC63-C25E1F9EE2B5}" type="datetimeFigureOut">
              <a:rPr lang="en-GB" smtClean="0"/>
              <a:t>15/10/2022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FC62EF-549E-450B-AC97-E23285B73974}" type="slidenum">
              <a:rPr lang="en-GB" smtClean="0"/>
              <a:t>‹#›</a:t>
            </a:fld>
            <a:endParaRPr lang="en-GB"/>
          </a:p>
        </p:txBody>
      </p:sp>
      <p:pic>
        <p:nvPicPr>
          <p:cNvPr id="7" name="Picture 6"/>
          <p:cNvPicPr>
            <a:picLocks noChangeAspect="1"/>
          </p:cNvPicPr>
          <p:nvPr userDrawn="1"/>
        </p:nvPicPr>
        <p:blipFill>
          <a:blip r:embed="rId70"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721911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4" r:id="rId13"/>
    <p:sldLayoutId id="2147483667" r:id="rId14"/>
    <p:sldLayoutId id="2147483668" r:id="rId15"/>
    <p:sldLayoutId id="2147483671" r:id="rId16"/>
    <p:sldLayoutId id="2147483672" r:id="rId17"/>
    <p:sldLayoutId id="2147483673" r:id="rId18"/>
    <p:sldLayoutId id="2147483674" r:id="rId19"/>
    <p:sldLayoutId id="2147483676" r:id="rId20"/>
    <p:sldLayoutId id="2147483677" r:id="rId21"/>
    <p:sldLayoutId id="2147483678" r:id="rId22"/>
    <p:sldLayoutId id="2147483679" r:id="rId23"/>
    <p:sldLayoutId id="2147483680" r:id="rId24"/>
    <p:sldLayoutId id="2147483682" r:id="rId25"/>
    <p:sldLayoutId id="2147483683" r:id="rId26"/>
    <p:sldLayoutId id="2147483684" r:id="rId27"/>
    <p:sldLayoutId id="2147483685" r:id="rId28"/>
    <p:sldLayoutId id="2147483686" r:id="rId29"/>
    <p:sldLayoutId id="2147483687" r:id="rId30"/>
    <p:sldLayoutId id="2147483690" r:id="rId31"/>
    <p:sldLayoutId id="2147483691" r:id="rId32"/>
    <p:sldLayoutId id="2147483692" r:id="rId33"/>
    <p:sldLayoutId id="2147483693" r:id="rId34"/>
    <p:sldLayoutId id="2147483694" r:id="rId35"/>
    <p:sldLayoutId id="2147483695" r:id="rId36"/>
    <p:sldLayoutId id="2147483696" r:id="rId37"/>
    <p:sldLayoutId id="2147483698" r:id="rId38"/>
    <p:sldLayoutId id="2147483699" r:id="rId39"/>
    <p:sldLayoutId id="2147483700" r:id="rId40"/>
    <p:sldLayoutId id="2147483701" r:id="rId41"/>
    <p:sldLayoutId id="2147483703" r:id="rId42"/>
    <p:sldLayoutId id="2147483704" r:id="rId43"/>
    <p:sldLayoutId id="2147483705" r:id="rId44"/>
    <p:sldLayoutId id="2147483706" r:id="rId45"/>
    <p:sldLayoutId id="2147483709" r:id="rId46"/>
    <p:sldLayoutId id="2147483711" r:id="rId47"/>
    <p:sldLayoutId id="2147483712" r:id="rId48"/>
    <p:sldLayoutId id="2147483713" r:id="rId49"/>
    <p:sldLayoutId id="2147483714" r:id="rId50"/>
    <p:sldLayoutId id="2147483716" r:id="rId51"/>
    <p:sldLayoutId id="2147483717" r:id="rId52"/>
    <p:sldLayoutId id="2147483720" r:id="rId53"/>
    <p:sldLayoutId id="2147483723" r:id="rId54"/>
    <p:sldLayoutId id="2147483724" r:id="rId55"/>
    <p:sldLayoutId id="2147483725" r:id="rId56"/>
    <p:sldLayoutId id="2147483727" r:id="rId57"/>
    <p:sldLayoutId id="2147483728" r:id="rId58"/>
    <p:sldLayoutId id="2147483730" r:id="rId59"/>
    <p:sldLayoutId id="2147483731" r:id="rId60"/>
    <p:sldLayoutId id="2147483732" r:id="rId61"/>
    <p:sldLayoutId id="2147483733" r:id="rId62"/>
    <p:sldLayoutId id="2147483734" r:id="rId63"/>
    <p:sldLayoutId id="2147483735" r:id="rId64"/>
    <p:sldLayoutId id="2147483736" r:id="rId65"/>
    <p:sldLayoutId id="2147483738" r:id="rId66"/>
    <p:sldLayoutId id="2147483739" r:id="rId67"/>
    <p:sldLayoutId id="2147483743" r:id="rId6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XMoSdjAjCrg"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22.xml"/><Relationship Id="rId6" Type="http://schemas.openxmlformats.org/officeDocument/2006/relationships/image" Target="../media/image30.png"/><Relationship Id="rId11" Type="http://schemas.openxmlformats.org/officeDocument/2006/relationships/image" Target="../media/image35.gif"/><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8.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teacherhead.com/2013/01/06/behaviour-management-a-bill-rogers-top-10/" TargetMode="External"/><Relationship Id="rId2" Type="http://schemas.openxmlformats.org/officeDocument/2006/relationships/image" Target="../media/image42.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3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38.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0.xml"/><Relationship Id="rId6" Type="http://schemas.openxmlformats.org/officeDocument/2006/relationships/image" Target="../media/image43.png"/><Relationship Id="rId5" Type="http://schemas.openxmlformats.org/officeDocument/2006/relationships/image" Target="../media/image40.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5.jpe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6.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7.pn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45.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43.png"/><Relationship Id="rId2" Type="http://schemas.openxmlformats.org/officeDocument/2006/relationships/image" Target="../media/image60.png"/><Relationship Id="rId1" Type="http://schemas.openxmlformats.org/officeDocument/2006/relationships/slideLayout" Target="../slideLayouts/slideLayout4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5.pn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primarydisplays.co.uk/var/albums/Other/other_behaviourboard_bb.jpg?m=1299431236" TargetMode="External"/><Relationship Id="rId1" Type="http://schemas.openxmlformats.org/officeDocument/2006/relationships/slideLayout" Target="../slideLayouts/slideLayout52.xml"/><Relationship Id="rId5" Type="http://schemas.openxmlformats.org/officeDocument/2006/relationships/image" Target="../media/image68.jpe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53.xml"/><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4.png"/><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4.png"/><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4.png"/><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4.png"/><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4.png"/><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4.png"/><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843676/Initial_teacher_training_core_content_framework.pdf" TargetMode="External"/><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843676/Initial_teacher_training_core_content_framework.pdf" TargetMode="External"/><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hyperlink" Target="https://www.gov.uk/government/publications/initial-teacher-training-itt-core-content-framework/the-trainee-teacher-behavioural-toolkit-a-summary" TargetMode="External"/><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hyperlink" Target="https://assets.publishing.service.gov.uk/government/uploads/system/uploads/attachment_data/file/843676/Initial_teacher_training_core_content_framework.pdf" TargetMode="External"/><Relationship Id="rId5" Type="http://schemas.openxmlformats.org/officeDocument/2006/relationships/image" Target="../media/image1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393065"/>
            <a:ext cx="12122727" cy="1022466"/>
          </a:xfrm>
        </p:spPr>
        <p:txBody>
          <a:bodyPr vert="horz" lIns="91440" tIns="45720" rIns="91440" bIns="45720" rtlCol="0" anchor="t">
            <a:noAutofit/>
          </a:bodyPr>
          <a:lstStyle/>
          <a:p>
            <a:r>
              <a:rPr lang="en-GB" sz="4000" b="1" spc="200" dirty="0">
                <a:solidFill>
                  <a:srgbClr val="FDE001"/>
                </a:solidFill>
              </a:rPr>
              <a:t>Behaviour Management (Session 1)</a:t>
            </a:r>
          </a:p>
          <a:p>
            <a:r>
              <a:rPr lang="en-GB" sz="2800" spc="300" dirty="0">
                <a:solidFill>
                  <a:schemeClr val="bg1"/>
                </a:solidFill>
              </a:rPr>
              <a:t> Thursday 29 September 2022</a:t>
            </a:r>
            <a:endParaRPr lang="en-GB" sz="2800" spc="300" dirty="0">
              <a:solidFill>
                <a:schemeClr val="bg1"/>
              </a:solidFill>
              <a:cs typeface="Calibri"/>
            </a:endParaRPr>
          </a:p>
        </p:txBody>
      </p:sp>
      <p:sp>
        <p:nvSpPr>
          <p:cNvPr id="2" name="Rectangle 1"/>
          <p:cNvSpPr/>
          <p:nvPr/>
        </p:nvSpPr>
        <p:spPr>
          <a:xfrm>
            <a:off x="257174" y="97381"/>
            <a:ext cx="11760200" cy="7344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7063" indent="92075" algn="ctr"/>
            <a:r>
              <a:rPr lang="en-GB" sz="4400" b="1" dirty="0">
                <a:solidFill>
                  <a:srgbClr val="FEE001"/>
                </a:solidFill>
                <a:latin typeface="Tw Cen MT" panose="020B0602020104020603" pitchFamily="34" charset="0"/>
              </a:rPr>
              <a:t>Central Training: </a:t>
            </a:r>
            <a:r>
              <a:rPr lang="en-GB" sz="4400" dirty="0">
                <a:solidFill>
                  <a:srgbClr val="FEE001"/>
                </a:solidFill>
                <a:latin typeface="Tw Cen MT" panose="020B0602020104020603" pitchFamily="34" charset="0"/>
              </a:rPr>
              <a:t>General Professional Studies</a:t>
            </a:r>
          </a:p>
        </p:txBody>
      </p:sp>
      <p:pic>
        <p:nvPicPr>
          <p:cNvPr id="2050" name="Picture 2" descr="Ofsted Outstanding Logo | Aylesbury Town Counci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174" y="97381"/>
            <a:ext cx="733251" cy="73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538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899190" y="1026549"/>
            <a:ext cx="6072187" cy="4326686"/>
          </a:xfrm>
          <a:prstGeom prst="rect">
            <a:avLst/>
          </a:prstGeom>
          <a:solidFill>
            <a:srgbClr val="EAD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20623" y="1154221"/>
            <a:ext cx="5524722" cy="4401205"/>
          </a:xfrm>
          <a:prstGeom prst="rect">
            <a:avLst/>
          </a:prstGeom>
          <a:solidFill>
            <a:schemeClr val="accent4">
              <a:lumMod val="20000"/>
              <a:lumOff val="80000"/>
            </a:schemeClr>
          </a:solidFill>
        </p:spPr>
        <p:txBody>
          <a:bodyPr wrap="square" lIns="91440" tIns="45720" rIns="91440" bIns="45720" rtlCol="0" anchor="t">
            <a:spAutoFit/>
          </a:bodyPr>
          <a:lstStyle/>
          <a:p>
            <a:r>
              <a:rPr lang="en-GB" sz="2800" b="1">
                <a:latin typeface="Tw Cen MT" panose="020B0602020104020603" pitchFamily="34" charset="0"/>
              </a:rPr>
              <a:t>Reflection: </a:t>
            </a:r>
            <a:r>
              <a:rPr lang="en-GB" sz="2800" dirty="0">
                <a:latin typeface="Tw Cen MT" panose="020B0602020104020603" pitchFamily="34" charset="0"/>
              </a:rPr>
              <a:t>Watch the following video and jot down your thoughts.</a:t>
            </a:r>
          </a:p>
          <a:p>
            <a:r>
              <a:rPr lang="en-GB" sz="2800" b="1" dirty="0">
                <a:latin typeface="Tw Cen MT"/>
              </a:rPr>
              <a:t>Consider the representation of the teachers, the students, the behaviour management.</a:t>
            </a:r>
          </a:p>
          <a:p>
            <a:r>
              <a:rPr lang="en-GB" sz="2800" b="1" dirty="0">
                <a:latin typeface="Tw Cen MT" panose="020B0602020104020603" pitchFamily="34" charset="0"/>
              </a:rPr>
              <a:t>How does it reflect your personal experience of school?</a:t>
            </a:r>
          </a:p>
          <a:p>
            <a:r>
              <a:rPr lang="en-GB" sz="2800" b="1" dirty="0">
                <a:latin typeface="Tw Cen MT" panose="020B0602020104020603" pitchFamily="34" charset="0"/>
              </a:rPr>
              <a:t>How does it compare with your personal values and beliefs on behaviour management?</a:t>
            </a:r>
            <a:endParaRPr lang="en-GB" sz="2400" b="1" dirty="0">
              <a:latin typeface="Tw Cen MT" panose="020B0602020104020603" pitchFamily="34" charset="0"/>
            </a:endParaRPr>
          </a:p>
        </p:txBody>
      </p:sp>
      <p:sp>
        <p:nvSpPr>
          <p:cNvPr id="7" name="TextBox 6"/>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Thinking Back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School &amp; Discipline</a:t>
            </a:r>
            <a:endParaRPr lang="en-GB" sz="3600" b="1" dirty="0">
              <a:solidFill>
                <a:srgbClr val="FFC203"/>
              </a:solidFill>
              <a:latin typeface="Tw Cen MT" panose="020B0602020104020603" pitchFamily="34" charset="0"/>
            </a:endParaRPr>
          </a:p>
        </p:txBody>
      </p:sp>
      <p:cxnSp>
        <p:nvCxnSpPr>
          <p:cNvPr id="10" name="Straight Connector 9"/>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hlinkClick r:id="rId2"/>
            <a:extLst>
              <a:ext uri="{FF2B5EF4-FFF2-40B4-BE49-F238E27FC236}">
                <a16:creationId xmlns:a16="http://schemas.microsoft.com/office/drawing/2014/main" id="{FD89590B-3D4C-4BB2-A41F-80D7EE63956D}"/>
              </a:ext>
            </a:extLst>
          </p:cNvPr>
          <p:cNvPicPr>
            <a:picLocks noChangeAspect="1"/>
          </p:cNvPicPr>
          <p:nvPr/>
        </p:nvPicPr>
        <p:blipFill rotWithShape="1">
          <a:blip r:embed="rId3"/>
          <a:srcRect l="6844" t="19903" r="70947" b="25728"/>
          <a:stretch/>
        </p:blipFill>
        <p:spPr>
          <a:xfrm>
            <a:off x="6005681" y="1172788"/>
            <a:ext cx="5859204" cy="4034207"/>
          </a:xfrm>
          <a:prstGeom prst="rect">
            <a:avLst/>
          </a:prstGeom>
        </p:spPr>
      </p:pic>
    </p:spTree>
    <p:extLst>
      <p:ext uri="{BB962C8B-B14F-4D97-AF65-F5344CB8AC3E}">
        <p14:creationId xmlns:p14="http://schemas.microsoft.com/office/powerpoint/2010/main" val="3007654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3965" y="1165288"/>
            <a:ext cx="5676625" cy="4832092"/>
          </a:xfrm>
          <a:prstGeom prst="rect">
            <a:avLst/>
          </a:prstGeom>
          <a:solidFill>
            <a:schemeClr val="accent4">
              <a:lumMod val="20000"/>
              <a:lumOff val="80000"/>
            </a:schemeClr>
          </a:solidFill>
        </p:spPr>
        <p:txBody>
          <a:bodyPr wrap="square" rtlCol="0">
            <a:spAutoFit/>
          </a:bodyPr>
          <a:lstStyle/>
          <a:p>
            <a:r>
              <a:rPr lang="en-GB" sz="4000" b="1" dirty="0">
                <a:latin typeface="Tw Cen MT" panose="020B0602020104020603" pitchFamily="34" charset="0"/>
              </a:rPr>
              <a:t>Activity 1: </a:t>
            </a:r>
            <a:r>
              <a:rPr lang="en-GB" sz="3200" dirty="0">
                <a:latin typeface="Tw Cen MT" panose="020B0602020104020603" pitchFamily="34" charset="0"/>
              </a:rPr>
              <a:t>Circle on the picture everything you remember doing as a student yourself.</a:t>
            </a:r>
          </a:p>
          <a:p>
            <a:r>
              <a:rPr lang="en-GB" sz="3200" b="1" dirty="0">
                <a:latin typeface="Tw Cen MT" panose="020B0602020104020603" pitchFamily="34" charset="0"/>
              </a:rPr>
              <a:t>Activity 2: Which of them would you now:</a:t>
            </a:r>
          </a:p>
          <a:p>
            <a:pPr marL="900113" indent="-900113">
              <a:buClr>
                <a:srgbClr val="191A51"/>
              </a:buClr>
              <a:buFont typeface="Wingdings" panose="05000000000000000000" pitchFamily="2" charset="2"/>
              <a:buChar char=""/>
            </a:pPr>
            <a:r>
              <a:rPr lang="en-GB" sz="2800" b="1" dirty="0">
                <a:latin typeface="Tw Cen MT" panose="020B0602020104020603" pitchFamily="34" charset="0"/>
              </a:rPr>
              <a:t>Encourage</a:t>
            </a:r>
          </a:p>
          <a:p>
            <a:pPr marL="900113" indent="-900113">
              <a:buClr>
                <a:srgbClr val="191A51"/>
              </a:buClr>
              <a:buFont typeface="Wingdings" panose="05000000000000000000" pitchFamily="2" charset="2"/>
              <a:buChar char=""/>
            </a:pPr>
            <a:r>
              <a:rPr lang="en-GB" sz="2800" b="1" dirty="0">
                <a:latin typeface="Tw Cen MT" panose="020B0602020104020603" pitchFamily="34" charset="0"/>
              </a:rPr>
              <a:t>Tolerate</a:t>
            </a:r>
          </a:p>
          <a:p>
            <a:pPr marL="900113" indent="-900113">
              <a:buClr>
                <a:srgbClr val="191A51"/>
              </a:buClr>
              <a:buFont typeface="Wingdings" panose="05000000000000000000" pitchFamily="2" charset="2"/>
              <a:buChar char=""/>
            </a:pPr>
            <a:r>
              <a:rPr lang="en-GB" sz="2800" b="1" dirty="0">
                <a:latin typeface="Tw Cen MT" panose="020B0602020104020603" pitchFamily="34" charset="0"/>
              </a:rPr>
              <a:t>Address as low-level disruption</a:t>
            </a:r>
          </a:p>
          <a:p>
            <a:pPr marL="900113" indent="-900113">
              <a:buClr>
                <a:srgbClr val="191A51"/>
              </a:buClr>
              <a:buFont typeface="Wingdings" panose="05000000000000000000" pitchFamily="2" charset="2"/>
              <a:buChar char=""/>
            </a:pPr>
            <a:r>
              <a:rPr lang="en-GB" sz="2800" b="1" dirty="0">
                <a:latin typeface="Tw Cen MT" panose="020B0602020104020603" pitchFamily="34" charset="0"/>
              </a:rPr>
              <a:t>Deem unacceptable?</a:t>
            </a:r>
          </a:p>
        </p:txBody>
      </p:sp>
      <p:sp>
        <p:nvSpPr>
          <p:cNvPr id="2" name="Rectangle 1"/>
          <p:cNvSpPr/>
          <p:nvPr/>
        </p:nvSpPr>
        <p:spPr>
          <a:xfrm>
            <a:off x="9586127" y="1370553"/>
            <a:ext cx="587829" cy="353472"/>
          </a:xfrm>
          <a:custGeom>
            <a:avLst/>
            <a:gdLst>
              <a:gd name="connsiteX0" fmla="*/ 0 w 542925"/>
              <a:gd name="connsiteY0" fmla="*/ 0 h 381000"/>
              <a:gd name="connsiteX1" fmla="*/ 542925 w 542925"/>
              <a:gd name="connsiteY1" fmla="*/ 0 h 381000"/>
              <a:gd name="connsiteX2" fmla="*/ 542925 w 542925"/>
              <a:gd name="connsiteY2" fmla="*/ 381000 h 381000"/>
              <a:gd name="connsiteX3" fmla="*/ 0 w 542925"/>
              <a:gd name="connsiteY3" fmla="*/ 381000 h 381000"/>
              <a:gd name="connsiteX4" fmla="*/ 0 w 542925"/>
              <a:gd name="connsiteY4" fmla="*/ 0 h 381000"/>
              <a:gd name="connsiteX0" fmla="*/ 0 w 542925"/>
              <a:gd name="connsiteY0" fmla="*/ 0 h 381000"/>
              <a:gd name="connsiteX1" fmla="*/ 523875 w 542925"/>
              <a:gd name="connsiteY1" fmla="*/ 19050 h 381000"/>
              <a:gd name="connsiteX2" fmla="*/ 542925 w 542925"/>
              <a:gd name="connsiteY2" fmla="*/ 381000 h 381000"/>
              <a:gd name="connsiteX3" fmla="*/ 0 w 542925"/>
              <a:gd name="connsiteY3" fmla="*/ 381000 h 381000"/>
              <a:gd name="connsiteX4" fmla="*/ 0 w 542925"/>
              <a:gd name="connsiteY4" fmla="*/ 0 h 381000"/>
              <a:gd name="connsiteX0" fmla="*/ 0 w 533400"/>
              <a:gd name="connsiteY0" fmla="*/ 0 h 381000"/>
              <a:gd name="connsiteX1" fmla="*/ 523875 w 533400"/>
              <a:gd name="connsiteY1" fmla="*/ 19050 h 381000"/>
              <a:gd name="connsiteX2" fmla="*/ 533400 w 533400"/>
              <a:gd name="connsiteY2" fmla="*/ 361950 h 381000"/>
              <a:gd name="connsiteX3" fmla="*/ 0 w 533400"/>
              <a:gd name="connsiteY3" fmla="*/ 381000 h 381000"/>
              <a:gd name="connsiteX4" fmla="*/ 0 w 533400"/>
              <a:gd name="connsiteY4" fmla="*/ 0 h 381000"/>
              <a:gd name="connsiteX0" fmla="*/ 28575 w 533400"/>
              <a:gd name="connsiteY0" fmla="*/ 9525 h 361950"/>
              <a:gd name="connsiteX1" fmla="*/ 523875 w 533400"/>
              <a:gd name="connsiteY1" fmla="*/ 0 h 361950"/>
              <a:gd name="connsiteX2" fmla="*/ 533400 w 533400"/>
              <a:gd name="connsiteY2" fmla="*/ 342900 h 361950"/>
              <a:gd name="connsiteX3" fmla="*/ 0 w 533400"/>
              <a:gd name="connsiteY3" fmla="*/ 361950 h 361950"/>
              <a:gd name="connsiteX4" fmla="*/ 28575 w 533400"/>
              <a:gd name="connsiteY4" fmla="*/ 9525 h 361950"/>
              <a:gd name="connsiteX0" fmla="*/ 0 w 504825"/>
              <a:gd name="connsiteY0" fmla="*/ 9525 h 342900"/>
              <a:gd name="connsiteX1" fmla="*/ 495300 w 504825"/>
              <a:gd name="connsiteY1" fmla="*/ 0 h 342900"/>
              <a:gd name="connsiteX2" fmla="*/ 504825 w 504825"/>
              <a:gd name="connsiteY2" fmla="*/ 342900 h 342900"/>
              <a:gd name="connsiteX3" fmla="*/ 9525 w 504825"/>
              <a:gd name="connsiteY3" fmla="*/ 333375 h 342900"/>
              <a:gd name="connsiteX4" fmla="*/ 0 w 504825"/>
              <a:gd name="connsiteY4" fmla="*/ 9525 h 342900"/>
              <a:gd name="connsiteX0" fmla="*/ 0 w 504825"/>
              <a:gd name="connsiteY0" fmla="*/ 0 h 353472"/>
              <a:gd name="connsiteX1" fmla="*/ 495300 w 504825"/>
              <a:gd name="connsiteY1" fmla="*/ 10572 h 353472"/>
              <a:gd name="connsiteX2" fmla="*/ 504825 w 504825"/>
              <a:gd name="connsiteY2" fmla="*/ 353472 h 353472"/>
              <a:gd name="connsiteX3" fmla="*/ 9525 w 504825"/>
              <a:gd name="connsiteY3" fmla="*/ 343947 h 353472"/>
              <a:gd name="connsiteX4" fmla="*/ 0 w 504825"/>
              <a:gd name="connsiteY4" fmla="*/ 0 h 353472"/>
              <a:gd name="connsiteX0" fmla="*/ 72222 w 577047"/>
              <a:gd name="connsiteY0" fmla="*/ 0 h 353472"/>
              <a:gd name="connsiteX1" fmla="*/ 567522 w 577047"/>
              <a:gd name="connsiteY1" fmla="*/ 10572 h 353472"/>
              <a:gd name="connsiteX2" fmla="*/ 577047 w 577047"/>
              <a:gd name="connsiteY2" fmla="*/ 353472 h 353472"/>
              <a:gd name="connsiteX3" fmla="*/ 81747 w 577047"/>
              <a:gd name="connsiteY3" fmla="*/ 343947 h 353472"/>
              <a:gd name="connsiteX4" fmla="*/ 0 w 577047"/>
              <a:gd name="connsiteY4" fmla="*/ 217087 h 353472"/>
              <a:gd name="connsiteX5" fmla="*/ 72222 w 577047"/>
              <a:gd name="connsiteY5" fmla="*/ 0 h 353472"/>
              <a:gd name="connsiteX0" fmla="*/ 72222 w 577047"/>
              <a:gd name="connsiteY0" fmla="*/ 0 h 353472"/>
              <a:gd name="connsiteX1" fmla="*/ 567522 w 577047"/>
              <a:gd name="connsiteY1" fmla="*/ 10572 h 353472"/>
              <a:gd name="connsiteX2" fmla="*/ 577047 w 577047"/>
              <a:gd name="connsiteY2" fmla="*/ 353472 h 353472"/>
              <a:gd name="connsiteX3" fmla="*/ 56626 w 577047"/>
              <a:gd name="connsiteY3" fmla="*/ 338922 h 353472"/>
              <a:gd name="connsiteX4" fmla="*/ 0 w 577047"/>
              <a:gd name="connsiteY4" fmla="*/ 217087 h 353472"/>
              <a:gd name="connsiteX5" fmla="*/ 72222 w 577047"/>
              <a:gd name="connsiteY5" fmla="*/ 0 h 353472"/>
              <a:gd name="connsiteX0" fmla="*/ 72222 w 577047"/>
              <a:gd name="connsiteY0" fmla="*/ 0 h 353472"/>
              <a:gd name="connsiteX1" fmla="*/ 567522 w 577047"/>
              <a:gd name="connsiteY1" fmla="*/ 10572 h 353472"/>
              <a:gd name="connsiteX2" fmla="*/ 577047 w 577047"/>
              <a:gd name="connsiteY2" fmla="*/ 353472 h 353472"/>
              <a:gd name="connsiteX3" fmla="*/ 417007 w 577047"/>
              <a:gd name="connsiteY3" fmla="*/ 317570 h 353472"/>
              <a:gd name="connsiteX4" fmla="*/ 56626 w 577047"/>
              <a:gd name="connsiteY4" fmla="*/ 338922 h 353472"/>
              <a:gd name="connsiteX5" fmla="*/ 0 w 577047"/>
              <a:gd name="connsiteY5" fmla="*/ 217087 h 353472"/>
              <a:gd name="connsiteX6" fmla="*/ 72222 w 577047"/>
              <a:gd name="connsiteY6" fmla="*/ 0 h 353472"/>
              <a:gd name="connsiteX0" fmla="*/ 72222 w 577047"/>
              <a:gd name="connsiteY0" fmla="*/ 0 h 353472"/>
              <a:gd name="connsiteX1" fmla="*/ 567522 w 577047"/>
              <a:gd name="connsiteY1" fmla="*/ 10572 h 353472"/>
              <a:gd name="connsiteX2" fmla="*/ 577047 w 577047"/>
              <a:gd name="connsiteY2" fmla="*/ 353472 h 353472"/>
              <a:gd name="connsiteX3" fmla="*/ 406959 w 577047"/>
              <a:gd name="connsiteY3" fmla="*/ 332643 h 353472"/>
              <a:gd name="connsiteX4" fmla="*/ 56626 w 577047"/>
              <a:gd name="connsiteY4" fmla="*/ 338922 h 353472"/>
              <a:gd name="connsiteX5" fmla="*/ 0 w 577047"/>
              <a:gd name="connsiteY5" fmla="*/ 217087 h 353472"/>
              <a:gd name="connsiteX6" fmla="*/ 72222 w 577047"/>
              <a:gd name="connsiteY6" fmla="*/ 0 h 353472"/>
              <a:gd name="connsiteX0" fmla="*/ 72222 w 577047"/>
              <a:gd name="connsiteY0" fmla="*/ 0 h 353472"/>
              <a:gd name="connsiteX1" fmla="*/ 572546 w 577047"/>
              <a:gd name="connsiteY1" fmla="*/ 35692 h 353472"/>
              <a:gd name="connsiteX2" fmla="*/ 577047 w 577047"/>
              <a:gd name="connsiteY2" fmla="*/ 353472 h 353472"/>
              <a:gd name="connsiteX3" fmla="*/ 406959 w 577047"/>
              <a:gd name="connsiteY3" fmla="*/ 332643 h 353472"/>
              <a:gd name="connsiteX4" fmla="*/ 56626 w 577047"/>
              <a:gd name="connsiteY4" fmla="*/ 338922 h 353472"/>
              <a:gd name="connsiteX5" fmla="*/ 0 w 577047"/>
              <a:gd name="connsiteY5" fmla="*/ 217087 h 353472"/>
              <a:gd name="connsiteX6" fmla="*/ 72222 w 577047"/>
              <a:gd name="connsiteY6" fmla="*/ 0 h 353472"/>
              <a:gd name="connsiteX0" fmla="*/ 72222 w 577047"/>
              <a:gd name="connsiteY0" fmla="*/ 0 h 353472"/>
              <a:gd name="connsiteX1" fmla="*/ 572546 w 577047"/>
              <a:gd name="connsiteY1" fmla="*/ 35692 h 353472"/>
              <a:gd name="connsiteX2" fmla="*/ 577047 w 577047"/>
              <a:gd name="connsiteY2" fmla="*/ 353472 h 353472"/>
              <a:gd name="connsiteX3" fmla="*/ 401935 w 577047"/>
              <a:gd name="connsiteY3" fmla="*/ 347716 h 353472"/>
              <a:gd name="connsiteX4" fmla="*/ 56626 w 577047"/>
              <a:gd name="connsiteY4" fmla="*/ 338922 h 353472"/>
              <a:gd name="connsiteX5" fmla="*/ 0 w 577047"/>
              <a:gd name="connsiteY5" fmla="*/ 217087 h 353472"/>
              <a:gd name="connsiteX6" fmla="*/ 72222 w 577047"/>
              <a:gd name="connsiteY6" fmla="*/ 0 h 353472"/>
              <a:gd name="connsiteX0" fmla="*/ 72222 w 577047"/>
              <a:gd name="connsiteY0" fmla="*/ 0 h 353472"/>
              <a:gd name="connsiteX1" fmla="*/ 567522 w 577047"/>
              <a:gd name="connsiteY1" fmla="*/ 10571 h 353472"/>
              <a:gd name="connsiteX2" fmla="*/ 577047 w 577047"/>
              <a:gd name="connsiteY2" fmla="*/ 353472 h 353472"/>
              <a:gd name="connsiteX3" fmla="*/ 401935 w 577047"/>
              <a:gd name="connsiteY3" fmla="*/ 347716 h 353472"/>
              <a:gd name="connsiteX4" fmla="*/ 56626 w 577047"/>
              <a:gd name="connsiteY4" fmla="*/ 338922 h 353472"/>
              <a:gd name="connsiteX5" fmla="*/ 0 w 577047"/>
              <a:gd name="connsiteY5" fmla="*/ 217087 h 353472"/>
              <a:gd name="connsiteX6" fmla="*/ 72222 w 577047"/>
              <a:gd name="connsiteY6" fmla="*/ 0 h 35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047" h="353472">
                <a:moveTo>
                  <a:pt x="72222" y="0"/>
                </a:moveTo>
                <a:lnTo>
                  <a:pt x="567522" y="10571"/>
                </a:lnTo>
                <a:cubicBezTo>
                  <a:pt x="569022" y="116498"/>
                  <a:pt x="575547" y="247545"/>
                  <a:pt x="577047" y="353472"/>
                </a:cubicBezTo>
                <a:cubicBezTo>
                  <a:pt x="522026" y="348204"/>
                  <a:pt x="456956" y="352984"/>
                  <a:pt x="401935" y="347716"/>
                </a:cubicBezTo>
                <a:lnTo>
                  <a:pt x="56626" y="338922"/>
                </a:lnTo>
                <a:cubicBezTo>
                  <a:pt x="56173" y="286587"/>
                  <a:pt x="453" y="269422"/>
                  <a:pt x="0" y="217087"/>
                </a:cubicBezTo>
                <a:lnTo>
                  <a:pt x="7222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6" name="Picture 4" descr="Image result for admonishing hand hand icon"/>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162850">
            <a:off x="466124" y="4645235"/>
            <a:ext cx="624625" cy="6246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lated image"/>
          <p:cNvPicPr>
            <a:picLocks noChangeAspect="1" noChangeArrowheads="1"/>
          </p:cNvPicPr>
          <p:nvPr/>
        </p:nvPicPr>
        <p:blipFill>
          <a:blip r:embed="rId3" cstate="print">
            <a:clrChange>
              <a:clrFrom>
                <a:srgbClr val="FFFFFF"/>
              </a:clrFrom>
              <a:clrTo>
                <a:srgbClr val="FFFFFF">
                  <a:alpha val="0"/>
                </a:srgbClr>
              </a:clrTo>
            </a:clrChange>
            <a:biLevel thresh="25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87678" y="5416906"/>
            <a:ext cx="465704" cy="46570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elated image"/>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841" t="7550" r="4881" b="14667"/>
          <a:stretch/>
        </p:blipFill>
        <p:spPr bwMode="auto">
          <a:xfrm rot="19103756">
            <a:off x="515151" y="4134591"/>
            <a:ext cx="535596" cy="50253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Related imag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19455" flipH="1">
            <a:off x="654478" y="3684908"/>
            <a:ext cx="332104" cy="3563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Thinking Back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You as a Student</a:t>
            </a:r>
            <a:endParaRPr lang="en-GB" sz="3600" b="1" dirty="0">
              <a:solidFill>
                <a:srgbClr val="FFC203"/>
              </a:solidFill>
              <a:latin typeface="Tw Cen MT" panose="020B0602020104020603" pitchFamily="34" charset="0"/>
            </a:endParaRPr>
          </a:p>
        </p:txBody>
      </p:sp>
      <p:cxnSp>
        <p:nvCxnSpPr>
          <p:cNvPr id="12" name="Straight Connector 11"/>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7"/>
          <a:stretch>
            <a:fillRect/>
          </a:stretch>
        </p:blipFill>
        <p:spPr>
          <a:xfrm>
            <a:off x="6586917" y="1041860"/>
            <a:ext cx="5414668" cy="4607898"/>
          </a:xfrm>
          <a:prstGeom prst="rect">
            <a:avLst/>
          </a:prstGeom>
        </p:spPr>
      </p:pic>
    </p:spTree>
    <p:extLst>
      <p:ext uri="{BB962C8B-B14F-4D97-AF65-F5344CB8AC3E}">
        <p14:creationId xmlns:p14="http://schemas.microsoft.com/office/powerpoint/2010/main" val="3267436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856" y="2059702"/>
            <a:ext cx="7922882" cy="3539430"/>
          </a:xfrm>
          <a:prstGeom prst="rect">
            <a:avLst/>
          </a:prstGeom>
        </p:spPr>
        <p:txBody>
          <a:bodyPr wrap="square">
            <a:spAutoFit/>
          </a:bodyPr>
          <a:lstStyle/>
          <a:p>
            <a:pPr indent="982663"/>
            <a:r>
              <a:rPr lang="en-US" sz="3200" dirty="0"/>
              <a:t>Our youth now love luxury. They have </a:t>
            </a:r>
            <a:r>
              <a:rPr lang="en-US" sz="3200" b="1" dirty="0">
                <a:solidFill>
                  <a:srgbClr val="215C8A"/>
                </a:solidFill>
              </a:rPr>
              <a:t>bad manners</a:t>
            </a:r>
            <a:r>
              <a:rPr lang="en-US" sz="3200" dirty="0"/>
              <a:t>, </a:t>
            </a:r>
            <a:r>
              <a:rPr lang="en-US" sz="3200" b="1" dirty="0">
                <a:solidFill>
                  <a:srgbClr val="215C8A"/>
                </a:solidFill>
              </a:rPr>
              <a:t>contempt for authority</a:t>
            </a:r>
            <a:r>
              <a:rPr lang="en-US" sz="3200" dirty="0"/>
              <a:t>; they </a:t>
            </a:r>
            <a:r>
              <a:rPr lang="en-US" sz="3200" b="1" dirty="0">
                <a:solidFill>
                  <a:srgbClr val="215C8A"/>
                </a:solidFill>
              </a:rPr>
              <a:t>show disrespect </a:t>
            </a:r>
            <a:r>
              <a:rPr lang="en-US" sz="3200" dirty="0"/>
              <a:t>for their elders and love </a:t>
            </a:r>
            <a:r>
              <a:rPr lang="en-US" sz="3200" b="1" dirty="0">
                <a:solidFill>
                  <a:srgbClr val="215C8A"/>
                </a:solidFill>
              </a:rPr>
              <a:t>chatter</a:t>
            </a:r>
            <a:r>
              <a:rPr lang="en-US" sz="3200" dirty="0"/>
              <a:t> in place of exercise; they no longer rise when elders enter the room; they contradict their parents, chatter before company; gobble up their food and </a:t>
            </a:r>
            <a:r>
              <a:rPr lang="en-US" sz="3200" b="1" dirty="0">
                <a:solidFill>
                  <a:srgbClr val="215C8A"/>
                </a:solidFill>
              </a:rPr>
              <a:t>tyrannize their teachers</a:t>
            </a:r>
            <a:r>
              <a:rPr lang="en-US" sz="3200" dirty="0"/>
              <a:t>.</a:t>
            </a:r>
          </a:p>
        </p:txBody>
      </p:sp>
      <p:sp>
        <p:nvSpPr>
          <p:cNvPr id="3" name="TextBox 2"/>
          <p:cNvSpPr txBox="1"/>
          <p:nvPr/>
        </p:nvSpPr>
        <p:spPr>
          <a:xfrm>
            <a:off x="137321" y="1096473"/>
            <a:ext cx="11818118" cy="830997"/>
          </a:xfrm>
          <a:prstGeom prst="rect">
            <a:avLst/>
          </a:prstGeom>
          <a:solidFill>
            <a:schemeClr val="accent4">
              <a:lumMod val="20000"/>
              <a:lumOff val="80000"/>
            </a:schemeClr>
          </a:solidFill>
        </p:spPr>
        <p:txBody>
          <a:bodyPr wrap="square" rtlCol="0">
            <a:spAutoFit/>
          </a:bodyPr>
          <a:lstStyle/>
          <a:p>
            <a:r>
              <a:rPr lang="en-GB" sz="4800" b="1">
                <a:latin typeface="Tw Cen MT" panose="020B0602020104020603" pitchFamily="34" charset="0"/>
              </a:rPr>
              <a:t>Question: </a:t>
            </a:r>
            <a:r>
              <a:rPr lang="en-GB" sz="4800">
                <a:latin typeface="Tw Cen MT" panose="020B0602020104020603" pitchFamily="34" charset="0"/>
              </a:rPr>
              <a:t>Who said this?</a:t>
            </a:r>
            <a:endParaRPr lang="en-GB" sz="4800" b="1" dirty="0">
              <a:latin typeface="Tw Cen MT" panose="020B0602020104020603" pitchFamily="34" charset="0"/>
            </a:endParaRPr>
          </a:p>
        </p:txBody>
      </p:sp>
      <p:sp>
        <p:nvSpPr>
          <p:cNvPr id="4" name="TextBox 3"/>
          <p:cNvSpPr txBox="1"/>
          <p:nvPr/>
        </p:nvSpPr>
        <p:spPr>
          <a:xfrm>
            <a:off x="189789" y="1597214"/>
            <a:ext cx="1217000" cy="2215991"/>
          </a:xfrm>
          <a:prstGeom prst="rect">
            <a:avLst/>
          </a:prstGeom>
          <a:noFill/>
        </p:spPr>
        <p:txBody>
          <a:bodyPr wrap="none" rtlCol="0">
            <a:spAutoFit/>
          </a:bodyPr>
          <a:lstStyle/>
          <a:p>
            <a:r>
              <a:rPr lang="en-GB" sz="13800" dirty="0">
                <a:solidFill>
                  <a:schemeClr val="accent4">
                    <a:lumMod val="40000"/>
                    <a:lumOff val="60000"/>
                  </a:schemeClr>
                </a:solidFill>
                <a:latin typeface="Bodoni MT Black" panose="02070A03080606020203" pitchFamily="18" charset="0"/>
              </a:rPr>
              <a:t>“</a:t>
            </a:r>
          </a:p>
        </p:txBody>
      </p:sp>
      <p:sp>
        <p:nvSpPr>
          <p:cNvPr id="5" name="Rectangle 4"/>
          <p:cNvSpPr/>
          <p:nvPr/>
        </p:nvSpPr>
        <p:spPr>
          <a:xfrm>
            <a:off x="7346941" y="4642009"/>
            <a:ext cx="1217000" cy="2215991"/>
          </a:xfrm>
          <a:prstGeom prst="rect">
            <a:avLst/>
          </a:prstGeom>
        </p:spPr>
        <p:txBody>
          <a:bodyPr wrap="none">
            <a:spAutoFit/>
          </a:bodyPr>
          <a:lstStyle/>
          <a:p>
            <a:r>
              <a:rPr lang="en-GB" sz="13800" dirty="0">
                <a:solidFill>
                  <a:schemeClr val="accent4">
                    <a:lumMod val="40000"/>
                    <a:lumOff val="60000"/>
                  </a:schemeClr>
                </a:solidFill>
                <a:latin typeface="Bodoni MT Black" panose="02070A03080606020203" pitchFamily="18" charset="0"/>
              </a:rPr>
              <a:t>”</a:t>
            </a:r>
          </a:p>
        </p:txBody>
      </p:sp>
      <p:sp>
        <p:nvSpPr>
          <p:cNvPr id="8" name="TextBox 7"/>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Thinking Back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Children &amp; Behaviour</a:t>
            </a:r>
            <a:endParaRPr lang="en-GB" sz="3600" b="1" dirty="0">
              <a:solidFill>
                <a:srgbClr val="FFC203"/>
              </a:solidFill>
              <a:latin typeface="Tw Cen MT" panose="020B0602020104020603" pitchFamily="34" charset="0"/>
            </a:endParaRPr>
          </a:p>
        </p:txBody>
      </p:sp>
      <p:cxnSp>
        <p:nvCxnSpPr>
          <p:cNvPr id="9" name="Straight Connector 8"/>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descr="Image result for socrates">
            <a:extLst>
              <a:ext uri="{FF2B5EF4-FFF2-40B4-BE49-F238E27FC236}">
                <a16:creationId xmlns:a16="http://schemas.microsoft.com/office/drawing/2014/main" id="{99742B41-B5C6-4E1C-B7C7-19AFE90D3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355" y="674449"/>
            <a:ext cx="3911458" cy="44792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F7B3DD5-502C-47B8-AF4B-4F3A887EF51B}"/>
              </a:ext>
            </a:extLst>
          </p:cNvPr>
          <p:cNvSpPr/>
          <p:nvPr/>
        </p:nvSpPr>
        <p:spPr>
          <a:xfrm>
            <a:off x="9451807" y="5222276"/>
            <a:ext cx="1859805" cy="523220"/>
          </a:xfrm>
          <a:prstGeom prst="rect">
            <a:avLst/>
          </a:prstGeom>
        </p:spPr>
        <p:txBody>
          <a:bodyPr wrap="none">
            <a:spAutoFit/>
          </a:bodyPr>
          <a:lstStyle/>
          <a:p>
            <a:pPr>
              <a:spcBef>
                <a:spcPct val="0"/>
              </a:spcBef>
            </a:pPr>
            <a:r>
              <a:rPr lang="en-US" altLang="en-US" sz="2800" b="1" dirty="0">
                <a:solidFill>
                  <a:schemeClr val="bg1">
                    <a:lumMod val="50000"/>
                  </a:schemeClr>
                </a:solidFill>
              </a:rPr>
              <a:t>469-399 BC</a:t>
            </a:r>
          </a:p>
        </p:txBody>
      </p:sp>
    </p:spTree>
    <p:extLst>
      <p:ext uri="{BB962C8B-B14F-4D97-AF65-F5344CB8AC3E}">
        <p14:creationId xmlns:p14="http://schemas.microsoft.com/office/powerpoint/2010/main" val="31447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learning in school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3022" y="1835906"/>
            <a:ext cx="4310400" cy="3232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Image result for bad behavior in c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78" y="1835906"/>
            <a:ext cx="4292515" cy="32328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664212" y="1835906"/>
            <a:ext cx="2897590" cy="3231654"/>
          </a:xfrm>
          <a:prstGeom prst="rect">
            <a:avLst/>
          </a:prstGeom>
          <a:solidFill>
            <a:schemeClr val="accent4">
              <a:lumMod val="20000"/>
              <a:lumOff val="80000"/>
            </a:schemeClr>
          </a:solidFill>
        </p:spPr>
        <p:txBody>
          <a:bodyPr wrap="square">
            <a:spAutoFit/>
          </a:bodyPr>
          <a:lstStyle/>
          <a:p>
            <a:r>
              <a:rPr lang="en-GB" sz="3600" b="1" dirty="0">
                <a:latin typeface="Tw Cen MT" panose="020B0602020104020603" pitchFamily="34" charset="0"/>
              </a:rPr>
              <a:t>Reflection:</a:t>
            </a:r>
            <a:endParaRPr lang="en-GB" sz="3600" dirty="0">
              <a:latin typeface="Tw Cen MT" panose="020B0602020104020603" pitchFamily="34" charset="0"/>
            </a:endParaRPr>
          </a:p>
          <a:p>
            <a:r>
              <a:rPr lang="en-GB" sz="2800" dirty="0">
                <a:latin typeface="Tw Cen MT" panose="020B0602020104020603" pitchFamily="34" charset="0"/>
              </a:rPr>
              <a:t>What does a conducive learning environment look like, sound like, feel like (&amp; smell like)?</a:t>
            </a:r>
          </a:p>
        </p:txBody>
      </p:sp>
      <p:sp>
        <p:nvSpPr>
          <p:cNvPr id="13" name="Rectangle 12"/>
          <p:cNvSpPr/>
          <p:nvPr/>
        </p:nvSpPr>
        <p:spPr>
          <a:xfrm>
            <a:off x="194763" y="5164643"/>
            <a:ext cx="11851104" cy="523220"/>
          </a:xfrm>
          <a:prstGeom prst="rect">
            <a:avLst/>
          </a:prstGeom>
          <a:solidFill>
            <a:schemeClr val="accent4">
              <a:lumMod val="20000"/>
              <a:lumOff val="80000"/>
            </a:schemeClr>
          </a:solidFill>
        </p:spPr>
        <p:txBody>
          <a:bodyPr wrap="square">
            <a:spAutoFit/>
          </a:bodyPr>
          <a:lstStyle/>
          <a:p>
            <a:r>
              <a:rPr lang="en-GB" sz="2800" b="1" dirty="0">
                <a:latin typeface="Tw Cen MT" panose="020B0602020104020603" pitchFamily="34" charset="0"/>
              </a:rPr>
              <a:t>Reflection: </a:t>
            </a:r>
            <a:r>
              <a:rPr lang="en-GB" sz="2800" dirty="0">
                <a:latin typeface="Tw Cen MT" panose="020B0602020104020603" pitchFamily="34" charset="0"/>
              </a:rPr>
              <a:t>Is quieter always better?</a:t>
            </a:r>
          </a:p>
        </p:txBody>
      </p:sp>
      <p:sp>
        <p:nvSpPr>
          <p:cNvPr id="14" name="TextBox 13"/>
          <p:cNvSpPr txBox="1"/>
          <p:nvPr/>
        </p:nvSpPr>
        <p:spPr>
          <a:xfrm>
            <a:off x="137321" y="1015623"/>
            <a:ext cx="5967403" cy="707886"/>
          </a:xfrm>
          <a:prstGeom prst="rect">
            <a:avLst/>
          </a:prstGeom>
          <a:noFill/>
        </p:spPr>
        <p:txBody>
          <a:bodyPr wrap="none" rtlCol="0">
            <a:spAutoFit/>
          </a:bodyPr>
          <a:lstStyle/>
          <a:p>
            <a:r>
              <a:rPr lang="en-GB" sz="4000" b="1" dirty="0"/>
              <a:t>Defining “Good Behaviour”</a:t>
            </a:r>
          </a:p>
        </p:txBody>
      </p:sp>
      <p:sp>
        <p:nvSpPr>
          <p:cNvPr id="15" name="TextBox 14"/>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Introduction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Definitions</a:t>
            </a:r>
            <a:endParaRPr lang="en-GB" sz="3600" b="1" dirty="0">
              <a:solidFill>
                <a:srgbClr val="FFC203"/>
              </a:solidFill>
              <a:latin typeface="Tw Cen MT" panose="020B0602020104020603" pitchFamily="34" charset="0"/>
            </a:endParaRPr>
          </a:p>
        </p:txBody>
      </p:sp>
      <p:cxnSp>
        <p:nvCxnSpPr>
          <p:cNvPr id="16" name="Straight Connector 15"/>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6329362" y="485775"/>
            <a:ext cx="1100137" cy="11001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7810499" y="452438"/>
            <a:ext cx="1133476" cy="11477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9324975" y="495300"/>
            <a:ext cx="1100137" cy="11001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10791825" y="447675"/>
            <a:ext cx="1100137" cy="11001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6270844" y="456428"/>
            <a:ext cx="1286990" cy="1242279"/>
          </a:xfrm>
          <a:prstGeom prst="rect">
            <a:avLst/>
          </a:prstGeom>
        </p:spPr>
      </p:pic>
      <p:pic>
        <p:nvPicPr>
          <p:cNvPr id="8" name="Picture 7"/>
          <p:cNvPicPr>
            <a:picLocks noChangeAspect="1"/>
          </p:cNvPicPr>
          <p:nvPr/>
        </p:nvPicPr>
        <p:blipFill rotWithShape="1">
          <a:blip r:embed="rId5">
            <a:clrChange>
              <a:clrFrom>
                <a:srgbClr val="FFFFFF"/>
              </a:clrFrom>
              <a:clrTo>
                <a:srgbClr val="FFFFFF">
                  <a:alpha val="0"/>
                </a:srgbClr>
              </a:clrTo>
            </a:clrChange>
          </a:blip>
          <a:srcRect t="7933" r="14194"/>
          <a:stretch/>
        </p:blipFill>
        <p:spPr>
          <a:xfrm>
            <a:off x="7723839" y="456428"/>
            <a:ext cx="1321968" cy="1242279"/>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blip>
          <a:stretch>
            <a:fillRect/>
          </a:stretch>
        </p:blipFill>
        <p:spPr>
          <a:xfrm>
            <a:off x="9211812" y="456428"/>
            <a:ext cx="1354928" cy="1242279"/>
          </a:xfrm>
          <a:prstGeom prst="rect">
            <a:avLst/>
          </a:prstGeom>
        </p:spPr>
      </p:pic>
      <p:pic>
        <p:nvPicPr>
          <p:cNvPr id="10" name="Picture 9"/>
          <p:cNvPicPr>
            <a:picLocks noChangeAspect="1"/>
          </p:cNvPicPr>
          <p:nvPr/>
        </p:nvPicPr>
        <p:blipFill>
          <a:blip r:embed="rId7">
            <a:clrChange>
              <a:clrFrom>
                <a:srgbClr val="FFFFFF"/>
              </a:clrFrom>
              <a:clrTo>
                <a:srgbClr val="FFFFFF">
                  <a:alpha val="0"/>
                </a:srgbClr>
              </a:clrTo>
            </a:clrChange>
          </a:blip>
          <a:stretch>
            <a:fillRect/>
          </a:stretch>
        </p:blipFill>
        <p:spPr>
          <a:xfrm>
            <a:off x="10732745" y="456428"/>
            <a:ext cx="1251786" cy="1242279"/>
          </a:xfrm>
          <a:prstGeom prst="rect">
            <a:avLst/>
          </a:prstGeom>
        </p:spPr>
      </p:pic>
    </p:spTree>
    <p:extLst>
      <p:ext uri="{BB962C8B-B14F-4D97-AF65-F5344CB8AC3E}">
        <p14:creationId xmlns:p14="http://schemas.microsoft.com/office/powerpoint/2010/main" val="10556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disruptive behaviour in the classroom"/>
          <p:cNvPicPr>
            <a:picLocks noChangeAspect="1" noChangeArrowheads="1"/>
          </p:cNvPicPr>
          <p:nvPr/>
        </p:nvPicPr>
        <p:blipFill rotWithShape="1">
          <a:blip r:embed="rId2">
            <a:extLst>
              <a:ext uri="{28A0092B-C50C-407E-A947-70E740481C1C}">
                <a14:useLocalDpi xmlns:a14="http://schemas.microsoft.com/office/drawing/2010/main" val="0"/>
              </a:ext>
            </a:extLst>
          </a:blip>
          <a:srcRect l="8103"/>
          <a:stretch/>
        </p:blipFill>
        <p:spPr bwMode="auto">
          <a:xfrm>
            <a:off x="208547" y="1872036"/>
            <a:ext cx="5087927" cy="3697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6463" y="4976311"/>
            <a:ext cx="2099229" cy="646331"/>
          </a:xfrm>
          <a:prstGeom prst="rect">
            <a:avLst/>
          </a:prstGeom>
          <a:noFill/>
        </p:spPr>
        <p:txBody>
          <a:bodyPr wrap="none" rtlCol="0">
            <a:spAutoFit/>
          </a:bodyPr>
          <a:lstStyle/>
          <a:p>
            <a:r>
              <a:rPr lang="en-GB" sz="3600" b="1" dirty="0">
                <a:solidFill>
                  <a:srgbClr val="191A51"/>
                </a:solidFill>
                <a:effectLst>
                  <a:glow rad="101600">
                    <a:schemeClr val="bg1">
                      <a:alpha val="60000"/>
                    </a:schemeClr>
                  </a:glow>
                </a:effectLst>
              </a:rPr>
              <a:t>Low-Level</a:t>
            </a:r>
          </a:p>
        </p:txBody>
      </p:sp>
      <p:sp>
        <p:nvSpPr>
          <p:cNvPr id="6" name="TextBox 5"/>
          <p:cNvSpPr txBox="1"/>
          <p:nvPr/>
        </p:nvSpPr>
        <p:spPr>
          <a:xfrm>
            <a:off x="137321" y="1015623"/>
            <a:ext cx="7025706" cy="707886"/>
          </a:xfrm>
          <a:prstGeom prst="rect">
            <a:avLst/>
          </a:prstGeom>
          <a:noFill/>
        </p:spPr>
        <p:txBody>
          <a:bodyPr wrap="none" rtlCol="0">
            <a:spAutoFit/>
          </a:bodyPr>
          <a:lstStyle/>
          <a:p>
            <a:r>
              <a:rPr lang="en-GB" sz="4000" b="1" dirty="0"/>
              <a:t>Defining “Disruptive Behaviour”</a:t>
            </a:r>
          </a:p>
        </p:txBody>
      </p:sp>
      <p:sp>
        <p:nvSpPr>
          <p:cNvPr id="7" name="TextBox 6"/>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Introduction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Definitions</a:t>
            </a:r>
            <a:endParaRPr lang="en-GB" sz="3600" b="1" dirty="0">
              <a:solidFill>
                <a:srgbClr val="FFC203"/>
              </a:solidFill>
              <a:latin typeface="Tw Cen MT" panose="020B0602020104020603" pitchFamily="34" charset="0"/>
            </a:endParaRPr>
          </a:p>
        </p:txBody>
      </p:sp>
      <p:cxnSp>
        <p:nvCxnSpPr>
          <p:cNvPr id="8" name="Straight Connector 7"/>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4" descr="Related image">
            <a:extLst>
              <a:ext uri="{FF2B5EF4-FFF2-40B4-BE49-F238E27FC236}">
                <a16:creationId xmlns:a16="http://schemas.microsoft.com/office/drawing/2014/main" id="{08469CB3-8EB2-0E7F-B80B-DCCB2C0264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0" r="11686"/>
          <a:stretch/>
        </p:blipFill>
        <p:spPr bwMode="auto">
          <a:xfrm>
            <a:off x="6867716" y="1805124"/>
            <a:ext cx="4732422" cy="3697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B40D740-904F-64B1-4B9B-B29D2266A4FB}"/>
              </a:ext>
            </a:extLst>
          </p:cNvPr>
          <p:cNvSpPr txBox="1"/>
          <p:nvPr/>
        </p:nvSpPr>
        <p:spPr>
          <a:xfrm>
            <a:off x="6875737" y="1716894"/>
            <a:ext cx="2185085" cy="646331"/>
          </a:xfrm>
          <a:prstGeom prst="rect">
            <a:avLst/>
          </a:prstGeom>
          <a:noFill/>
        </p:spPr>
        <p:txBody>
          <a:bodyPr wrap="none" rtlCol="0">
            <a:spAutoFit/>
          </a:bodyPr>
          <a:lstStyle/>
          <a:p>
            <a:r>
              <a:rPr lang="en-GB" sz="3600" b="1">
                <a:solidFill>
                  <a:srgbClr val="191A51"/>
                </a:solidFill>
                <a:effectLst>
                  <a:glow rad="101600">
                    <a:schemeClr val="bg1">
                      <a:alpha val="60000"/>
                    </a:schemeClr>
                  </a:glow>
                </a:effectLst>
              </a:rPr>
              <a:t>High-Level</a:t>
            </a:r>
          </a:p>
        </p:txBody>
      </p:sp>
      <p:sp>
        <p:nvSpPr>
          <p:cNvPr id="16" name="Rectangle 15">
            <a:extLst>
              <a:ext uri="{FF2B5EF4-FFF2-40B4-BE49-F238E27FC236}">
                <a16:creationId xmlns:a16="http://schemas.microsoft.com/office/drawing/2014/main" id="{550C9C54-F315-76C9-802B-9412BD7FC4DF}"/>
              </a:ext>
            </a:extLst>
          </p:cNvPr>
          <p:cNvSpPr/>
          <p:nvPr/>
        </p:nvSpPr>
        <p:spPr>
          <a:xfrm>
            <a:off x="3182358" y="4312156"/>
            <a:ext cx="5818759" cy="1323439"/>
          </a:xfrm>
          <a:prstGeom prst="rect">
            <a:avLst/>
          </a:prstGeom>
          <a:solidFill>
            <a:schemeClr val="accent4">
              <a:lumMod val="20000"/>
              <a:lumOff val="80000"/>
            </a:schemeClr>
          </a:solidFill>
        </p:spPr>
        <p:txBody>
          <a:bodyPr wrap="square" lIns="91440" tIns="45720" rIns="91440" bIns="45720" anchor="t">
            <a:spAutoFit/>
          </a:bodyPr>
          <a:lstStyle/>
          <a:p>
            <a:r>
              <a:rPr lang="en-GB" sz="3200" b="1" dirty="0">
                <a:latin typeface="Tw Cen MT"/>
              </a:rPr>
              <a:t>Activity: </a:t>
            </a:r>
            <a:r>
              <a:rPr lang="en-GB" sz="2400" dirty="0">
                <a:latin typeface="Tw Cen MT"/>
              </a:rPr>
              <a:t>List examples of low-level disruptive behaviour. Repeat the activity</a:t>
            </a:r>
          </a:p>
          <a:p>
            <a:r>
              <a:rPr lang="en-GB" sz="2400" dirty="0">
                <a:latin typeface="Tw Cen MT" panose="020B0602020104020603" pitchFamily="34" charset="0"/>
              </a:rPr>
              <a:t>with high-level disruption.</a:t>
            </a:r>
          </a:p>
        </p:txBody>
      </p:sp>
    </p:spTree>
    <p:extLst>
      <p:ext uri="{BB962C8B-B14F-4D97-AF65-F5344CB8AC3E}">
        <p14:creationId xmlns:p14="http://schemas.microsoft.com/office/powerpoint/2010/main" val="2193765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252123" y="964183"/>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7176" name="Picture 8" descr="Image result for longfield academy darlington"/>
          <p:cNvPicPr>
            <a:picLocks noChangeAspect="1" noChangeArrowheads="1"/>
          </p:cNvPicPr>
          <p:nvPr/>
        </p:nvPicPr>
        <p:blipFill rotWithShape="1">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77933"/>
          <a:stretch/>
        </p:blipFill>
        <p:spPr bwMode="auto">
          <a:xfrm>
            <a:off x="9424555" y="3309868"/>
            <a:ext cx="488361" cy="540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teacher no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b="3083"/>
          <a:stretch/>
        </p:blipFill>
        <p:spPr bwMode="auto">
          <a:xfrm>
            <a:off x="6603163" y="274346"/>
            <a:ext cx="2790825" cy="5538788"/>
          </a:xfrm>
          <a:prstGeom prst="rect">
            <a:avLst/>
          </a:prstGeom>
          <a:noFill/>
          <a:extLst>
            <a:ext uri="{909E8E84-426E-40DD-AFC4-6F175D3DCCD1}">
              <a14:hiddenFill xmlns:a14="http://schemas.microsoft.com/office/drawing/2010/main">
                <a:solidFill>
                  <a:srgbClr val="FFFFFF"/>
                </a:solidFill>
              </a14:hiddenFill>
            </a:ext>
          </a:extLst>
        </p:spPr>
      </p:pic>
      <p:sp>
        <p:nvSpPr>
          <p:cNvPr id="4" name="Circular Arrow 3"/>
          <p:cNvSpPr/>
          <p:nvPr/>
        </p:nvSpPr>
        <p:spPr>
          <a:xfrm rot="17669271" flipV="1">
            <a:off x="6755076" y="746429"/>
            <a:ext cx="3279638" cy="5378936"/>
          </a:xfrm>
          <a:prstGeom prst="circularArrow">
            <a:avLst>
              <a:gd name="adj1" fmla="val 12500"/>
              <a:gd name="adj2" fmla="val 1142319"/>
              <a:gd name="adj3" fmla="val 20457681"/>
              <a:gd name="adj4" fmla="val 2978"/>
              <a:gd name="adj5" fmla="val 12500"/>
            </a:avLst>
          </a:prstGeom>
          <a:solidFill>
            <a:srgbClr val="191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6" name="Picture 2" descr="Image result for teacher no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b="49667"/>
          <a:stretch/>
        </p:blipFill>
        <p:spPr bwMode="auto">
          <a:xfrm>
            <a:off x="6603163" y="274346"/>
            <a:ext cx="2790825" cy="28765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413751" y="998246"/>
            <a:ext cx="4487012" cy="1323439"/>
          </a:xfrm>
          <a:prstGeom prst="rect">
            <a:avLst/>
          </a:prstGeom>
          <a:noFill/>
        </p:spPr>
        <p:txBody>
          <a:bodyPr wrap="square" rtlCol="0">
            <a:spAutoFit/>
          </a:bodyPr>
          <a:lstStyle/>
          <a:p>
            <a:pPr marL="571500" indent="-571500">
              <a:buClr>
                <a:srgbClr val="191A51"/>
              </a:buClr>
              <a:buFont typeface="Wingdings" panose="05000000000000000000" pitchFamily="2" charset="2"/>
              <a:buChar char="l"/>
            </a:pPr>
            <a:r>
              <a:rPr lang="en-GB" sz="4000" b="1" dirty="0" err="1">
                <a:solidFill>
                  <a:srgbClr val="191A51"/>
                </a:solidFill>
              </a:rPr>
              <a:t>DfE’s</a:t>
            </a:r>
            <a:r>
              <a:rPr lang="en-GB" sz="4000" b="1" dirty="0">
                <a:solidFill>
                  <a:srgbClr val="191A51"/>
                </a:solidFill>
              </a:rPr>
              <a:t> Teachers’  Standards</a:t>
            </a:r>
          </a:p>
        </p:txBody>
      </p:sp>
      <p:sp>
        <p:nvSpPr>
          <p:cNvPr id="10" name="TextBox 9"/>
          <p:cNvSpPr txBox="1"/>
          <p:nvPr/>
        </p:nvSpPr>
        <p:spPr>
          <a:xfrm>
            <a:off x="2413751" y="2359792"/>
            <a:ext cx="3181350" cy="1323439"/>
          </a:xfrm>
          <a:prstGeom prst="rect">
            <a:avLst/>
          </a:prstGeom>
          <a:noFill/>
        </p:spPr>
        <p:txBody>
          <a:bodyPr wrap="square" lIns="91440" tIns="45720" rIns="91440" bIns="45720" rtlCol="0" anchor="t">
            <a:spAutoFit/>
          </a:bodyPr>
          <a:lstStyle/>
          <a:p>
            <a:pPr marL="571500" indent="-571500">
              <a:buClr>
                <a:srgbClr val="191A51"/>
              </a:buClr>
              <a:buFont typeface="Wingdings" panose="05000000000000000000" pitchFamily="2" charset="2"/>
              <a:buChar char="l"/>
            </a:pPr>
            <a:r>
              <a:rPr lang="en-GB" sz="4000" b="1" dirty="0">
                <a:solidFill>
                  <a:srgbClr val="191A51"/>
                </a:solidFill>
              </a:rPr>
              <a:t>Ofsted</a:t>
            </a:r>
          </a:p>
          <a:p>
            <a:pPr marL="533400"/>
            <a:r>
              <a:rPr lang="en-GB" sz="4000" b="1" dirty="0">
                <a:solidFill>
                  <a:srgbClr val="191A51"/>
                </a:solidFill>
              </a:rPr>
              <a:t>Framework</a:t>
            </a:r>
            <a:endParaRPr lang="en-GB" sz="4000" b="1" dirty="0">
              <a:solidFill>
                <a:srgbClr val="191A51"/>
              </a:solidFill>
              <a:cs typeface="Calibri"/>
            </a:endParaRPr>
          </a:p>
        </p:txBody>
      </p:sp>
      <p:pic>
        <p:nvPicPr>
          <p:cNvPr id="12" name="Picture 2" descr="Image result for df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7289" y="1057388"/>
            <a:ext cx="1061064" cy="6277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ofsted"/>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9701" b="33704"/>
          <a:stretch/>
        </p:blipFill>
        <p:spPr bwMode="auto">
          <a:xfrm>
            <a:off x="9456613" y="1400222"/>
            <a:ext cx="1222848" cy="5697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413751" y="3699874"/>
            <a:ext cx="2741322" cy="707886"/>
          </a:xfrm>
          <a:prstGeom prst="rect">
            <a:avLst/>
          </a:prstGeom>
          <a:noFill/>
        </p:spPr>
        <p:txBody>
          <a:bodyPr wrap="square" rtlCol="0">
            <a:spAutoFit/>
          </a:bodyPr>
          <a:lstStyle/>
          <a:p>
            <a:pPr marL="571500" indent="-571500">
              <a:buClr>
                <a:srgbClr val="191A51"/>
              </a:buClr>
              <a:buFont typeface="Wingdings" panose="05000000000000000000" pitchFamily="2" charset="2"/>
              <a:buChar char="l"/>
            </a:pPr>
            <a:r>
              <a:rPr lang="en-GB" sz="4000" b="1">
                <a:solidFill>
                  <a:srgbClr val="191A51"/>
                </a:solidFill>
              </a:rPr>
              <a:t>The Law</a:t>
            </a:r>
          </a:p>
        </p:txBody>
      </p:sp>
      <p:sp>
        <p:nvSpPr>
          <p:cNvPr id="15" name="TextBox 14"/>
          <p:cNvSpPr txBox="1"/>
          <p:nvPr/>
        </p:nvSpPr>
        <p:spPr>
          <a:xfrm>
            <a:off x="2413751" y="4467330"/>
            <a:ext cx="4438650" cy="1323439"/>
          </a:xfrm>
          <a:prstGeom prst="rect">
            <a:avLst/>
          </a:prstGeom>
          <a:noFill/>
        </p:spPr>
        <p:txBody>
          <a:bodyPr wrap="square" rtlCol="0">
            <a:spAutoFit/>
          </a:bodyPr>
          <a:lstStyle/>
          <a:p>
            <a:pPr marL="571500" indent="-571500">
              <a:buClr>
                <a:srgbClr val="191A51"/>
              </a:buClr>
              <a:buFont typeface="Wingdings" panose="05000000000000000000" pitchFamily="2" charset="2"/>
              <a:buChar char="l"/>
            </a:pPr>
            <a:r>
              <a:rPr lang="en-GB" sz="4000" b="1">
                <a:solidFill>
                  <a:srgbClr val="191A51"/>
                </a:solidFill>
              </a:rPr>
              <a:t>Your school’s behaviour policy</a:t>
            </a:r>
          </a:p>
        </p:txBody>
      </p:sp>
      <p:pic>
        <p:nvPicPr>
          <p:cNvPr id="7172" name="Picture 4" descr="Image result for carmel college logo"/>
          <p:cNvPicPr>
            <a:picLocks noChangeAspect="1" noChangeArrowheads="1"/>
          </p:cNvPicPr>
          <p:nvPr/>
        </p:nvPicPr>
        <p:blipFill rotWithShape="1">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r="68748" b="8109"/>
          <a:stretch/>
        </p:blipFill>
        <p:spPr bwMode="auto">
          <a:xfrm>
            <a:off x="9788560" y="3768027"/>
            <a:ext cx="515880" cy="540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our lady of st bedes stockton"/>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97164" y="215808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8">
            <a:clrChange>
              <a:clrFrom>
                <a:srgbClr val="000000">
                  <a:alpha val="0"/>
                </a:srgbClr>
              </a:clrFrom>
              <a:clrTo>
                <a:srgbClr val="000000">
                  <a:alpha val="0"/>
                </a:srgbClr>
              </a:clrTo>
            </a:clrChange>
          </a:blip>
          <a:stretch>
            <a:fillRect/>
          </a:stretch>
        </p:blipFill>
        <p:spPr>
          <a:xfrm>
            <a:off x="9184719" y="4142161"/>
            <a:ext cx="505597" cy="403372"/>
          </a:xfrm>
          <a:prstGeom prst="rect">
            <a:avLst/>
          </a:prstGeom>
        </p:spPr>
      </p:pic>
      <p:pic>
        <p:nvPicPr>
          <p:cNvPr id="7180" name="Picture 12" descr="Image result for st michaels billingham logo"/>
          <p:cNvPicPr>
            <a:picLocks noChangeAspect="1" noChangeArrowheads="1"/>
          </p:cNvPicPr>
          <p:nvPr/>
        </p:nvPicPr>
        <p:blipFill>
          <a:blip r:embed="rId9"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523055" y="5196740"/>
            <a:ext cx="1015657" cy="459978"/>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Image result for conyers school yarm logo"/>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5027" y="4600357"/>
            <a:ext cx="522280" cy="522280"/>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Image result for english martyrs"/>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70088" y="328723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2">
            <a:clrChange>
              <a:clrFrom>
                <a:srgbClr val="FFFFFF"/>
              </a:clrFrom>
              <a:clrTo>
                <a:srgbClr val="FFFFFF">
                  <a:alpha val="0"/>
                </a:srgbClr>
              </a:clrTo>
            </a:clrChange>
          </a:blip>
          <a:stretch>
            <a:fillRect/>
          </a:stretch>
        </p:blipFill>
        <p:spPr>
          <a:xfrm>
            <a:off x="10368230" y="2666782"/>
            <a:ext cx="586154" cy="540000"/>
          </a:xfrm>
          <a:prstGeom prst="rect">
            <a:avLst/>
          </a:prstGeom>
        </p:spPr>
      </p:pic>
      <p:sp>
        <p:nvSpPr>
          <p:cNvPr id="22" name="TextBox 21"/>
          <p:cNvSpPr txBox="1"/>
          <p:nvPr/>
        </p:nvSpPr>
        <p:spPr>
          <a:xfrm>
            <a:off x="220226" y="274346"/>
            <a:ext cx="12089452" cy="769441"/>
          </a:xfrm>
          <a:prstGeom prst="rect">
            <a:avLst/>
          </a:prstGeom>
          <a:noFill/>
        </p:spPr>
        <p:txBody>
          <a:bodyPr wrap="square" rtlCol="0">
            <a:spAutoFit/>
          </a:bodyPr>
          <a:lstStyle/>
          <a:p>
            <a:r>
              <a:rPr lang="en-GB" sz="4400" b="1" dirty="0">
                <a:latin typeface="Tw Cen MT" panose="020B0602020104020603" pitchFamily="34" charset="0"/>
              </a:rPr>
              <a:t>Introduction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Frameworks</a:t>
            </a:r>
            <a:endParaRPr lang="en-GB" sz="3600" b="1" dirty="0">
              <a:solidFill>
                <a:srgbClr val="FFC203"/>
              </a:solidFill>
              <a:latin typeface="Tw Cen MT" panose="020B0602020104020603" pitchFamily="34" charset="0"/>
            </a:endParaRPr>
          </a:p>
        </p:txBody>
      </p:sp>
    </p:spTree>
    <p:extLst>
      <p:ext uri="{BB962C8B-B14F-4D97-AF65-F5344CB8AC3E}">
        <p14:creationId xmlns:p14="http://schemas.microsoft.com/office/powerpoint/2010/main" val="1171531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80422" y="2241158"/>
            <a:ext cx="7150961" cy="1191673"/>
          </a:xfrm>
          <a:prstGeom prst="rect">
            <a:avLst/>
          </a:prstGeom>
          <a:solidFill>
            <a:schemeClr val="accent4">
              <a:lumMod val="20000"/>
              <a:lumOff val="80000"/>
            </a:schemeClr>
          </a:solidFill>
        </p:spPr>
        <p:txBody>
          <a:bodyPr wrap="square" lIns="91440" tIns="45720" rIns="91440" bIns="45720" anchor="t">
            <a:spAutoFit/>
          </a:bodyPr>
          <a:lstStyle/>
          <a:p>
            <a:pPr>
              <a:lnSpc>
                <a:spcPct val="85000"/>
              </a:lnSpc>
            </a:pPr>
            <a:r>
              <a:rPr lang="en-GB" sz="2800" b="1" dirty="0">
                <a:latin typeface="Tw Cen MT" panose="020B0602020104020603" pitchFamily="34" charset="0"/>
              </a:rPr>
              <a:t>Activity:</a:t>
            </a:r>
            <a:r>
              <a:rPr lang="en-GB" sz="2800" dirty="0">
                <a:latin typeface="Tw Cen MT" panose="020B0602020104020603" pitchFamily="34" charset="0"/>
              </a:rPr>
              <a:t> Explain in your own words what you know of your school policies on Behaviour.</a:t>
            </a:r>
          </a:p>
          <a:p>
            <a:pPr>
              <a:lnSpc>
                <a:spcPct val="85000"/>
              </a:lnSpc>
            </a:pPr>
            <a:endParaRPr lang="en-GB" sz="2800" b="1" dirty="0">
              <a:latin typeface="Tw Cen MT" panose="020B0602020104020603" pitchFamily="34" charset="0"/>
            </a:endParaRPr>
          </a:p>
        </p:txBody>
      </p:sp>
      <p:sp>
        <p:nvSpPr>
          <p:cNvPr id="22" name="TextBox 21"/>
          <p:cNvSpPr txBox="1"/>
          <p:nvPr/>
        </p:nvSpPr>
        <p:spPr>
          <a:xfrm>
            <a:off x="137321" y="1015623"/>
            <a:ext cx="4067652" cy="707886"/>
          </a:xfrm>
          <a:prstGeom prst="rect">
            <a:avLst/>
          </a:prstGeom>
          <a:noFill/>
        </p:spPr>
        <p:txBody>
          <a:bodyPr wrap="none" rtlCol="0">
            <a:spAutoFit/>
          </a:bodyPr>
          <a:lstStyle/>
          <a:p>
            <a:r>
              <a:rPr lang="en-GB" sz="4000" b="1" dirty="0"/>
              <a:t>Behaviour Policies</a:t>
            </a:r>
          </a:p>
        </p:txBody>
      </p:sp>
      <p:cxnSp>
        <p:nvCxnSpPr>
          <p:cNvPr id="23" name="Straight Connector 22"/>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Introduction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Frameworks</a:t>
            </a:r>
            <a:endParaRPr lang="en-GB" sz="3600" b="1" dirty="0">
              <a:solidFill>
                <a:srgbClr val="FFC203"/>
              </a:solidFill>
              <a:latin typeface="Tw Cen MT" panose="020B0602020104020603" pitchFamily="34" charset="0"/>
            </a:endParaRPr>
          </a:p>
        </p:txBody>
      </p:sp>
      <p:pic>
        <p:nvPicPr>
          <p:cNvPr id="4098" name="Picture 2" descr="Importance of Policies and Proced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8950" y="1086554"/>
            <a:ext cx="4545840" cy="454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742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393065"/>
            <a:ext cx="12122727" cy="1022466"/>
          </a:xfrm>
        </p:spPr>
        <p:txBody>
          <a:bodyPr>
            <a:noAutofit/>
          </a:bodyPr>
          <a:lstStyle/>
          <a:p>
            <a:r>
              <a:rPr lang="en-GB" sz="4000" b="1" spc="200" dirty="0">
                <a:solidFill>
                  <a:srgbClr val="FDE001"/>
                </a:solidFill>
              </a:rPr>
              <a:t>Research &amp; Recommendations</a:t>
            </a:r>
          </a:p>
          <a:p>
            <a:r>
              <a:rPr lang="en-GB" sz="2800" spc="300" dirty="0">
                <a:solidFill>
                  <a:schemeClr val="bg1"/>
                </a:solidFill>
              </a:rPr>
              <a:t>Part 2</a:t>
            </a:r>
          </a:p>
        </p:txBody>
      </p:sp>
      <p:sp>
        <p:nvSpPr>
          <p:cNvPr id="2" name="Rectangle 1"/>
          <p:cNvSpPr/>
          <p:nvPr/>
        </p:nvSpPr>
        <p:spPr>
          <a:xfrm>
            <a:off x="257174" y="97381"/>
            <a:ext cx="11760200" cy="7344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7063" indent="92075" algn="ctr"/>
            <a:r>
              <a:rPr lang="en-GB" sz="4400" b="1" dirty="0">
                <a:solidFill>
                  <a:srgbClr val="FEE001"/>
                </a:solidFill>
                <a:latin typeface="Tw Cen MT" panose="020B0602020104020603" pitchFamily="34" charset="0"/>
              </a:rPr>
              <a:t>Central Training: </a:t>
            </a:r>
            <a:r>
              <a:rPr lang="en-GB" sz="4400" dirty="0">
                <a:solidFill>
                  <a:srgbClr val="FEE001"/>
                </a:solidFill>
                <a:latin typeface="Tw Cen MT" panose="020B0602020104020603" pitchFamily="34" charset="0"/>
              </a:rPr>
              <a:t>General Professional Studies</a:t>
            </a:r>
          </a:p>
        </p:txBody>
      </p:sp>
      <p:pic>
        <p:nvPicPr>
          <p:cNvPr id="2050" name="Picture 2" descr="Ofsted Outstanding Logo | Aylesbury Town Counci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174" y="97381"/>
            <a:ext cx="733251" cy="73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699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3714750" y="781268"/>
            <a:ext cx="8162694" cy="4968595"/>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403558" y="866274"/>
            <a:ext cx="1734770" cy="584775"/>
          </a:xfrm>
          <a:prstGeom prst="rect">
            <a:avLst/>
          </a:prstGeom>
          <a:noFill/>
        </p:spPr>
        <p:txBody>
          <a:bodyPr wrap="none" rtlCol="0">
            <a:spAutoFit/>
          </a:bodyPr>
          <a:lstStyle/>
          <a:p>
            <a:r>
              <a:rPr lang="en-GB" sz="3200" b="1"/>
              <a:t>In School</a:t>
            </a:r>
          </a:p>
        </p:txBody>
      </p:sp>
      <p:sp>
        <p:nvSpPr>
          <p:cNvPr id="11" name="TextBox 10"/>
          <p:cNvSpPr txBox="1"/>
          <p:nvPr/>
        </p:nvSpPr>
        <p:spPr>
          <a:xfrm>
            <a:off x="8851232" y="866274"/>
            <a:ext cx="2489784" cy="584775"/>
          </a:xfrm>
          <a:prstGeom prst="rect">
            <a:avLst/>
          </a:prstGeom>
          <a:noFill/>
        </p:spPr>
        <p:txBody>
          <a:bodyPr wrap="none" rtlCol="0">
            <a:spAutoFit/>
          </a:bodyPr>
          <a:lstStyle/>
          <a:p>
            <a:r>
              <a:rPr lang="en-GB" sz="3200" b="1"/>
              <a:t>Out of School</a:t>
            </a:r>
          </a:p>
        </p:txBody>
      </p:sp>
      <p:sp>
        <p:nvSpPr>
          <p:cNvPr id="10" name="TextBox 9"/>
          <p:cNvSpPr txBox="1"/>
          <p:nvPr/>
        </p:nvSpPr>
        <p:spPr>
          <a:xfrm>
            <a:off x="3765885" y="1479884"/>
            <a:ext cx="3188368" cy="2800767"/>
          </a:xfrm>
          <a:prstGeom prst="rect">
            <a:avLst/>
          </a:prstGeom>
          <a:noFill/>
        </p:spPr>
        <p:txBody>
          <a:bodyPr wrap="square" rtlCol="0">
            <a:spAutoFit/>
          </a:bodyPr>
          <a:lstStyle/>
          <a:p>
            <a:pPr marL="180975" indent="-180975">
              <a:buFont typeface="Wingdings" panose="05000000000000000000" pitchFamily="2" charset="2"/>
              <a:buChar char="§"/>
            </a:pPr>
            <a:r>
              <a:rPr lang="en-GB" sz="1600" dirty="0">
                <a:solidFill>
                  <a:srgbClr val="3DA94C"/>
                </a:solidFill>
              </a:rPr>
              <a:t>Relationship with teacher</a:t>
            </a:r>
          </a:p>
          <a:p>
            <a:pPr marL="180975" indent="-180975">
              <a:buFont typeface="Wingdings" panose="05000000000000000000" pitchFamily="2" charset="2"/>
              <a:buChar char="§"/>
            </a:pPr>
            <a:r>
              <a:rPr lang="en-GB" sz="1600" dirty="0">
                <a:solidFill>
                  <a:srgbClr val="3DA94C"/>
                </a:solidFill>
              </a:rPr>
              <a:t>Teacher interest</a:t>
            </a:r>
          </a:p>
          <a:p>
            <a:pPr marL="180975" indent="-180975">
              <a:buFont typeface="Wingdings" panose="05000000000000000000" pitchFamily="2" charset="2"/>
              <a:buChar char="§"/>
            </a:pPr>
            <a:r>
              <a:rPr lang="en-GB" sz="1600" dirty="0">
                <a:solidFill>
                  <a:srgbClr val="3DA94C"/>
                </a:solidFill>
              </a:rPr>
              <a:t>Relationship with peers</a:t>
            </a:r>
          </a:p>
          <a:p>
            <a:pPr marL="180975" indent="-180975">
              <a:buFont typeface="Wingdings" panose="05000000000000000000" pitchFamily="2" charset="2"/>
              <a:buChar char="§"/>
            </a:pPr>
            <a:r>
              <a:rPr lang="en-GB" sz="1600" dirty="0">
                <a:solidFill>
                  <a:srgbClr val="3DA94C"/>
                </a:solidFill>
              </a:rPr>
              <a:t>Educational opportunities</a:t>
            </a:r>
          </a:p>
          <a:p>
            <a:pPr marL="180975" indent="-180975">
              <a:buFont typeface="Wingdings" panose="05000000000000000000" pitchFamily="2" charset="2"/>
              <a:buChar char="§"/>
            </a:pPr>
            <a:r>
              <a:rPr lang="en-GB" sz="1600" dirty="0">
                <a:solidFill>
                  <a:srgbClr val="3DA94C"/>
                </a:solidFill>
              </a:rPr>
              <a:t>Behaviour management approach</a:t>
            </a:r>
          </a:p>
          <a:p>
            <a:pPr marL="180975" indent="-180975">
              <a:buFont typeface="Wingdings" panose="05000000000000000000" pitchFamily="2" charset="2"/>
              <a:buChar char="§"/>
            </a:pPr>
            <a:r>
              <a:rPr lang="en-GB" sz="1600" dirty="0">
                <a:solidFill>
                  <a:srgbClr val="3DA94C"/>
                </a:solidFill>
              </a:rPr>
              <a:t>Curriculum and T&amp;L</a:t>
            </a:r>
          </a:p>
          <a:p>
            <a:pPr marL="180975" indent="-180975">
              <a:buFont typeface="Wingdings" panose="05000000000000000000" pitchFamily="2" charset="2"/>
              <a:buChar char="§"/>
            </a:pPr>
            <a:r>
              <a:rPr lang="en-GB" sz="1600" dirty="0">
                <a:solidFill>
                  <a:srgbClr val="3DA94C"/>
                </a:solidFill>
              </a:rPr>
              <a:t>School ethos &amp; policies</a:t>
            </a:r>
          </a:p>
          <a:p>
            <a:pPr marL="180975" indent="-180975">
              <a:buFont typeface="Wingdings" panose="05000000000000000000" pitchFamily="2" charset="2"/>
              <a:buChar char="§"/>
            </a:pPr>
            <a:r>
              <a:rPr lang="en-GB" sz="1600" dirty="0">
                <a:solidFill>
                  <a:srgbClr val="3DA94C"/>
                </a:solidFill>
              </a:rPr>
              <a:t>Expectations</a:t>
            </a:r>
          </a:p>
          <a:p>
            <a:pPr marL="180975" indent="-180975">
              <a:buFont typeface="Wingdings" panose="05000000000000000000" pitchFamily="2" charset="2"/>
              <a:buChar char="§"/>
            </a:pPr>
            <a:r>
              <a:rPr lang="en-GB" sz="1600" dirty="0">
                <a:solidFill>
                  <a:srgbClr val="3DA94C"/>
                </a:solidFill>
              </a:rPr>
              <a:t>School transitions</a:t>
            </a:r>
          </a:p>
          <a:p>
            <a:pPr marL="180975" indent="-180975">
              <a:buFont typeface="Wingdings" panose="05000000000000000000" pitchFamily="2" charset="2"/>
              <a:buChar char="§"/>
            </a:pPr>
            <a:r>
              <a:rPr lang="en-GB" sz="1600" dirty="0">
                <a:solidFill>
                  <a:srgbClr val="3DA94C"/>
                </a:solidFill>
              </a:rPr>
              <a:t>Class sizes</a:t>
            </a:r>
          </a:p>
          <a:p>
            <a:endParaRPr lang="en-GB" sz="1600" dirty="0">
              <a:solidFill>
                <a:srgbClr val="009444"/>
              </a:solidFill>
            </a:endParaRPr>
          </a:p>
        </p:txBody>
      </p:sp>
      <p:pic>
        <p:nvPicPr>
          <p:cNvPr id="9222" name="Picture 6" descr="http://vaporustedes.info/wp-content/uploads/2019/01/outline-of-person-lovely-design-outline-of-person-outline-drawing-human-body-template.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50258" y="474536"/>
            <a:ext cx="3911099" cy="551969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653771" y="842210"/>
            <a:ext cx="2074159" cy="3631763"/>
          </a:xfrm>
          <a:prstGeom prst="rect">
            <a:avLst/>
          </a:prstGeom>
          <a:noFill/>
        </p:spPr>
        <p:txBody>
          <a:bodyPr wrap="none" rtlCol="0">
            <a:spAutoFit/>
          </a:bodyPr>
          <a:lstStyle/>
          <a:p>
            <a:pPr marL="180975" indent="-180975" algn="ctr">
              <a:buFont typeface="Wingdings" panose="05000000000000000000" pitchFamily="2" charset="2"/>
              <a:buChar char="§"/>
            </a:pPr>
            <a:r>
              <a:rPr lang="en-GB" sz="1600" dirty="0">
                <a:solidFill>
                  <a:srgbClr val="3DA94C"/>
                </a:solidFill>
              </a:rPr>
              <a:t>Aspirations </a:t>
            </a:r>
          </a:p>
          <a:p>
            <a:pPr marL="180975" indent="-180975" algn="ctr">
              <a:buFont typeface="Wingdings" panose="05000000000000000000" pitchFamily="2" charset="2"/>
              <a:buChar char="§"/>
            </a:pPr>
            <a:r>
              <a:rPr lang="en-GB" sz="1600" dirty="0">
                <a:solidFill>
                  <a:srgbClr val="3DA94C"/>
                </a:solidFill>
              </a:rPr>
              <a:t>Perception of</a:t>
            </a:r>
          </a:p>
          <a:p>
            <a:pPr marL="180975" indent="-180975" algn="ctr"/>
            <a:r>
              <a:rPr lang="en-GB" sz="1600" dirty="0">
                <a:solidFill>
                  <a:srgbClr val="3DA94C"/>
                </a:solidFill>
              </a:rPr>
              <a:t>consequences</a:t>
            </a:r>
          </a:p>
          <a:p>
            <a:pPr marL="180975" indent="-180975" algn="ctr">
              <a:buFont typeface="Wingdings" panose="05000000000000000000" pitchFamily="2" charset="2"/>
              <a:buChar char="§"/>
            </a:pPr>
            <a:r>
              <a:rPr lang="en-GB" sz="1600" dirty="0">
                <a:solidFill>
                  <a:srgbClr val="F18A22"/>
                </a:solidFill>
              </a:rPr>
              <a:t>Intellectual ability</a:t>
            </a:r>
          </a:p>
          <a:p>
            <a:pPr marL="180975" indent="-180975" algn="ctr">
              <a:buFont typeface="Wingdings" panose="05000000000000000000" pitchFamily="2" charset="2"/>
              <a:buChar char="§"/>
            </a:pPr>
            <a:r>
              <a:rPr lang="en-GB" sz="1600" dirty="0">
                <a:solidFill>
                  <a:srgbClr val="3DA94C"/>
                </a:solidFill>
              </a:rPr>
              <a:t>Attitudes to learning</a:t>
            </a:r>
          </a:p>
          <a:p>
            <a:pPr marL="180975" indent="-180975" algn="ctr">
              <a:buFont typeface="Wingdings" panose="05000000000000000000" pitchFamily="2" charset="2"/>
              <a:buChar char="§"/>
            </a:pPr>
            <a:r>
              <a:rPr lang="en-GB" sz="1600" dirty="0">
                <a:solidFill>
                  <a:srgbClr val="3DA94C"/>
                </a:solidFill>
              </a:rPr>
              <a:t>Self-evaluation</a:t>
            </a:r>
          </a:p>
          <a:p>
            <a:pPr marL="180975" indent="-180975" algn="ctr">
              <a:buFont typeface="Wingdings" panose="05000000000000000000" pitchFamily="2" charset="2"/>
              <a:buChar char="§"/>
            </a:pPr>
            <a:r>
              <a:rPr lang="en-GB" sz="1600" dirty="0">
                <a:solidFill>
                  <a:srgbClr val="3DA94C"/>
                </a:solidFill>
              </a:rPr>
              <a:t>Motivation</a:t>
            </a:r>
          </a:p>
          <a:p>
            <a:pPr marL="180975" indent="-180975" algn="ctr">
              <a:buFont typeface="Wingdings" panose="05000000000000000000" pitchFamily="2" charset="2"/>
              <a:buChar char="§"/>
            </a:pPr>
            <a:endParaRPr lang="en-GB" sz="2400" dirty="0"/>
          </a:p>
          <a:p>
            <a:pPr marL="180975" indent="-180975" algn="ctr">
              <a:buFont typeface="Wingdings" panose="05000000000000000000" pitchFamily="2" charset="2"/>
              <a:buChar char="§"/>
            </a:pPr>
            <a:r>
              <a:rPr lang="en-GB" sz="1600" dirty="0">
                <a:solidFill>
                  <a:srgbClr val="3DA94C"/>
                </a:solidFill>
              </a:rPr>
              <a:t>Labelling</a:t>
            </a:r>
          </a:p>
          <a:p>
            <a:pPr marL="180975" indent="-180975" algn="ctr">
              <a:buFont typeface="Wingdings" panose="05000000000000000000" pitchFamily="2" charset="2"/>
              <a:buChar char="§"/>
            </a:pPr>
            <a:r>
              <a:rPr lang="en-GB" sz="1600" dirty="0">
                <a:solidFill>
                  <a:srgbClr val="3DA94C"/>
                </a:solidFill>
              </a:rPr>
              <a:t>Emotional</a:t>
            </a:r>
          </a:p>
          <a:p>
            <a:pPr algn="ctr"/>
            <a:r>
              <a:rPr lang="en-GB" sz="1600" dirty="0">
                <a:solidFill>
                  <a:srgbClr val="3DA94C"/>
                </a:solidFill>
              </a:rPr>
              <a:t>regulation</a:t>
            </a:r>
          </a:p>
          <a:p>
            <a:pPr marL="180975" indent="-180975" algn="ctr">
              <a:buFont typeface="Wingdings" panose="05000000000000000000" pitchFamily="2" charset="2"/>
              <a:buChar char="§"/>
            </a:pPr>
            <a:r>
              <a:rPr lang="en-GB" sz="1600" dirty="0">
                <a:solidFill>
                  <a:srgbClr val="3DA94C"/>
                </a:solidFill>
              </a:rPr>
              <a:t>Happiness</a:t>
            </a:r>
          </a:p>
          <a:p>
            <a:pPr marL="180975" indent="-180975" algn="ctr">
              <a:buFont typeface="Wingdings" panose="05000000000000000000" pitchFamily="2" charset="2"/>
              <a:buChar char="§"/>
            </a:pPr>
            <a:endParaRPr lang="en-GB" sz="1400" dirty="0"/>
          </a:p>
          <a:p>
            <a:pPr marL="180975" indent="-180975" algn="ctr">
              <a:buFont typeface="Wingdings" panose="05000000000000000000" pitchFamily="2" charset="2"/>
              <a:buChar char="§"/>
            </a:pPr>
            <a:r>
              <a:rPr lang="en-GB" sz="1600" dirty="0">
                <a:solidFill>
                  <a:srgbClr val="F18A22"/>
                </a:solidFill>
              </a:rPr>
              <a:t>Nutrition</a:t>
            </a:r>
          </a:p>
        </p:txBody>
      </p:sp>
      <p:sp>
        <p:nvSpPr>
          <p:cNvPr id="23" name="TextBox 22"/>
          <p:cNvSpPr txBox="1"/>
          <p:nvPr/>
        </p:nvSpPr>
        <p:spPr>
          <a:xfrm>
            <a:off x="9194442" y="1479884"/>
            <a:ext cx="2243371" cy="3046988"/>
          </a:xfrm>
          <a:prstGeom prst="rect">
            <a:avLst/>
          </a:prstGeom>
          <a:noFill/>
        </p:spPr>
        <p:txBody>
          <a:bodyPr wrap="none" rtlCol="0">
            <a:spAutoFit/>
          </a:bodyPr>
          <a:lstStyle/>
          <a:p>
            <a:pPr marL="180975" indent="-180975" algn="r">
              <a:buFont typeface="Wingdings" panose="05000000000000000000" pitchFamily="2" charset="2"/>
              <a:buChar char="§"/>
            </a:pPr>
            <a:r>
              <a:rPr lang="en-GB" sz="1600">
                <a:solidFill>
                  <a:srgbClr val="F18A22"/>
                </a:solidFill>
              </a:rPr>
              <a:t>Family relationships</a:t>
            </a:r>
          </a:p>
          <a:p>
            <a:pPr marL="180975" indent="-180975" algn="r">
              <a:buFont typeface="Wingdings" panose="05000000000000000000" pitchFamily="2" charset="2"/>
              <a:buChar char="§"/>
            </a:pPr>
            <a:r>
              <a:rPr lang="en-GB" sz="1600">
                <a:solidFill>
                  <a:srgbClr val="F18A22"/>
                </a:solidFill>
              </a:rPr>
              <a:t>Relationship with</a:t>
            </a:r>
            <a:br>
              <a:rPr lang="en-GB" sz="1600">
                <a:solidFill>
                  <a:srgbClr val="F18A22"/>
                </a:solidFill>
              </a:rPr>
            </a:br>
            <a:r>
              <a:rPr lang="en-GB" sz="1600">
                <a:solidFill>
                  <a:srgbClr val="F18A22"/>
                </a:solidFill>
              </a:rPr>
              <a:t>others/choice of peers</a:t>
            </a:r>
          </a:p>
          <a:p>
            <a:pPr marL="180975" indent="-180975" algn="r">
              <a:buFont typeface="Wingdings" panose="05000000000000000000" pitchFamily="2" charset="2"/>
              <a:buChar char="§"/>
            </a:pPr>
            <a:r>
              <a:rPr lang="en-GB" sz="1600">
                <a:solidFill>
                  <a:srgbClr val="F18A22"/>
                </a:solidFill>
              </a:rPr>
              <a:t>Stress at home</a:t>
            </a:r>
          </a:p>
          <a:p>
            <a:pPr marL="180975" indent="-180975" algn="r">
              <a:buFont typeface="Wingdings" panose="05000000000000000000" pitchFamily="2" charset="2"/>
              <a:buChar char="§"/>
            </a:pPr>
            <a:r>
              <a:rPr lang="en-GB" sz="1600">
                <a:solidFill>
                  <a:srgbClr val="F18A22"/>
                </a:solidFill>
              </a:rPr>
              <a:t>Adverse life events</a:t>
            </a:r>
          </a:p>
          <a:p>
            <a:pPr marL="180975" indent="-180975" algn="r">
              <a:buFont typeface="Wingdings" panose="05000000000000000000" pitchFamily="2" charset="2"/>
              <a:buChar char="§"/>
            </a:pPr>
            <a:r>
              <a:rPr lang="en-GB" sz="1600">
                <a:solidFill>
                  <a:srgbClr val="F18A22"/>
                </a:solidFill>
              </a:rPr>
              <a:t>Discipline at home</a:t>
            </a:r>
          </a:p>
          <a:p>
            <a:pPr marL="180975" indent="-180975" algn="r">
              <a:buFont typeface="Wingdings" panose="05000000000000000000" pitchFamily="2" charset="2"/>
              <a:buChar char="§"/>
            </a:pPr>
            <a:r>
              <a:rPr lang="en-GB" sz="1600">
                <a:solidFill>
                  <a:srgbClr val="F18A22"/>
                </a:solidFill>
              </a:rPr>
              <a:t>Parental involvement</a:t>
            </a:r>
          </a:p>
          <a:p>
            <a:pPr marL="180975" indent="-180975" algn="r"/>
            <a:r>
              <a:rPr lang="en-GB" sz="1600">
                <a:solidFill>
                  <a:srgbClr val="F18A22"/>
                </a:solidFill>
              </a:rPr>
              <a:t>in homework</a:t>
            </a:r>
          </a:p>
          <a:p>
            <a:pPr marL="180975" indent="-180975" algn="r">
              <a:buFont typeface="Wingdings" panose="05000000000000000000" pitchFamily="2" charset="2"/>
              <a:buChar char="§"/>
            </a:pPr>
            <a:r>
              <a:rPr lang="en-GB" sz="1600">
                <a:solidFill>
                  <a:srgbClr val="C82B26"/>
                </a:solidFill>
              </a:rPr>
              <a:t>Culture</a:t>
            </a:r>
          </a:p>
          <a:p>
            <a:pPr marL="180975" indent="-180975" algn="r">
              <a:buFont typeface="Wingdings" panose="05000000000000000000" pitchFamily="2" charset="2"/>
              <a:buChar char="§"/>
            </a:pPr>
            <a:r>
              <a:rPr lang="en-GB" sz="1600">
                <a:solidFill>
                  <a:srgbClr val="C82B26"/>
                </a:solidFill>
              </a:rPr>
              <a:t>Abuse</a:t>
            </a:r>
          </a:p>
          <a:p>
            <a:pPr marL="180975" indent="-180975" algn="r">
              <a:buFont typeface="Wingdings" panose="05000000000000000000" pitchFamily="2" charset="2"/>
              <a:buChar char="§"/>
            </a:pPr>
            <a:r>
              <a:rPr lang="en-GB" sz="1600">
                <a:solidFill>
                  <a:srgbClr val="C82B26"/>
                </a:solidFill>
              </a:rPr>
              <a:t>Parental view of</a:t>
            </a:r>
          </a:p>
          <a:p>
            <a:pPr marL="180975" indent="-180975" algn="r"/>
            <a:r>
              <a:rPr lang="en-GB" sz="1600">
                <a:solidFill>
                  <a:srgbClr val="C82B26"/>
                </a:solidFill>
              </a:rPr>
              <a:t>education</a:t>
            </a:r>
          </a:p>
        </p:txBody>
      </p:sp>
      <p:sp>
        <p:nvSpPr>
          <p:cNvPr id="24" name="TextBox 23"/>
          <p:cNvSpPr txBox="1"/>
          <p:nvPr/>
        </p:nvSpPr>
        <p:spPr>
          <a:xfrm>
            <a:off x="181508" y="2048055"/>
            <a:ext cx="3279647" cy="3231654"/>
          </a:xfrm>
          <a:prstGeom prst="rect">
            <a:avLst/>
          </a:prstGeom>
          <a:solidFill>
            <a:schemeClr val="accent4">
              <a:lumMod val="20000"/>
              <a:lumOff val="80000"/>
            </a:schemeClr>
          </a:solidFill>
        </p:spPr>
        <p:txBody>
          <a:bodyPr wrap="square" rtlCol="0">
            <a:spAutoFit/>
          </a:bodyPr>
          <a:lstStyle/>
          <a:p>
            <a:r>
              <a:rPr lang="en-GB" sz="2800" b="1" dirty="0">
                <a:latin typeface="Tw Cen MT" panose="020B0602020104020603" pitchFamily="34" charset="0"/>
              </a:rPr>
              <a:t>Activity:</a:t>
            </a:r>
          </a:p>
          <a:p>
            <a:r>
              <a:rPr lang="en-GB" sz="2800" b="1" dirty="0">
                <a:latin typeface="Tw Cen MT" panose="020B0602020104020603" pitchFamily="34" charset="0"/>
              </a:rPr>
              <a:t>1. </a:t>
            </a:r>
            <a:r>
              <a:rPr lang="en-GB" sz="2400" dirty="0">
                <a:latin typeface="Tw Cen MT" panose="020B0602020104020603" pitchFamily="34" charset="0"/>
              </a:rPr>
              <a:t>List in and around the silhouette the various factors that can impact on pupils’ behaviour.</a:t>
            </a:r>
          </a:p>
          <a:p>
            <a:r>
              <a:rPr lang="en-GB" sz="2800" b="1" dirty="0">
                <a:latin typeface="Tw Cen MT" panose="020B0602020104020603" pitchFamily="34" charset="0"/>
              </a:rPr>
              <a:t>2. </a:t>
            </a:r>
            <a:r>
              <a:rPr lang="en-GB" sz="2400" dirty="0">
                <a:latin typeface="Tw Cen MT" panose="020B0602020104020603" pitchFamily="34" charset="0"/>
              </a:rPr>
              <a:t>Which factors do schools have little influence over ?</a:t>
            </a:r>
            <a:endParaRPr lang="en-GB" sz="1600" dirty="0">
              <a:latin typeface="Tw Cen MT" panose="020B0602020104020603" pitchFamily="34" charset="0"/>
            </a:endParaRPr>
          </a:p>
        </p:txBody>
      </p:sp>
      <p:sp>
        <p:nvSpPr>
          <p:cNvPr id="32" name="TextBox 31"/>
          <p:cNvSpPr txBox="1"/>
          <p:nvPr/>
        </p:nvSpPr>
        <p:spPr>
          <a:xfrm>
            <a:off x="8998057" y="5184474"/>
            <a:ext cx="2853538" cy="523220"/>
          </a:xfrm>
          <a:prstGeom prst="rect">
            <a:avLst/>
          </a:prstGeom>
          <a:noFill/>
        </p:spPr>
        <p:txBody>
          <a:bodyPr wrap="none" rtlCol="0">
            <a:spAutoFit/>
          </a:bodyPr>
          <a:lstStyle/>
          <a:p>
            <a:pPr algn="r"/>
            <a:r>
              <a:rPr lang="en-GB" sz="1400" i="1">
                <a:solidFill>
                  <a:schemeClr val="bg1">
                    <a:lumMod val="50000"/>
                  </a:schemeClr>
                </a:solidFill>
              </a:rPr>
              <a:t>Adapted from</a:t>
            </a:r>
          </a:p>
          <a:p>
            <a:pPr algn="r"/>
            <a:r>
              <a:rPr lang="en-GB" sz="1400" b="1" i="1">
                <a:solidFill>
                  <a:schemeClr val="bg1">
                    <a:lumMod val="50000"/>
                  </a:schemeClr>
                </a:solidFill>
              </a:rPr>
              <a:t>EEF, Improving Behaviour in Schools</a:t>
            </a:r>
            <a:endParaRPr lang="en-GB" sz="1400" b="1" i="1" dirty="0">
              <a:solidFill>
                <a:schemeClr val="bg1">
                  <a:lumMod val="50000"/>
                </a:schemeClr>
              </a:solidFill>
            </a:endParaRPr>
          </a:p>
        </p:txBody>
      </p:sp>
      <p:pic>
        <p:nvPicPr>
          <p:cNvPr id="9226" name="Picture 10" descr="Image result for ee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43" t="16698" r="8726" b="20144"/>
          <a:stretch/>
        </p:blipFill>
        <p:spPr bwMode="auto">
          <a:xfrm>
            <a:off x="10467474" y="4650288"/>
            <a:ext cx="1347537" cy="54735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02548" y="197582"/>
            <a:ext cx="12089452" cy="769441"/>
          </a:xfrm>
          <a:prstGeom prst="rect">
            <a:avLst/>
          </a:prstGeom>
          <a:noFill/>
        </p:spPr>
        <p:txBody>
          <a:bodyPr wrap="square" lIns="91440" tIns="45720" rIns="91440" bIns="45720" rtlCol="0" anchor="t">
            <a:spAutoFit/>
          </a:bodyPr>
          <a:lstStyle/>
          <a:p>
            <a:r>
              <a:rPr lang="en-GB" sz="4400" b="1" dirty="0">
                <a:latin typeface="Tw Cen MT"/>
              </a:rPr>
              <a:t>Research </a:t>
            </a:r>
            <a:r>
              <a:rPr lang="en-GB" sz="4400" b="1" dirty="0">
                <a:latin typeface="Tw Cen MT"/>
                <a:sym typeface="Wingdings" panose="05000000000000000000" pitchFamily="2" charset="2"/>
              </a:rPr>
              <a:t></a:t>
            </a:r>
            <a:r>
              <a:rPr lang="en-GB" sz="4400" b="1" dirty="0">
                <a:solidFill>
                  <a:srgbClr val="FFC203"/>
                </a:solidFill>
                <a:latin typeface="Tw Cen MT"/>
                <a:sym typeface="Wingdings" panose="05000000000000000000" pitchFamily="2" charset="2"/>
              </a:rPr>
              <a:t>Influences</a:t>
            </a:r>
            <a:endParaRPr lang="en-GB" sz="3600" b="1" dirty="0" err="1">
              <a:solidFill>
                <a:srgbClr val="FFC203"/>
              </a:solidFill>
              <a:latin typeface="Tw Cen MT"/>
            </a:endParaRPr>
          </a:p>
        </p:txBody>
      </p:sp>
    </p:spTree>
    <p:extLst>
      <p:ext uri="{BB962C8B-B14F-4D97-AF65-F5344CB8AC3E}">
        <p14:creationId xmlns:p14="http://schemas.microsoft.com/office/powerpoint/2010/main" val="2065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7851"/>
          <a:stretch/>
        </p:blipFill>
        <p:spPr>
          <a:xfrm>
            <a:off x="1550899" y="1648153"/>
            <a:ext cx="4924425" cy="4037477"/>
          </a:xfrm>
          <a:prstGeom prst="rect">
            <a:avLst/>
          </a:prstGeom>
        </p:spPr>
      </p:pic>
      <p:sp>
        <p:nvSpPr>
          <p:cNvPr id="4" name="TextBox 3"/>
          <p:cNvSpPr txBox="1"/>
          <p:nvPr/>
        </p:nvSpPr>
        <p:spPr>
          <a:xfrm>
            <a:off x="6588763" y="1059795"/>
            <a:ext cx="3912660" cy="4483279"/>
          </a:xfrm>
          <a:prstGeom prst="rect">
            <a:avLst/>
          </a:prstGeom>
          <a:noFill/>
        </p:spPr>
        <p:txBody>
          <a:bodyPr wrap="square" rtlCol="0">
            <a:spAutoFit/>
          </a:bodyPr>
          <a:lstStyle/>
          <a:p>
            <a:pPr>
              <a:lnSpc>
                <a:spcPct val="95000"/>
              </a:lnSpc>
            </a:pPr>
            <a:r>
              <a:rPr lang="en-GB" sz="2800" dirty="0"/>
              <a:t>Managing misbehaviour and teaching behaviour for learning can be achieved by </a:t>
            </a:r>
            <a:r>
              <a:rPr lang="en-GB" sz="2800" b="1" dirty="0"/>
              <a:t>developing and strengthening pupil’s relationships with</a:t>
            </a:r>
            <a:r>
              <a:rPr lang="en-GB" sz="2800" dirty="0"/>
              <a:t>:</a:t>
            </a:r>
          </a:p>
          <a:p>
            <a:pPr marL="450850">
              <a:spcBef>
                <a:spcPts val="800"/>
              </a:spcBef>
              <a:spcAft>
                <a:spcPts val="800"/>
              </a:spcAft>
            </a:pPr>
            <a:r>
              <a:rPr lang="en-GB" sz="2800" dirty="0">
                <a:solidFill>
                  <a:srgbClr val="EC6090"/>
                </a:solidFill>
                <a:sym typeface="Wingdings" panose="05000000000000000000" pitchFamily="2" charset="2"/>
              </a:rPr>
              <a:t></a:t>
            </a:r>
            <a:r>
              <a:rPr lang="en-GB" sz="2800" dirty="0">
                <a:sym typeface="Wingdings" panose="05000000000000000000" pitchFamily="2" charset="2"/>
              </a:rPr>
              <a:t> </a:t>
            </a:r>
            <a:r>
              <a:rPr lang="en-GB" sz="2800" dirty="0"/>
              <a:t>themselves</a:t>
            </a:r>
          </a:p>
          <a:p>
            <a:pPr marL="450850">
              <a:spcBef>
                <a:spcPts val="800"/>
              </a:spcBef>
              <a:spcAft>
                <a:spcPts val="800"/>
              </a:spcAft>
            </a:pPr>
            <a:r>
              <a:rPr lang="en-GB" sz="2800" dirty="0">
                <a:solidFill>
                  <a:srgbClr val="64BC68"/>
                </a:solidFill>
                <a:sym typeface="Wingdings" panose="05000000000000000000" pitchFamily="2" charset="2"/>
              </a:rPr>
              <a:t></a:t>
            </a:r>
            <a:r>
              <a:rPr lang="en-GB" sz="2800" dirty="0">
                <a:sym typeface="Wingdings" panose="05000000000000000000" pitchFamily="2" charset="2"/>
              </a:rPr>
              <a:t> </a:t>
            </a:r>
            <a:r>
              <a:rPr lang="en-GB" sz="2800" dirty="0"/>
              <a:t>others</a:t>
            </a:r>
          </a:p>
          <a:p>
            <a:pPr marL="450850">
              <a:spcBef>
                <a:spcPts val="800"/>
              </a:spcBef>
              <a:spcAft>
                <a:spcPts val="800"/>
              </a:spcAft>
            </a:pPr>
            <a:r>
              <a:rPr lang="en-GB" sz="2800" dirty="0">
                <a:solidFill>
                  <a:srgbClr val="0CADF6"/>
                </a:solidFill>
                <a:sym typeface="Wingdings" panose="05000000000000000000" pitchFamily="2" charset="2"/>
              </a:rPr>
              <a:t></a:t>
            </a:r>
            <a:r>
              <a:rPr lang="en-GB" sz="2800" dirty="0">
                <a:sym typeface="Wingdings" panose="05000000000000000000" pitchFamily="2" charset="2"/>
              </a:rPr>
              <a:t> </a:t>
            </a:r>
            <a:r>
              <a:rPr lang="en-GB" sz="2800" dirty="0"/>
              <a:t>the curriculum</a:t>
            </a:r>
          </a:p>
        </p:txBody>
      </p:sp>
      <p:cxnSp>
        <p:nvCxnSpPr>
          <p:cNvPr id="8" name="Straight Connector 7"/>
          <p:cNvCxnSpPr/>
          <p:nvPr/>
        </p:nvCxnSpPr>
        <p:spPr>
          <a:xfrm>
            <a:off x="3877021" y="5132983"/>
            <a:ext cx="452040" cy="0"/>
          </a:xfrm>
          <a:prstGeom prst="line">
            <a:avLst/>
          </a:prstGeom>
          <a:ln w="28575">
            <a:solidFill>
              <a:srgbClr val="595959"/>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77021" y="3905595"/>
            <a:ext cx="288266" cy="0"/>
          </a:xfrm>
          <a:prstGeom prst="line">
            <a:avLst/>
          </a:prstGeom>
          <a:ln w="28575">
            <a:solidFill>
              <a:srgbClr val="595959"/>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191980" y="4508604"/>
            <a:ext cx="949131" cy="0"/>
          </a:xfrm>
          <a:prstGeom prst="line">
            <a:avLst/>
          </a:prstGeom>
          <a:ln w="28575">
            <a:solidFill>
              <a:srgbClr val="595959"/>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33034" y="5132983"/>
            <a:ext cx="1508077" cy="0"/>
          </a:xfrm>
          <a:prstGeom prst="line">
            <a:avLst/>
          </a:prstGeom>
          <a:ln w="28575">
            <a:solidFill>
              <a:srgbClr val="595959"/>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028207" y="3905595"/>
            <a:ext cx="1112904" cy="0"/>
          </a:xfrm>
          <a:prstGeom prst="line">
            <a:avLst/>
          </a:prstGeom>
          <a:ln w="28575">
            <a:solidFill>
              <a:srgbClr val="595959"/>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18122" y="1115072"/>
            <a:ext cx="2853538" cy="523220"/>
          </a:xfrm>
          <a:prstGeom prst="rect">
            <a:avLst/>
          </a:prstGeom>
          <a:noFill/>
        </p:spPr>
        <p:txBody>
          <a:bodyPr wrap="none" rtlCol="0">
            <a:spAutoFit/>
          </a:bodyPr>
          <a:lstStyle/>
          <a:p>
            <a:pPr algn="r"/>
            <a:r>
              <a:rPr lang="en-GB" sz="1400" i="1">
                <a:solidFill>
                  <a:schemeClr val="bg1">
                    <a:lumMod val="50000"/>
                  </a:schemeClr>
                </a:solidFill>
              </a:rPr>
              <a:t>Adapted from</a:t>
            </a:r>
          </a:p>
          <a:p>
            <a:pPr algn="r"/>
            <a:r>
              <a:rPr lang="en-GB" sz="1400" b="1" i="1">
                <a:solidFill>
                  <a:schemeClr val="bg1">
                    <a:lumMod val="50000"/>
                  </a:schemeClr>
                </a:solidFill>
              </a:rPr>
              <a:t>EEF, Improving Behaviour in Schools</a:t>
            </a:r>
            <a:endParaRPr lang="en-GB" sz="1400" b="1" i="1" dirty="0">
              <a:solidFill>
                <a:schemeClr val="bg1">
                  <a:lumMod val="50000"/>
                </a:schemeClr>
              </a:solidFill>
            </a:endParaRPr>
          </a:p>
        </p:txBody>
      </p:sp>
      <p:pic>
        <p:nvPicPr>
          <p:cNvPr id="12" name="Picture 10" descr="Image result for ee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43" t="16698" r="8726" b="20144"/>
          <a:stretch/>
        </p:blipFill>
        <p:spPr bwMode="auto">
          <a:xfrm>
            <a:off x="5123593" y="1082775"/>
            <a:ext cx="1347537" cy="54735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Research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Management</a:t>
            </a:r>
            <a:endParaRPr lang="en-GB" sz="3600" b="1" dirty="0">
              <a:solidFill>
                <a:srgbClr val="FFC203"/>
              </a:solidFill>
              <a:latin typeface="Tw Cen MT" panose="020B0602020104020603" pitchFamily="34" charset="0"/>
            </a:endParaRPr>
          </a:p>
        </p:txBody>
      </p:sp>
    </p:spTree>
    <p:extLst>
      <p:ext uri="{BB962C8B-B14F-4D97-AF65-F5344CB8AC3E}">
        <p14:creationId xmlns:p14="http://schemas.microsoft.com/office/powerpoint/2010/main" val="3804002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Training Overview</a:t>
            </a:r>
            <a:endParaRPr lang="en-GB" sz="3600" b="1" dirty="0">
              <a:solidFill>
                <a:srgbClr val="FFC203"/>
              </a:solidFill>
              <a:latin typeface="Tw Cen MT" panose="020B0602020104020603" pitchFamily="34" charset="0"/>
            </a:endParaRPr>
          </a:p>
        </p:txBody>
      </p:sp>
      <p:cxnSp>
        <p:nvCxnSpPr>
          <p:cNvPr id="3" name="Straight Connector 2"/>
          <p:cNvCxnSpPr/>
          <p:nvPr/>
        </p:nvCxnSpPr>
        <p:spPr>
          <a:xfrm>
            <a:off x="203200" y="922867"/>
            <a:ext cx="72453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98358" y="2319866"/>
            <a:ext cx="6860595" cy="2523768"/>
          </a:xfrm>
          <a:prstGeom prst="rect">
            <a:avLst/>
          </a:prstGeom>
          <a:noFill/>
        </p:spPr>
        <p:txBody>
          <a:bodyPr wrap="square" lIns="91440" tIns="45720" rIns="91440" bIns="45720" rtlCol="0" anchor="t">
            <a:spAutoFit/>
          </a:bodyPr>
          <a:lstStyle/>
          <a:p>
            <a:r>
              <a:rPr lang="en-GB" sz="2600" b="1" dirty="0">
                <a:solidFill>
                  <a:srgbClr val="1B1A69"/>
                </a:solidFill>
              </a:rPr>
              <a:t>Part 1: Introduction </a:t>
            </a:r>
            <a:r>
              <a:rPr lang="en-GB" sz="2600" b="1" dirty="0"/>
              <a:t>- </a:t>
            </a:r>
            <a:r>
              <a:rPr lang="en-GB" sz="2600" dirty="0"/>
              <a:t>To understand expectations and the importance of behaviour management;</a:t>
            </a:r>
          </a:p>
          <a:p>
            <a:endParaRPr lang="en-GB" sz="1400" dirty="0"/>
          </a:p>
          <a:p>
            <a:r>
              <a:rPr lang="en-GB" sz="2600" b="1" dirty="0">
                <a:solidFill>
                  <a:srgbClr val="1B1A69"/>
                </a:solidFill>
              </a:rPr>
              <a:t>Part 2: Research &amp; Recommendations</a:t>
            </a:r>
            <a:r>
              <a:rPr lang="en-GB" sz="2600" b="1" dirty="0"/>
              <a:t> - </a:t>
            </a:r>
            <a:r>
              <a:rPr lang="en-GB" sz="2600" dirty="0"/>
              <a:t>To examine some strategies to support behaviour.</a:t>
            </a:r>
            <a:endParaRPr lang="en-GB" sz="2600" dirty="0">
              <a:cs typeface="Calibri"/>
            </a:endParaRPr>
          </a:p>
          <a:p>
            <a:endParaRPr lang="en-GB" sz="1400" dirty="0"/>
          </a:p>
          <a:p>
            <a:endParaRPr lang="en-GB" sz="2600" dirty="0"/>
          </a:p>
        </p:txBody>
      </p:sp>
      <p:grpSp>
        <p:nvGrpSpPr>
          <p:cNvPr id="5" name="Group 4"/>
          <p:cNvGrpSpPr/>
          <p:nvPr/>
        </p:nvGrpSpPr>
        <p:grpSpPr>
          <a:xfrm>
            <a:off x="169332" y="2383924"/>
            <a:ext cx="719667" cy="733118"/>
            <a:chOff x="152400" y="3352800"/>
            <a:chExt cx="719667" cy="733118"/>
          </a:xfrm>
        </p:grpSpPr>
        <p:sp>
          <p:nvSpPr>
            <p:cNvPr id="6" name="Oval 5"/>
            <p:cNvSpPr/>
            <p:nvPr/>
          </p:nvSpPr>
          <p:spPr>
            <a:xfrm>
              <a:off x="152400" y="3352800"/>
              <a:ext cx="719667" cy="7331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DE104"/>
                </a:solidFill>
                <a:latin typeface="Tw Cen MT" panose="020B0602020104020603" pitchFamily="34" charset="0"/>
              </a:endParaRPr>
            </a:p>
          </p:txBody>
        </p:sp>
        <p:sp>
          <p:nvSpPr>
            <p:cNvPr id="7" name="TextBox 6"/>
            <p:cNvSpPr txBox="1"/>
            <p:nvPr/>
          </p:nvSpPr>
          <p:spPr>
            <a:xfrm>
              <a:off x="281680" y="3412065"/>
              <a:ext cx="466794" cy="584775"/>
            </a:xfrm>
            <a:prstGeom prst="rect">
              <a:avLst/>
            </a:prstGeom>
            <a:noFill/>
          </p:spPr>
          <p:txBody>
            <a:bodyPr wrap="none" rtlCol="0">
              <a:spAutoFit/>
            </a:bodyPr>
            <a:lstStyle/>
            <a:p>
              <a:r>
                <a:rPr lang="en-GB" sz="3200" b="1" dirty="0">
                  <a:ln>
                    <a:solidFill>
                      <a:schemeClr val="bg1"/>
                    </a:solidFill>
                  </a:ln>
                  <a:solidFill>
                    <a:schemeClr val="bg1"/>
                  </a:solidFill>
                  <a:latin typeface="Tw Cen MT" panose="020B0602020104020603" pitchFamily="34" charset="0"/>
                </a:rPr>
                <a:t>A</a:t>
              </a:r>
            </a:p>
          </p:txBody>
        </p:sp>
      </p:grpSp>
      <p:grpSp>
        <p:nvGrpSpPr>
          <p:cNvPr id="8" name="Group 7"/>
          <p:cNvGrpSpPr/>
          <p:nvPr/>
        </p:nvGrpSpPr>
        <p:grpSpPr>
          <a:xfrm>
            <a:off x="169332" y="3378493"/>
            <a:ext cx="719667" cy="733118"/>
            <a:chOff x="152400" y="3352800"/>
            <a:chExt cx="719667" cy="733118"/>
          </a:xfrm>
        </p:grpSpPr>
        <p:sp>
          <p:nvSpPr>
            <p:cNvPr id="9" name="Oval 8"/>
            <p:cNvSpPr/>
            <p:nvPr/>
          </p:nvSpPr>
          <p:spPr>
            <a:xfrm>
              <a:off x="152400" y="3352800"/>
              <a:ext cx="719667" cy="7331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Tw Cen MT" panose="020B0602020104020603" pitchFamily="34" charset="0"/>
              </a:endParaRPr>
            </a:p>
          </p:txBody>
        </p:sp>
        <p:sp>
          <p:nvSpPr>
            <p:cNvPr id="10" name="TextBox 9"/>
            <p:cNvSpPr txBox="1"/>
            <p:nvPr/>
          </p:nvSpPr>
          <p:spPr>
            <a:xfrm>
              <a:off x="324014" y="3429000"/>
              <a:ext cx="402674" cy="584775"/>
            </a:xfrm>
            <a:prstGeom prst="rect">
              <a:avLst/>
            </a:prstGeom>
            <a:noFill/>
          </p:spPr>
          <p:txBody>
            <a:bodyPr wrap="none" rtlCol="0">
              <a:spAutoFit/>
            </a:bodyPr>
            <a:lstStyle/>
            <a:p>
              <a:r>
                <a:rPr lang="en-GB" sz="3200" b="1" dirty="0">
                  <a:ln>
                    <a:solidFill>
                      <a:schemeClr val="bg1"/>
                    </a:solidFill>
                  </a:ln>
                  <a:solidFill>
                    <a:schemeClr val="bg1"/>
                  </a:solidFill>
                  <a:latin typeface="Tw Cen MT" panose="020B0602020104020603" pitchFamily="34" charset="0"/>
                </a:rPr>
                <a:t>B</a:t>
              </a:r>
            </a:p>
          </p:txBody>
        </p:sp>
      </p:grpSp>
      <p:sp>
        <p:nvSpPr>
          <p:cNvPr id="14" name="Rectangle 13"/>
          <p:cNvSpPr/>
          <p:nvPr/>
        </p:nvSpPr>
        <p:spPr>
          <a:xfrm>
            <a:off x="1149350" y="1248834"/>
            <a:ext cx="6301317" cy="723900"/>
          </a:xfrm>
          <a:prstGeom prst="rect">
            <a:avLst/>
          </a:prstGeom>
          <a:solidFill>
            <a:srgbClr val="FDE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p:cNvSpPr/>
          <p:nvPr/>
        </p:nvSpPr>
        <p:spPr>
          <a:xfrm>
            <a:off x="183711" y="1057216"/>
            <a:ext cx="1193800" cy="111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453045" y="1222559"/>
            <a:ext cx="10544222" cy="769441"/>
          </a:xfrm>
          <a:prstGeom prst="rect">
            <a:avLst/>
          </a:prstGeom>
        </p:spPr>
        <p:txBody>
          <a:bodyPr wrap="square">
            <a:spAutoFit/>
          </a:bodyPr>
          <a:lstStyle/>
          <a:p>
            <a:r>
              <a:rPr lang="en-GB" sz="4400" dirty="0">
                <a:latin typeface="Tw Cen MT" panose="020B0602020104020603" pitchFamily="34" charset="0"/>
              </a:rPr>
              <a:t>This session </a:t>
            </a:r>
            <a:r>
              <a:rPr lang="en-GB" sz="4400" b="1" dirty="0">
                <a:latin typeface="Tw Cen MT" panose="020B0602020104020603" pitchFamily="34" charset="0"/>
              </a:rPr>
              <a:t>will aim to…</a:t>
            </a:r>
            <a:endParaRPr lang="en-GB" sz="4400" dirty="0">
              <a:latin typeface="Tw Cen MT" panose="020B0602020104020603" pitchFamily="34" charset="0"/>
            </a:endParaRPr>
          </a:p>
        </p:txBody>
      </p:sp>
      <p:sp>
        <p:nvSpPr>
          <p:cNvPr id="18" name="Rectangle 17"/>
          <p:cNvSpPr/>
          <p:nvPr/>
        </p:nvSpPr>
        <p:spPr>
          <a:xfrm>
            <a:off x="8077200" y="4581526"/>
            <a:ext cx="3914775" cy="1095374"/>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DE104"/>
                </a:solidFill>
                <a:latin typeface="Tw Cen MT" panose="020B0602020104020603" pitchFamily="34" charset="0"/>
              </a:rPr>
              <a:t>Behaviour Management </a:t>
            </a: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472" y="1248069"/>
            <a:ext cx="872153" cy="799805"/>
          </a:xfrm>
          <a:prstGeom prst="rect">
            <a:avLst/>
          </a:prstGeom>
        </p:spPr>
      </p:pic>
      <p:sp>
        <p:nvSpPr>
          <p:cNvPr id="20" name="Content Placeholder 2"/>
          <p:cNvSpPr txBox="1">
            <a:spLocks/>
          </p:cNvSpPr>
          <p:nvPr/>
        </p:nvSpPr>
        <p:spPr>
          <a:xfrm>
            <a:off x="12192000" y="1731702"/>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endParaRPr lang="en-GB" dirty="0"/>
          </a:p>
        </p:txBody>
      </p:sp>
    </p:spTree>
    <p:extLst>
      <p:ext uri="{BB962C8B-B14F-4D97-AF65-F5344CB8AC3E}">
        <p14:creationId xmlns:p14="http://schemas.microsoft.com/office/powerpoint/2010/main" val="68092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886497" y="967023"/>
            <a:ext cx="939904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80000"/>
              </a:lnSpc>
              <a:buNone/>
            </a:pPr>
            <a:r>
              <a:rPr lang="en-GB" altLang="en-US" sz="3200" b="1" dirty="0">
                <a:solidFill>
                  <a:srgbClr val="191A51"/>
                </a:solidFill>
                <a:ea typeface="MS PGothic" panose="020B0600070205080204" pitchFamily="34" charset="-128"/>
              </a:rPr>
              <a:t>Principles of Behaviour Management - Bill Rogers</a:t>
            </a:r>
          </a:p>
          <a:p>
            <a:pPr marL="457200" lvl="1" indent="0">
              <a:lnSpc>
                <a:spcPct val="80000"/>
              </a:lnSpc>
              <a:buNone/>
            </a:pPr>
            <a:endParaRPr lang="en-GB" altLang="en-US" sz="1200" b="1" dirty="0">
              <a:solidFill>
                <a:srgbClr val="191A51"/>
              </a:solidFill>
              <a:ea typeface="MS PGothic" panose="020B0600070205080204" pitchFamily="34" charset="-128"/>
            </a:endParaRPr>
          </a:p>
          <a:p>
            <a:pPr marL="984250" lvl="1" indent="-527050">
              <a:lnSpc>
                <a:spcPct val="80000"/>
              </a:lnSpc>
              <a:spcBef>
                <a:spcPts val="0"/>
              </a:spcBef>
              <a:buClr>
                <a:srgbClr val="191A51"/>
              </a:buClr>
              <a:buFont typeface="Wingdings" panose="05000000000000000000" pitchFamily="2" charset="2"/>
              <a:buChar char="l"/>
            </a:pPr>
            <a:r>
              <a:rPr lang="en-GB" altLang="en-US" sz="2700" dirty="0">
                <a:ea typeface="MS PGothic"/>
              </a:rPr>
              <a:t>Behaviour </a:t>
            </a:r>
            <a:r>
              <a:rPr lang="en-GB" altLang="en-US" sz="2700" b="1" dirty="0">
                <a:solidFill>
                  <a:srgbClr val="3BAA3D"/>
                </a:solidFill>
                <a:ea typeface="MS PGothic"/>
              </a:rPr>
              <a:t>is learned </a:t>
            </a:r>
            <a:r>
              <a:rPr lang="en-GB" altLang="en-US" sz="2700" dirty="0">
                <a:ea typeface="MS PGothic"/>
              </a:rPr>
              <a:t>– but not instantly and does take time</a:t>
            </a:r>
            <a:endParaRPr lang="en-GB" altLang="en-US" sz="2700" dirty="0">
              <a:ea typeface="MS PGothic"/>
              <a:cs typeface="Calibri"/>
            </a:endParaRPr>
          </a:p>
          <a:p>
            <a:pPr marL="984250" lvl="1" indent="-527050">
              <a:lnSpc>
                <a:spcPct val="80000"/>
              </a:lnSpc>
              <a:buClr>
                <a:srgbClr val="191A51"/>
              </a:buClr>
              <a:buFont typeface="Wingdings" panose="05000000000000000000" pitchFamily="2" charset="2"/>
              <a:buChar char="l"/>
            </a:pPr>
            <a:r>
              <a:rPr lang="en-GB" altLang="en-US" sz="2700" dirty="0">
                <a:ea typeface="MS PGothic" panose="020B0600070205080204" pitchFamily="34" charset="-128"/>
              </a:rPr>
              <a:t>Behaviour </a:t>
            </a:r>
            <a:r>
              <a:rPr lang="en-GB" altLang="en-US" sz="2700" b="1" dirty="0">
                <a:solidFill>
                  <a:srgbClr val="3BAA3D"/>
                </a:solidFill>
                <a:ea typeface="MS PGothic" panose="020B0600070205080204" pitchFamily="34" charset="-128"/>
              </a:rPr>
              <a:t>is conditioned </a:t>
            </a:r>
            <a:r>
              <a:rPr lang="en-GB" altLang="en-US" sz="2700" dirty="0">
                <a:ea typeface="MS PGothic" panose="020B0600070205080204" pitchFamily="34" charset="-128"/>
              </a:rPr>
              <a:t>– why do some children behave for some teachers and not others?</a:t>
            </a:r>
          </a:p>
          <a:p>
            <a:pPr marL="984250" lvl="1" indent="-527050">
              <a:lnSpc>
                <a:spcPct val="80000"/>
              </a:lnSpc>
              <a:buClr>
                <a:srgbClr val="191A51"/>
              </a:buClr>
              <a:buFont typeface="Wingdings" panose="05000000000000000000" pitchFamily="2" charset="2"/>
              <a:buChar char="l"/>
            </a:pPr>
            <a:r>
              <a:rPr lang="en-GB" altLang="en-US" sz="2700" dirty="0">
                <a:ea typeface="MS PGothic" panose="020B0600070205080204" pitchFamily="34" charset="-128"/>
              </a:rPr>
              <a:t>Behaviour </a:t>
            </a:r>
            <a:r>
              <a:rPr lang="en-GB" altLang="en-US" sz="2700" b="1" dirty="0">
                <a:solidFill>
                  <a:srgbClr val="3BAA3D"/>
                </a:solidFill>
                <a:ea typeface="MS PGothic" panose="020B0600070205080204" pitchFamily="34" charset="-128"/>
              </a:rPr>
              <a:t>is purposeful</a:t>
            </a:r>
          </a:p>
          <a:p>
            <a:pPr marL="984250" lvl="1" indent="-527050">
              <a:lnSpc>
                <a:spcPct val="80000"/>
              </a:lnSpc>
              <a:buClr>
                <a:srgbClr val="191A51"/>
              </a:buClr>
              <a:buFont typeface="Wingdings" panose="05000000000000000000" pitchFamily="2" charset="2"/>
              <a:buChar char="l"/>
            </a:pPr>
            <a:r>
              <a:rPr lang="en-GB" altLang="en-US" sz="2700" dirty="0">
                <a:ea typeface="MS PGothic" panose="020B0600070205080204" pitchFamily="34" charset="-128"/>
              </a:rPr>
              <a:t>Behaviour </a:t>
            </a:r>
            <a:r>
              <a:rPr lang="en-GB" altLang="en-US" sz="2700" b="1" dirty="0">
                <a:solidFill>
                  <a:srgbClr val="3BAA3D"/>
                </a:solidFill>
                <a:ea typeface="MS PGothic" panose="020B0600070205080204" pitchFamily="34" charset="-128"/>
              </a:rPr>
              <a:t>is chosen</a:t>
            </a:r>
          </a:p>
          <a:p>
            <a:pPr marL="984250" lvl="1" indent="-527050">
              <a:lnSpc>
                <a:spcPct val="80000"/>
              </a:lnSpc>
              <a:buClr>
                <a:srgbClr val="191A51"/>
              </a:buClr>
              <a:buFont typeface="Wingdings" panose="05000000000000000000" pitchFamily="2" charset="2"/>
              <a:buChar char="l"/>
            </a:pPr>
            <a:r>
              <a:rPr lang="en-GB" altLang="en-US" sz="2700" dirty="0">
                <a:ea typeface="MS PGothic" panose="020B0600070205080204" pitchFamily="34" charset="-128"/>
              </a:rPr>
              <a:t>Behaviour </a:t>
            </a:r>
            <a:r>
              <a:rPr lang="en-GB" altLang="en-US" sz="2700" b="1" dirty="0">
                <a:solidFill>
                  <a:srgbClr val="3BAA3D"/>
                </a:solidFill>
                <a:ea typeface="MS PGothic" panose="020B0600070205080204" pitchFamily="34" charset="-128"/>
              </a:rPr>
              <a:t>communicates about needs</a:t>
            </a:r>
          </a:p>
          <a:p>
            <a:pPr marL="984250" lvl="1" indent="-527050">
              <a:lnSpc>
                <a:spcPct val="80000"/>
              </a:lnSpc>
              <a:buClr>
                <a:srgbClr val="191A51"/>
              </a:buClr>
              <a:buFont typeface="Wingdings" panose="05000000000000000000" pitchFamily="2" charset="2"/>
              <a:buChar char="l"/>
            </a:pPr>
            <a:r>
              <a:rPr lang="en-GB" altLang="en-US" sz="2700" dirty="0">
                <a:ea typeface="MS PGothic" panose="020B0600070205080204" pitchFamily="34" charset="-128"/>
              </a:rPr>
              <a:t>Behaviour </a:t>
            </a:r>
            <a:r>
              <a:rPr lang="en-GB" altLang="en-US" sz="2700" b="1" dirty="0">
                <a:solidFill>
                  <a:srgbClr val="3BAA3D"/>
                </a:solidFill>
                <a:ea typeface="MS PGothic" panose="020B0600070205080204" pitchFamily="34" charset="-128"/>
              </a:rPr>
              <a:t>can be the result of BDS</a:t>
            </a:r>
            <a:r>
              <a:rPr lang="en-GB" altLang="en-US" sz="2700" dirty="0">
                <a:ea typeface="MS PGothic" panose="020B0600070205080204" pitchFamily="34" charset="-128"/>
              </a:rPr>
              <a:t> (Bad Day Syndrome)</a:t>
            </a:r>
          </a:p>
          <a:p>
            <a:pPr marL="984250" lvl="1" indent="-527050">
              <a:lnSpc>
                <a:spcPct val="80000"/>
              </a:lnSpc>
              <a:buClr>
                <a:srgbClr val="191A51"/>
              </a:buClr>
              <a:buFont typeface="Wingdings" panose="05000000000000000000" pitchFamily="2" charset="2"/>
              <a:buChar char="l"/>
            </a:pPr>
            <a:r>
              <a:rPr lang="en-GB" altLang="en-US" sz="2700" dirty="0">
                <a:ea typeface="MS PGothic" panose="020B0600070205080204" pitchFamily="34" charset="-128"/>
              </a:rPr>
              <a:t>Behaviour </a:t>
            </a:r>
            <a:r>
              <a:rPr lang="en-GB" altLang="en-US" sz="2700" b="1" dirty="0">
                <a:solidFill>
                  <a:srgbClr val="1A7B3E"/>
                </a:solidFill>
                <a:ea typeface="MS PGothic" panose="020B0600070205080204" pitchFamily="34" charset="-128"/>
              </a:rPr>
              <a:t>can be changed</a:t>
            </a:r>
          </a:p>
          <a:p>
            <a:pPr marL="984250" lvl="1" indent="-527050">
              <a:lnSpc>
                <a:spcPct val="80000"/>
              </a:lnSpc>
              <a:buClr>
                <a:srgbClr val="191A51"/>
              </a:buClr>
              <a:buFont typeface="Wingdings" panose="05000000000000000000" pitchFamily="2" charset="2"/>
              <a:buChar char="l"/>
            </a:pPr>
            <a:r>
              <a:rPr lang="en-GB" altLang="en-US" sz="2700" dirty="0">
                <a:ea typeface="MS PGothic" panose="020B0600070205080204" pitchFamily="34" charset="-128"/>
              </a:rPr>
              <a:t>Behaviour </a:t>
            </a:r>
            <a:r>
              <a:rPr lang="en-GB" altLang="en-US" sz="2700" b="1" dirty="0">
                <a:solidFill>
                  <a:srgbClr val="1A7B3E"/>
                </a:solidFill>
                <a:ea typeface="MS PGothic" panose="020B0600070205080204" pitchFamily="34" charset="-128"/>
              </a:rPr>
              <a:t>can be taught</a:t>
            </a:r>
          </a:p>
          <a:p>
            <a:endParaRPr lang="en-GB" dirty="0"/>
          </a:p>
        </p:txBody>
      </p:sp>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37426">
            <a:off x="402355" y="1403415"/>
            <a:ext cx="2518817" cy="31388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Research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Management</a:t>
            </a:r>
            <a:endParaRPr lang="en-GB" sz="3600" b="1" dirty="0">
              <a:solidFill>
                <a:srgbClr val="FFC203"/>
              </a:solidFill>
              <a:latin typeface="Tw Cen MT" panose="020B0602020104020603" pitchFamily="34" charset="0"/>
            </a:endParaRPr>
          </a:p>
        </p:txBody>
      </p:sp>
      <p:sp>
        <p:nvSpPr>
          <p:cNvPr id="7" name="TextBox 6">
            <a:extLst>
              <a:ext uri="{FF2B5EF4-FFF2-40B4-BE49-F238E27FC236}">
                <a16:creationId xmlns:a16="http://schemas.microsoft.com/office/drawing/2014/main" id="{A5A1BC99-9ABA-4E0A-AB35-40C98EF0AED9}"/>
              </a:ext>
            </a:extLst>
          </p:cNvPr>
          <p:cNvSpPr txBox="1"/>
          <p:nvPr/>
        </p:nvSpPr>
        <p:spPr>
          <a:xfrm>
            <a:off x="6344979" y="5274907"/>
            <a:ext cx="6289158" cy="369332"/>
          </a:xfrm>
          <a:prstGeom prst="rect">
            <a:avLst/>
          </a:prstGeom>
          <a:noFill/>
        </p:spPr>
        <p:txBody>
          <a:bodyPr wrap="square">
            <a:spAutoFit/>
          </a:bodyPr>
          <a:lstStyle/>
          <a:p>
            <a:r>
              <a:rPr lang="en-US" dirty="0" err="1">
                <a:hlinkClick r:id="rId3"/>
              </a:rPr>
              <a:t>Behaviour</a:t>
            </a:r>
            <a:r>
              <a:rPr lang="en-US" dirty="0">
                <a:hlinkClick r:id="rId3"/>
              </a:rPr>
              <a:t> Management: A Bill Rogers Top 10 – </a:t>
            </a:r>
            <a:r>
              <a:rPr lang="en-US" dirty="0" err="1">
                <a:hlinkClick r:id="rId3"/>
              </a:rPr>
              <a:t>teacherhead</a:t>
            </a:r>
            <a:endParaRPr lang="en-GB" dirty="0"/>
          </a:p>
        </p:txBody>
      </p:sp>
    </p:spTree>
    <p:extLst>
      <p:ext uri="{BB962C8B-B14F-4D97-AF65-F5344CB8AC3E}">
        <p14:creationId xmlns:p14="http://schemas.microsoft.com/office/powerpoint/2010/main" val="3162298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9172" y="1379309"/>
            <a:ext cx="4293956" cy="4524315"/>
          </a:xfrm>
          <a:prstGeom prst="rect">
            <a:avLst/>
          </a:prstGeom>
          <a:noFill/>
        </p:spPr>
        <p:txBody>
          <a:bodyPr wrap="square" lIns="91440" tIns="45720" rIns="91440" bIns="45720" rtlCol="0" anchor="t">
            <a:spAutoFit/>
          </a:bodyPr>
          <a:lstStyle/>
          <a:p>
            <a:endParaRPr lang="en-GB" sz="2400"/>
          </a:p>
          <a:p>
            <a:r>
              <a:rPr lang="en-GB" sz="2400" b="1" dirty="0">
                <a:solidFill>
                  <a:srgbClr val="3A92BB"/>
                </a:solidFill>
              </a:rPr>
              <a:t>Know and understand your pupils and their influences</a:t>
            </a:r>
            <a:endParaRPr lang="en-GB" sz="2400" b="1" dirty="0">
              <a:solidFill>
                <a:srgbClr val="3A92BB"/>
              </a:solidFill>
              <a:cs typeface="Calibri"/>
            </a:endParaRPr>
          </a:p>
          <a:p>
            <a:pPr marL="742950" lvl="1" indent="-285750">
              <a:buFont typeface="Arial" panose="020B0604020202020204" pitchFamily="34" charset="0"/>
              <a:buChar char="•"/>
            </a:pPr>
            <a:r>
              <a:rPr lang="en-GB" sz="2400" dirty="0"/>
              <a:t>Relationships</a:t>
            </a:r>
            <a:endParaRPr lang="en-GB" sz="2400" dirty="0">
              <a:cs typeface="Calibri"/>
            </a:endParaRPr>
          </a:p>
          <a:p>
            <a:pPr marL="742950" lvl="1" indent="-285750">
              <a:buFont typeface="Arial" panose="020B0604020202020204" pitchFamily="34" charset="0"/>
              <a:buChar char="•"/>
            </a:pPr>
            <a:r>
              <a:rPr lang="en-GB" sz="2400" dirty="0"/>
              <a:t>Presence &amp; "</a:t>
            </a:r>
            <a:r>
              <a:rPr lang="en-GB" sz="2400" dirty="0" err="1"/>
              <a:t>withitness</a:t>
            </a:r>
            <a:r>
              <a:rPr lang="en-GB" sz="2400" dirty="0"/>
              <a:t>"</a:t>
            </a:r>
            <a:endParaRPr lang="en-GB" sz="2400" dirty="0">
              <a:cs typeface="Calibri"/>
            </a:endParaRPr>
          </a:p>
          <a:p>
            <a:pPr marL="742950" lvl="1" indent="-285750">
              <a:buFont typeface="Arial" panose="020B0604020202020204" pitchFamily="34" charset="0"/>
              <a:buChar char="•"/>
            </a:pPr>
            <a:r>
              <a:rPr lang="en-GB" sz="2400" dirty="0"/>
              <a:t>Non-verbal communication</a:t>
            </a:r>
            <a:endParaRPr lang="en-GB" sz="2400" dirty="0">
              <a:cs typeface="Calibri"/>
            </a:endParaRPr>
          </a:p>
          <a:p>
            <a:r>
              <a:rPr lang="en-GB" sz="2400" b="1" dirty="0">
                <a:solidFill>
                  <a:srgbClr val="007D8E"/>
                </a:solidFill>
              </a:rPr>
              <a:t>Teach learning behaviours alongside managing misbehaviour</a:t>
            </a:r>
            <a:endParaRPr lang="en-GB" sz="2400" b="1" dirty="0">
              <a:solidFill>
                <a:srgbClr val="007D8E"/>
              </a:solidFill>
              <a:cs typeface="Calibri"/>
            </a:endParaRPr>
          </a:p>
          <a:p>
            <a:pPr marL="742950" lvl="1" indent="-285750">
              <a:buFont typeface="Arial" panose="020B0604020202020204" pitchFamily="34" charset="0"/>
              <a:buChar char="•"/>
            </a:pPr>
            <a:r>
              <a:rPr lang="en-GB" sz="2400" dirty="0"/>
              <a:t>Planning</a:t>
            </a:r>
            <a:endParaRPr lang="en-GB" sz="2400" dirty="0">
              <a:cs typeface="Calibri"/>
            </a:endParaRPr>
          </a:p>
          <a:p>
            <a:pPr marL="742950" lvl="1" indent="-285750">
              <a:buFont typeface="Arial" panose="020B0604020202020204" pitchFamily="34" charset="0"/>
              <a:buChar char="•"/>
            </a:pPr>
            <a:r>
              <a:rPr lang="en-GB" sz="2400" dirty="0"/>
              <a:t>Contracts</a:t>
            </a:r>
            <a:endParaRPr lang="en-GB" sz="2400" dirty="0">
              <a:cs typeface="Calibri"/>
            </a:endParaRPr>
          </a:p>
        </p:txBody>
      </p:sp>
      <p:grpSp>
        <p:nvGrpSpPr>
          <p:cNvPr id="3" name="Group 2"/>
          <p:cNvGrpSpPr/>
          <p:nvPr/>
        </p:nvGrpSpPr>
        <p:grpSpPr>
          <a:xfrm>
            <a:off x="109182" y="1586523"/>
            <a:ext cx="1426768" cy="995082"/>
            <a:chOff x="-1704437" y="1040612"/>
            <a:chExt cx="1426768" cy="995082"/>
          </a:xfrm>
        </p:grpSpPr>
        <p:pic>
          <p:nvPicPr>
            <p:cNvPr id="4" name="Picture 3"/>
            <p:cNvPicPr>
              <a:picLocks noChangeAspect="1"/>
            </p:cNvPicPr>
            <p:nvPr/>
          </p:nvPicPr>
          <p:blipFill rotWithShape="1">
            <a:blip r:embed="rId2">
              <a:clrChange>
                <a:clrFrom>
                  <a:srgbClr val="FFFFFF"/>
                </a:clrFrom>
                <a:clrTo>
                  <a:srgbClr val="FFFFFF">
                    <a:alpha val="0"/>
                  </a:srgbClr>
                </a:clrTo>
              </a:clrChange>
            </a:blip>
            <a:srcRect l="29234" t="57906" r="28545" b="5037"/>
            <a:stretch/>
          </p:blipFill>
          <p:spPr>
            <a:xfrm>
              <a:off x="-1704437" y="1040612"/>
              <a:ext cx="969568" cy="995082"/>
            </a:xfrm>
            <a:prstGeom prst="ellipse">
              <a:avLst/>
            </a:prstGeom>
            <a:effectLst>
              <a:outerShdw blurRad="50800" dist="38100" dir="2700000" algn="tl" rotWithShape="0">
                <a:prstClr val="black">
                  <a:alpha val="40000"/>
                </a:prstClr>
              </a:outerShdw>
            </a:effectLst>
          </p:spPr>
        </p:pic>
        <p:sp>
          <p:nvSpPr>
            <p:cNvPr id="5" name="Oval 4"/>
            <p:cNvSpPr/>
            <p:nvPr/>
          </p:nvSpPr>
          <p:spPr>
            <a:xfrm>
              <a:off x="-990364" y="1322999"/>
              <a:ext cx="712695" cy="712695"/>
            </a:xfrm>
            <a:prstGeom prst="ellipse">
              <a:avLst/>
            </a:prstGeom>
            <a:solidFill>
              <a:srgbClr val="4FC3F7"/>
            </a:solidFill>
            <a:ln w="50800">
              <a:solidFill>
                <a:srgbClr val="3A92B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1</a:t>
              </a:r>
            </a:p>
          </p:txBody>
        </p:sp>
      </p:grpSp>
      <p:grpSp>
        <p:nvGrpSpPr>
          <p:cNvPr id="6" name="Group 5"/>
          <p:cNvGrpSpPr/>
          <p:nvPr/>
        </p:nvGrpSpPr>
        <p:grpSpPr>
          <a:xfrm>
            <a:off x="109182" y="3907090"/>
            <a:ext cx="1450800" cy="993600"/>
            <a:chOff x="902436" y="3834064"/>
            <a:chExt cx="1450800" cy="993600"/>
          </a:xfrm>
        </p:grpSpPr>
        <p:pic>
          <p:nvPicPr>
            <p:cNvPr id="7" name="Picture 6"/>
            <p:cNvPicPr>
              <a:picLocks noChangeAspect="1"/>
            </p:cNvPicPr>
            <p:nvPr/>
          </p:nvPicPr>
          <p:blipFill rotWithShape="1">
            <a:blip r:embed="rId3">
              <a:clrChange>
                <a:clrFrom>
                  <a:srgbClr val="FFFFFF"/>
                </a:clrFrom>
                <a:clrTo>
                  <a:srgbClr val="FFFFFF">
                    <a:alpha val="0"/>
                  </a:srgbClr>
                </a:clrTo>
              </a:clrChange>
            </a:blip>
            <a:srcRect l="28932" t="58984" r="28748" b="4881"/>
            <a:stretch/>
          </p:blipFill>
          <p:spPr>
            <a:xfrm>
              <a:off x="902436" y="3834064"/>
              <a:ext cx="993600" cy="993600"/>
            </a:xfrm>
            <a:prstGeom prst="ellipse">
              <a:avLst/>
            </a:prstGeom>
            <a:effectLst>
              <a:outerShdw blurRad="50800" dist="38100" dir="2700000" algn="tl" rotWithShape="0">
                <a:prstClr val="black">
                  <a:alpha val="40000"/>
                </a:prstClr>
              </a:outerShdw>
            </a:effectLst>
          </p:spPr>
        </p:pic>
        <p:sp>
          <p:nvSpPr>
            <p:cNvPr id="8" name="Oval 7"/>
            <p:cNvSpPr/>
            <p:nvPr/>
          </p:nvSpPr>
          <p:spPr>
            <a:xfrm>
              <a:off x="1640541" y="4114969"/>
              <a:ext cx="712695" cy="712695"/>
            </a:xfrm>
            <a:prstGeom prst="ellipse">
              <a:avLst/>
            </a:prstGeom>
            <a:solidFill>
              <a:srgbClr val="00AAC0"/>
            </a:solidFill>
            <a:ln w="50800">
              <a:solidFill>
                <a:srgbClr val="007D8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2</a:t>
              </a:r>
            </a:p>
          </p:txBody>
        </p:sp>
      </p:grpSp>
      <p:grpSp>
        <p:nvGrpSpPr>
          <p:cNvPr id="9" name="Group 8"/>
          <p:cNvGrpSpPr/>
          <p:nvPr/>
        </p:nvGrpSpPr>
        <p:grpSpPr>
          <a:xfrm>
            <a:off x="5536691" y="2124989"/>
            <a:ext cx="1450798" cy="993600"/>
            <a:chOff x="902438" y="6063916"/>
            <a:chExt cx="1450798" cy="993600"/>
          </a:xfrm>
        </p:grpSpPr>
        <p:pic>
          <p:nvPicPr>
            <p:cNvPr id="10" name="Picture 9"/>
            <p:cNvPicPr>
              <a:picLocks noChangeAspect="1"/>
            </p:cNvPicPr>
            <p:nvPr/>
          </p:nvPicPr>
          <p:blipFill rotWithShape="1">
            <a:blip r:embed="rId4"/>
            <a:srcRect l="29267" t="58719" r="29167" b="5642"/>
            <a:stretch/>
          </p:blipFill>
          <p:spPr>
            <a:xfrm>
              <a:off x="902438" y="6063916"/>
              <a:ext cx="993598" cy="993600"/>
            </a:xfrm>
            <a:prstGeom prst="ellipse">
              <a:avLst/>
            </a:prstGeom>
            <a:effectLst>
              <a:outerShdw blurRad="50800" dist="38100" dir="2700000" algn="tl" rotWithShape="0">
                <a:prstClr val="black">
                  <a:alpha val="40000"/>
                </a:prstClr>
              </a:outerShdw>
            </a:effectLst>
          </p:spPr>
        </p:pic>
        <p:sp>
          <p:nvSpPr>
            <p:cNvPr id="11" name="Oval 10"/>
            <p:cNvSpPr/>
            <p:nvPr/>
          </p:nvSpPr>
          <p:spPr>
            <a:xfrm>
              <a:off x="1640541" y="6344821"/>
              <a:ext cx="712695" cy="712695"/>
            </a:xfrm>
            <a:prstGeom prst="ellipse">
              <a:avLst/>
            </a:prstGeom>
            <a:solidFill>
              <a:srgbClr val="64B96A"/>
            </a:solidFill>
            <a:ln w="50800">
              <a:solidFill>
                <a:srgbClr val="448F5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4</a:t>
              </a:r>
            </a:p>
          </p:txBody>
        </p:sp>
      </p:grpSp>
      <p:grpSp>
        <p:nvGrpSpPr>
          <p:cNvPr id="12" name="Group 11"/>
          <p:cNvGrpSpPr/>
          <p:nvPr/>
        </p:nvGrpSpPr>
        <p:grpSpPr>
          <a:xfrm>
            <a:off x="5536691" y="3469895"/>
            <a:ext cx="1466569" cy="993600"/>
            <a:chOff x="886667" y="4924927"/>
            <a:chExt cx="1466569" cy="993600"/>
          </a:xfrm>
        </p:grpSpPr>
        <p:pic>
          <p:nvPicPr>
            <p:cNvPr id="13" name="Picture 12"/>
            <p:cNvPicPr>
              <a:picLocks noChangeAspect="1"/>
            </p:cNvPicPr>
            <p:nvPr/>
          </p:nvPicPr>
          <p:blipFill rotWithShape="1">
            <a:blip r:embed="rId5"/>
            <a:srcRect l="28523" t="58185" r="29156" b="6381"/>
            <a:stretch/>
          </p:blipFill>
          <p:spPr>
            <a:xfrm>
              <a:off x="886667" y="4924927"/>
              <a:ext cx="1009369" cy="993600"/>
            </a:xfrm>
            <a:prstGeom prst="ellipse">
              <a:avLst/>
            </a:prstGeom>
            <a:effectLst>
              <a:outerShdw blurRad="50800" dist="38100" dir="2700000" algn="tl" rotWithShape="0">
                <a:prstClr val="black">
                  <a:alpha val="40000"/>
                </a:prstClr>
              </a:outerShdw>
            </a:effectLst>
          </p:spPr>
        </p:pic>
        <p:sp>
          <p:nvSpPr>
            <p:cNvPr id="14" name="Oval 13"/>
            <p:cNvSpPr/>
            <p:nvPr/>
          </p:nvSpPr>
          <p:spPr>
            <a:xfrm>
              <a:off x="1640541" y="5205832"/>
              <a:ext cx="712695" cy="712695"/>
            </a:xfrm>
            <a:prstGeom prst="ellipse">
              <a:avLst/>
            </a:prstGeom>
            <a:solidFill>
              <a:srgbClr val="F8991C"/>
            </a:solidFill>
            <a:ln w="50800">
              <a:solidFill>
                <a:srgbClr val="C177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5</a:t>
              </a:r>
            </a:p>
          </p:txBody>
        </p:sp>
      </p:grpSp>
      <p:grpSp>
        <p:nvGrpSpPr>
          <p:cNvPr id="15" name="Group 14"/>
          <p:cNvGrpSpPr/>
          <p:nvPr/>
        </p:nvGrpSpPr>
        <p:grpSpPr>
          <a:xfrm>
            <a:off x="5536691" y="259795"/>
            <a:ext cx="1450801" cy="993600"/>
            <a:chOff x="902435" y="1796717"/>
            <a:chExt cx="1450801" cy="993600"/>
          </a:xfrm>
        </p:grpSpPr>
        <p:pic>
          <p:nvPicPr>
            <p:cNvPr id="16" name="Picture 15"/>
            <p:cNvPicPr>
              <a:picLocks noChangeAspect="1"/>
            </p:cNvPicPr>
            <p:nvPr/>
          </p:nvPicPr>
          <p:blipFill rotWithShape="1">
            <a:blip r:embed="rId6">
              <a:clrChange>
                <a:clrFrom>
                  <a:srgbClr val="FFFFFF"/>
                </a:clrFrom>
                <a:clrTo>
                  <a:srgbClr val="FFFFFF">
                    <a:alpha val="0"/>
                  </a:srgbClr>
                </a:clrTo>
              </a:clrChange>
            </a:blip>
            <a:srcRect l="28902" t="58466" r="28872" b="5538"/>
            <a:stretch/>
          </p:blipFill>
          <p:spPr>
            <a:xfrm>
              <a:off x="902435" y="1796717"/>
              <a:ext cx="993601" cy="993600"/>
            </a:xfrm>
            <a:prstGeom prst="ellipse">
              <a:avLst/>
            </a:prstGeom>
            <a:effectLst>
              <a:outerShdw blurRad="50800" dist="38100" dir="2700000" algn="tl" rotWithShape="0">
                <a:prstClr val="black">
                  <a:alpha val="40000"/>
                </a:prstClr>
              </a:outerShdw>
            </a:effectLst>
          </p:spPr>
        </p:pic>
        <p:sp>
          <p:nvSpPr>
            <p:cNvPr id="17" name="Oval 16"/>
            <p:cNvSpPr/>
            <p:nvPr/>
          </p:nvSpPr>
          <p:spPr>
            <a:xfrm>
              <a:off x="1640541" y="2077622"/>
              <a:ext cx="712695" cy="712695"/>
            </a:xfrm>
            <a:prstGeom prst="ellipse">
              <a:avLst/>
            </a:prstGeom>
            <a:solidFill>
              <a:srgbClr val="21A699"/>
            </a:solidFill>
            <a:ln w="50800">
              <a:solidFill>
                <a:srgbClr val="107D7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3</a:t>
              </a:r>
            </a:p>
          </p:txBody>
        </p:sp>
      </p:grpSp>
      <p:grpSp>
        <p:nvGrpSpPr>
          <p:cNvPr id="18" name="Group 17"/>
          <p:cNvGrpSpPr/>
          <p:nvPr/>
        </p:nvGrpSpPr>
        <p:grpSpPr>
          <a:xfrm>
            <a:off x="5536691" y="4668080"/>
            <a:ext cx="1444132" cy="993600"/>
            <a:chOff x="909104" y="7133049"/>
            <a:chExt cx="1444132" cy="993600"/>
          </a:xfrm>
        </p:grpSpPr>
        <p:pic>
          <p:nvPicPr>
            <p:cNvPr id="19" name="Picture 18"/>
            <p:cNvPicPr>
              <a:picLocks noChangeAspect="1"/>
            </p:cNvPicPr>
            <p:nvPr/>
          </p:nvPicPr>
          <p:blipFill rotWithShape="1">
            <a:blip r:embed="rId7"/>
            <a:srcRect l="3076" t="3496" r="3915" b="2867"/>
            <a:stretch/>
          </p:blipFill>
          <p:spPr>
            <a:xfrm>
              <a:off x="909104" y="7133049"/>
              <a:ext cx="986932" cy="993600"/>
            </a:xfrm>
            <a:prstGeom prst="ellipse">
              <a:avLst/>
            </a:prstGeom>
            <a:effectLst>
              <a:outerShdw blurRad="50800" dist="38100" dir="2700000" algn="tl" rotWithShape="0">
                <a:prstClr val="black">
                  <a:alpha val="40000"/>
                </a:prstClr>
              </a:outerShdw>
            </a:effectLst>
          </p:spPr>
        </p:pic>
        <p:sp>
          <p:nvSpPr>
            <p:cNvPr id="20" name="Oval 19"/>
            <p:cNvSpPr/>
            <p:nvPr/>
          </p:nvSpPr>
          <p:spPr>
            <a:xfrm>
              <a:off x="1640541" y="7413954"/>
              <a:ext cx="712695" cy="712695"/>
            </a:xfrm>
            <a:prstGeom prst="ellipse">
              <a:avLst/>
            </a:prstGeom>
            <a:solidFill>
              <a:srgbClr val="E82063"/>
            </a:solidFill>
            <a:ln w="50800">
              <a:solidFill>
                <a:srgbClr val="AA074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6</a:t>
              </a:r>
            </a:p>
          </p:txBody>
        </p:sp>
      </p:grpSp>
      <p:sp>
        <p:nvSpPr>
          <p:cNvPr id="22" name="Rectangle 21"/>
          <p:cNvSpPr/>
          <p:nvPr/>
        </p:nvSpPr>
        <p:spPr>
          <a:xfrm>
            <a:off x="7128680" y="477360"/>
            <a:ext cx="5063320" cy="5262979"/>
          </a:xfrm>
          <a:prstGeom prst="rect">
            <a:avLst/>
          </a:prstGeom>
        </p:spPr>
        <p:txBody>
          <a:bodyPr wrap="square" lIns="91440" tIns="45720" rIns="91440" bIns="45720" anchor="t">
            <a:spAutoFit/>
          </a:bodyPr>
          <a:lstStyle/>
          <a:p>
            <a:r>
              <a:rPr lang="en-GB" sz="2400" b="1" dirty="0">
                <a:solidFill>
                  <a:srgbClr val="107D73"/>
                </a:solidFill>
              </a:rPr>
              <a:t>Use classroom management strategies to support good classroom behaviour</a:t>
            </a:r>
          </a:p>
          <a:p>
            <a:pPr marL="742950" lvl="1" indent="-285750">
              <a:buFont typeface="Arial" panose="020B0604020202020204" pitchFamily="34" charset="0"/>
              <a:buChar char="•"/>
            </a:pPr>
            <a:r>
              <a:rPr lang="en-GB" sz="2400" dirty="0"/>
              <a:t>Rewards &amp; sanctions</a:t>
            </a:r>
          </a:p>
          <a:p>
            <a:pPr marL="742950" lvl="1" indent="-285750">
              <a:buFont typeface="Arial" panose="020B0604020202020204" pitchFamily="34" charset="0"/>
              <a:buChar char="•"/>
            </a:pPr>
            <a:r>
              <a:rPr lang="en-GB" sz="2400" dirty="0"/>
              <a:t>Praise</a:t>
            </a:r>
            <a:endParaRPr lang="en-GB" sz="2400" dirty="0">
              <a:cs typeface="Calibri"/>
            </a:endParaRPr>
          </a:p>
          <a:p>
            <a:pPr marL="742950" lvl="1" indent="-285750">
              <a:buFont typeface="Arial" panose="020B0604020202020204" pitchFamily="34" charset="0"/>
              <a:buChar char="•"/>
            </a:pPr>
            <a:r>
              <a:rPr lang="en-GB" sz="2400" dirty="0"/>
              <a:t>Empowerment</a:t>
            </a:r>
            <a:endParaRPr lang="en-GB" sz="2400" dirty="0">
              <a:cs typeface="Calibri"/>
            </a:endParaRPr>
          </a:p>
          <a:p>
            <a:r>
              <a:rPr lang="en-GB" sz="2400" b="1" dirty="0">
                <a:solidFill>
                  <a:srgbClr val="448F58"/>
                </a:solidFill>
              </a:rPr>
              <a:t>Use simple approaches as part of your regular routine</a:t>
            </a:r>
            <a:endParaRPr lang="en-GB" sz="2400" b="1" dirty="0">
              <a:solidFill>
                <a:srgbClr val="448F58"/>
              </a:solidFill>
              <a:cs typeface="Calibri"/>
            </a:endParaRPr>
          </a:p>
          <a:p>
            <a:pPr marL="742950" lvl="1" indent="-285750">
              <a:buFont typeface="Arial" panose="020B0604020202020204" pitchFamily="34" charset="0"/>
              <a:buChar char="•"/>
            </a:pPr>
            <a:r>
              <a:rPr lang="en-GB" sz="2400" dirty="0"/>
              <a:t>Controlled entry &amp; start</a:t>
            </a:r>
            <a:endParaRPr lang="en-GB" sz="2400" dirty="0">
              <a:cs typeface="Calibri"/>
            </a:endParaRPr>
          </a:p>
          <a:p>
            <a:pPr marL="742950" lvl="1" indent="-285750">
              <a:buFont typeface="Arial" panose="020B0604020202020204" pitchFamily="34" charset="0"/>
              <a:buChar char="•"/>
            </a:pPr>
            <a:r>
              <a:rPr lang="en-GB" sz="2400" dirty="0"/>
              <a:t>Seating plans</a:t>
            </a:r>
            <a:endParaRPr lang="en-GB" sz="2400" dirty="0">
              <a:cs typeface="Calibri"/>
            </a:endParaRPr>
          </a:p>
          <a:p>
            <a:r>
              <a:rPr lang="en-GB" sz="2400" b="1" dirty="0">
                <a:solidFill>
                  <a:srgbClr val="C1771E"/>
                </a:solidFill>
              </a:rPr>
              <a:t>Use targeted approaches to meet the needs of individuals in your school</a:t>
            </a:r>
            <a:endParaRPr lang="en-GB" sz="2400" b="1" dirty="0">
              <a:solidFill>
                <a:srgbClr val="C1771E"/>
              </a:solidFill>
              <a:cs typeface="Calibri"/>
            </a:endParaRPr>
          </a:p>
          <a:p>
            <a:pPr marL="742950" lvl="1" indent="-285750">
              <a:buFont typeface="Arial" panose="020B0604020202020204" pitchFamily="34" charset="0"/>
              <a:buChar char="•"/>
            </a:pPr>
            <a:r>
              <a:rPr lang="en-GB" sz="2400" dirty="0"/>
              <a:t>Asking for help</a:t>
            </a:r>
            <a:endParaRPr lang="en-GB" sz="2400" dirty="0">
              <a:cs typeface="Calibri"/>
            </a:endParaRPr>
          </a:p>
          <a:p>
            <a:pPr marL="742950" lvl="1" indent="-285750">
              <a:buFont typeface="Arial" panose="020B0604020202020204" pitchFamily="34" charset="0"/>
              <a:buChar char="•"/>
            </a:pPr>
            <a:r>
              <a:rPr lang="en-GB" sz="2400" dirty="0"/>
              <a:t>Whole-school interventions</a:t>
            </a:r>
            <a:endParaRPr lang="en-GB" sz="2400" dirty="0">
              <a:cs typeface="Calibri"/>
            </a:endParaRPr>
          </a:p>
          <a:p>
            <a:r>
              <a:rPr lang="en-GB" sz="2400" b="1" dirty="0">
                <a:solidFill>
                  <a:srgbClr val="AA0744"/>
                </a:solidFill>
              </a:rPr>
              <a:t>Consistency is key</a:t>
            </a:r>
            <a:endParaRPr lang="en-GB" sz="2400" b="1" dirty="0">
              <a:solidFill>
                <a:srgbClr val="AA0744"/>
              </a:solidFill>
              <a:cs typeface="Calibri"/>
            </a:endParaRPr>
          </a:p>
        </p:txBody>
      </p:sp>
      <p:cxnSp>
        <p:nvCxnSpPr>
          <p:cNvPr id="23" name="Straight Connector 22"/>
          <p:cNvCxnSpPr/>
          <p:nvPr/>
        </p:nvCxnSpPr>
        <p:spPr>
          <a:xfrm>
            <a:off x="203200" y="1429053"/>
            <a:ext cx="526687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2548" y="197582"/>
            <a:ext cx="5710423" cy="1244380"/>
          </a:xfrm>
          <a:prstGeom prst="rect">
            <a:avLst/>
          </a:prstGeom>
          <a:noFill/>
        </p:spPr>
        <p:txBody>
          <a:bodyPr wrap="square" rtlCol="0">
            <a:spAutoFit/>
          </a:bodyPr>
          <a:lstStyle/>
          <a:p>
            <a:pPr>
              <a:lnSpc>
                <a:spcPct val="85000"/>
              </a:lnSpc>
            </a:pPr>
            <a:r>
              <a:rPr lang="en-GB" sz="4400" b="1" dirty="0">
                <a:solidFill>
                  <a:srgbClr val="FFC203"/>
                </a:solidFill>
                <a:latin typeface="Tw Cen MT" panose="020B0602020104020603" pitchFamily="34" charset="0"/>
                <a:sym typeface="Wingdings" panose="05000000000000000000" pitchFamily="2" charset="2"/>
              </a:rPr>
              <a:t>Recommendations &amp; Strategies</a:t>
            </a:r>
            <a:endParaRPr lang="en-GB" sz="3600" b="1" dirty="0">
              <a:solidFill>
                <a:srgbClr val="FFC203"/>
              </a:solidFill>
              <a:latin typeface="Tw Cen MT" panose="020B0602020104020603" pitchFamily="34" charset="0"/>
            </a:endParaRPr>
          </a:p>
        </p:txBody>
      </p:sp>
      <p:pic>
        <p:nvPicPr>
          <p:cNvPr id="25" name="Picture 10" descr="Image result for eef">
            <a:extLst>
              <a:ext uri="{FF2B5EF4-FFF2-40B4-BE49-F238E27FC236}">
                <a16:creationId xmlns:a16="http://schemas.microsoft.com/office/drawing/2014/main" id="{A09C0926-D101-4160-9657-9D9DC4E56AB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643" t="16698" r="8726" b="20144"/>
          <a:stretch/>
        </p:blipFill>
        <p:spPr bwMode="auto">
          <a:xfrm>
            <a:off x="2926755" y="827481"/>
            <a:ext cx="2242499" cy="91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044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don't smile until christm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126" y="1299876"/>
            <a:ext cx="6257355" cy="43117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3894" y="1003704"/>
            <a:ext cx="4466155" cy="1323439"/>
          </a:xfrm>
          <a:prstGeom prst="rect">
            <a:avLst/>
          </a:prstGeom>
          <a:noFill/>
        </p:spPr>
        <p:txBody>
          <a:bodyPr wrap="square" rtlCol="0">
            <a:spAutoFit/>
          </a:bodyPr>
          <a:lstStyle/>
          <a:p>
            <a:pPr algn="ctr"/>
            <a:r>
              <a:rPr lang="en-GB" sz="4000" b="1" spc="-50" dirty="0">
                <a:solidFill>
                  <a:srgbClr val="191A51"/>
                </a:solidFill>
                <a:latin typeface="Tw Cen MT" panose="020B0602020104020603" pitchFamily="34" charset="0"/>
              </a:rPr>
              <a:t>“Don’t smile until Christmas”?</a:t>
            </a:r>
          </a:p>
        </p:txBody>
      </p:sp>
      <p:sp>
        <p:nvSpPr>
          <p:cNvPr id="6" name="TextBox 5"/>
          <p:cNvSpPr txBox="1"/>
          <p:nvPr/>
        </p:nvSpPr>
        <p:spPr>
          <a:xfrm>
            <a:off x="287716" y="2349049"/>
            <a:ext cx="4769806" cy="892552"/>
          </a:xfrm>
          <a:prstGeom prst="rect">
            <a:avLst/>
          </a:prstGeom>
          <a:solidFill>
            <a:schemeClr val="accent4">
              <a:lumMod val="20000"/>
              <a:lumOff val="80000"/>
            </a:schemeClr>
          </a:solidFill>
        </p:spPr>
        <p:txBody>
          <a:bodyPr wrap="square" rtlCol="0">
            <a:spAutoFit/>
          </a:bodyPr>
          <a:lstStyle/>
          <a:p>
            <a:r>
              <a:rPr lang="en-GB" sz="2800" b="1" dirty="0">
                <a:latin typeface="Tw Cen MT" panose="020B0602020104020603" pitchFamily="34" charset="0"/>
              </a:rPr>
              <a:t>Question:</a:t>
            </a:r>
          </a:p>
          <a:p>
            <a:r>
              <a:rPr lang="en-GB" sz="2400" dirty="0">
                <a:latin typeface="Tw Cen MT" panose="020B0602020104020603" pitchFamily="34" charset="0"/>
              </a:rPr>
              <a:t>Do you agree or not with this advice?</a:t>
            </a:r>
          </a:p>
        </p:txBody>
      </p:sp>
      <p:cxnSp>
        <p:nvCxnSpPr>
          <p:cNvPr id="7" name="Straight Connector 6"/>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Strategies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T-P Relationship</a:t>
            </a:r>
            <a:endParaRPr lang="en-GB" sz="3600" b="1" dirty="0">
              <a:solidFill>
                <a:srgbClr val="FFC203"/>
              </a:solidFill>
              <a:latin typeface="Tw Cen MT" panose="020B0602020104020603" pitchFamily="34" charset="0"/>
            </a:endParaRPr>
          </a:p>
        </p:txBody>
      </p:sp>
      <p:grpSp>
        <p:nvGrpSpPr>
          <p:cNvPr id="9" name="Group 8"/>
          <p:cNvGrpSpPr/>
          <p:nvPr/>
        </p:nvGrpSpPr>
        <p:grpSpPr>
          <a:xfrm>
            <a:off x="10571913" y="197368"/>
            <a:ext cx="1426768" cy="995082"/>
            <a:chOff x="926468" y="2837329"/>
            <a:chExt cx="1426768" cy="995082"/>
          </a:xfrm>
        </p:grpSpPr>
        <p:pic>
          <p:nvPicPr>
            <p:cNvPr id="10" name="Picture 9"/>
            <p:cNvPicPr>
              <a:picLocks noChangeAspect="1"/>
            </p:cNvPicPr>
            <p:nvPr/>
          </p:nvPicPr>
          <p:blipFill rotWithShape="1">
            <a:blip r:embed="rId3">
              <a:clrChange>
                <a:clrFrom>
                  <a:srgbClr val="FFFFFF"/>
                </a:clrFrom>
                <a:clrTo>
                  <a:srgbClr val="FFFFFF">
                    <a:alpha val="0"/>
                  </a:srgbClr>
                </a:clrTo>
              </a:clrChange>
            </a:blip>
            <a:srcRect l="29234" t="57906" r="28545" b="5037"/>
            <a:stretch/>
          </p:blipFill>
          <p:spPr>
            <a:xfrm>
              <a:off x="926468" y="2837329"/>
              <a:ext cx="969568" cy="995082"/>
            </a:xfrm>
            <a:prstGeom prst="ellipse">
              <a:avLst/>
            </a:prstGeom>
            <a:effectLst>
              <a:outerShdw blurRad="50800" dist="38100" dir="2700000" algn="tl" rotWithShape="0">
                <a:prstClr val="black">
                  <a:alpha val="40000"/>
                </a:prstClr>
              </a:outerShdw>
            </a:effectLst>
          </p:spPr>
        </p:pic>
        <p:sp>
          <p:nvSpPr>
            <p:cNvPr id="11" name="Oval 10"/>
            <p:cNvSpPr/>
            <p:nvPr/>
          </p:nvSpPr>
          <p:spPr>
            <a:xfrm>
              <a:off x="1640541" y="3119716"/>
              <a:ext cx="712695" cy="712695"/>
            </a:xfrm>
            <a:prstGeom prst="ellipse">
              <a:avLst/>
            </a:prstGeom>
            <a:solidFill>
              <a:srgbClr val="4FC3F7"/>
            </a:solidFill>
            <a:ln w="50800">
              <a:solidFill>
                <a:srgbClr val="3A92B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556426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pygmalion effect classroom"/>
          <p:cNvPicPr>
            <a:picLocks noChangeAspect="1" noChangeArrowheads="1"/>
          </p:cNvPicPr>
          <p:nvPr/>
        </p:nvPicPr>
        <p:blipFill rotWithShape="1">
          <a:blip r:embed="rId2">
            <a:extLst>
              <a:ext uri="{28A0092B-C50C-407E-A947-70E740481C1C}">
                <a14:useLocalDpi xmlns:a14="http://schemas.microsoft.com/office/drawing/2010/main" val="0"/>
              </a:ext>
            </a:extLst>
          </a:blip>
          <a:srcRect r="8100"/>
          <a:stretch/>
        </p:blipFill>
        <p:spPr bwMode="auto">
          <a:xfrm>
            <a:off x="2726202" y="2001960"/>
            <a:ext cx="7628034" cy="35691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ygmalion effect classroom"/>
          <p:cNvPicPr>
            <a:picLocks noChangeAspect="1" noChangeArrowheads="1"/>
          </p:cNvPicPr>
          <p:nvPr/>
        </p:nvPicPr>
        <p:blipFill rotWithShape="1">
          <a:blip r:embed="rId3">
            <a:extLst>
              <a:ext uri="{28A0092B-C50C-407E-A947-70E740481C1C}">
                <a14:useLocalDpi xmlns:a14="http://schemas.microsoft.com/office/drawing/2010/main" val="0"/>
              </a:ext>
            </a:extLst>
          </a:blip>
          <a:srcRect l="3306" t="-4138" r="6336" b="-3885"/>
          <a:stretch/>
        </p:blipFill>
        <p:spPr bwMode="auto">
          <a:xfrm>
            <a:off x="0" y="1706125"/>
            <a:ext cx="4410635" cy="4235824"/>
          </a:xfrm>
          <a:prstGeom prst="ellipse">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430436" y="1961183"/>
            <a:ext cx="1730188" cy="3539430"/>
          </a:xfrm>
          <a:prstGeom prst="rect">
            <a:avLst/>
          </a:prstGeom>
        </p:spPr>
        <p:txBody>
          <a:bodyPr wrap="square" lIns="91440" tIns="45720" rIns="91440" bIns="45720" anchor="t">
            <a:spAutoFit/>
          </a:bodyPr>
          <a:lstStyle/>
          <a:p>
            <a:r>
              <a:rPr lang="en-GB" sz="2400" b="1" dirty="0">
                <a:solidFill>
                  <a:srgbClr val="191A51"/>
                </a:solidFill>
              </a:rPr>
              <a:t>Pygmalion effect </a:t>
            </a:r>
            <a:r>
              <a:rPr lang="en-GB" sz="1850" dirty="0">
                <a:solidFill>
                  <a:srgbClr val="222222"/>
                </a:solidFill>
              </a:rPr>
              <a:t>is the phenomenon whereby others' expectations of a target person affect the target person's performance </a:t>
            </a:r>
            <a:r>
              <a:rPr lang="en-GB" sz="1400" b="1" i="1" dirty="0">
                <a:solidFill>
                  <a:schemeClr val="bg1">
                    <a:lumMod val="50000"/>
                  </a:schemeClr>
                </a:solidFill>
              </a:rPr>
              <a:t>(Rosenthal-Jacobson)</a:t>
            </a:r>
          </a:p>
        </p:txBody>
      </p:sp>
      <p:cxnSp>
        <p:nvCxnSpPr>
          <p:cNvPr id="10" name="Straight Connector 9"/>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28337" y="960683"/>
            <a:ext cx="10010274" cy="646331"/>
          </a:xfrm>
          <a:prstGeom prst="rect">
            <a:avLst/>
          </a:prstGeom>
        </p:spPr>
        <p:txBody>
          <a:bodyPr wrap="square">
            <a:spAutoFit/>
          </a:bodyPr>
          <a:lstStyle/>
          <a:p>
            <a:r>
              <a:rPr lang="en-GB" sz="3600" b="1" dirty="0"/>
              <a:t>The Importance of Having High Expectations</a:t>
            </a:r>
            <a:endParaRPr lang="en-GB" sz="2400" b="0" i="0" dirty="0">
              <a:effectLst/>
            </a:endParaRPr>
          </a:p>
        </p:txBody>
      </p:sp>
      <p:grpSp>
        <p:nvGrpSpPr>
          <p:cNvPr id="12" name="Group 11"/>
          <p:cNvGrpSpPr/>
          <p:nvPr/>
        </p:nvGrpSpPr>
        <p:grpSpPr>
          <a:xfrm>
            <a:off x="10571913" y="197368"/>
            <a:ext cx="1426768" cy="995082"/>
            <a:chOff x="926468" y="2837329"/>
            <a:chExt cx="1426768" cy="995082"/>
          </a:xfrm>
        </p:grpSpPr>
        <p:pic>
          <p:nvPicPr>
            <p:cNvPr id="13" name="Picture 12"/>
            <p:cNvPicPr>
              <a:picLocks noChangeAspect="1"/>
            </p:cNvPicPr>
            <p:nvPr/>
          </p:nvPicPr>
          <p:blipFill rotWithShape="1">
            <a:blip r:embed="rId4">
              <a:clrChange>
                <a:clrFrom>
                  <a:srgbClr val="FFFFFF"/>
                </a:clrFrom>
                <a:clrTo>
                  <a:srgbClr val="FFFFFF">
                    <a:alpha val="0"/>
                  </a:srgbClr>
                </a:clrTo>
              </a:clrChange>
            </a:blip>
            <a:srcRect l="29234" t="57906" r="28545" b="5037"/>
            <a:stretch/>
          </p:blipFill>
          <p:spPr>
            <a:xfrm>
              <a:off x="926468" y="2837329"/>
              <a:ext cx="969568" cy="995082"/>
            </a:xfrm>
            <a:prstGeom prst="ellipse">
              <a:avLst/>
            </a:prstGeom>
            <a:effectLst>
              <a:outerShdw blurRad="50800" dist="38100" dir="2700000" algn="tl" rotWithShape="0">
                <a:prstClr val="black">
                  <a:alpha val="40000"/>
                </a:prstClr>
              </a:outerShdw>
            </a:effectLst>
          </p:spPr>
        </p:pic>
        <p:sp>
          <p:nvSpPr>
            <p:cNvPr id="14" name="Oval 13"/>
            <p:cNvSpPr/>
            <p:nvPr/>
          </p:nvSpPr>
          <p:spPr>
            <a:xfrm>
              <a:off x="1640541" y="3119716"/>
              <a:ext cx="712695" cy="712695"/>
            </a:xfrm>
            <a:prstGeom prst="ellipse">
              <a:avLst/>
            </a:prstGeom>
            <a:solidFill>
              <a:srgbClr val="4FC3F7"/>
            </a:solidFill>
            <a:ln w="50800">
              <a:solidFill>
                <a:srgbClr val="3A92B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1</a:t>
              </a:r>
            </a:p>
          </p:txBody>
        </p:sp>
      </p:grpSp>
      <p:sp>
        <p:nvSpPr>
          <p:cNvPr id="15" name="TextBox 14"/>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Strategies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T-P Relationship</a:t>
            </a:r>
            <a:endParaRPr lang="en-GB" sz="3600" b="1" dirty="0">
              <a:solidFill>
                <a:srgbClr val="FFC203"/>
              </a:solidFill>
              <a:latin typeface="Tw Cen MT" panose="020B0602020104020603" pitchFamily="34" charset="0"/>
            </a:endParaRPr>
          </a:p>
        </p:txBody>
      </p:sp>
    </p:spTree>
    <p:extLst>
      <p:ext uri="{BB962C8B-B14F-4D97-AF65-F5344CB8AC3E}">
        <p14:creationId xmlns:p14="http://schemas.microsoft.com/office/powerpoint/2010/main" val="2632082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Strategies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T-P Relationship</a:t>
            </a:r>
            <a:endParaRPr lang="en-GB" sz="3600" b="1" dirty="0">
              <a:solidFill>
                <a:srgbClr val="FFC203"/>
              </a:solidFill>
              <a:latin typeface="Tw Cen MT" panose="020B0602020104020603" pitchFamily="34" charset="0"/>
            </a:endParaRPr>
          </a:p>
        </p:txBody>
      </p:sp>
      <p:sp>
        <p:nvSpPr>
          <p:cNvPr id="3" name="Rectangle 2"/>
          <p:cNvSpPr/>
          <p:nvPr/>
        </p:nvSpPr>
        <p:spPr>
          <a:xfrm>
            <a:off x="9801726" y="593558"/>
            <a:ext cx="162545"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4" name="Picture 6" descr="Image result for clock care hands vectorstock"/>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20960" b="10735"/>
          <a:stretch/>
        </p:blipFill>
        <p:spPr bwMode="auto">
          <a:xfrm>
            <a:off x="3442791" y="834485"/>
            <a:ext cx="1841333" cy="176344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fixing hands soft blue vectorstock"/>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21957"/>
          <a:stretch/>
        </p:blipFill>
        <p:spPr bwMode="auto">
          <a:xfrm>
            <a:off x="5857319" y="864647"/>
            <a:ext cx="2170576" cy="176344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Image result for fixing hands soft blue vecto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399" t="20392" r="17928" b="28458"/>
          <a:stretch/>
        </p:blipFill>
        <p:spPr bwMode="auto">
          <a:xfrm>
            <a:off x="8679168" y="349248"/>
            <a:ext cx="2389494" cy="20410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69052" y="2525688"/>
            <a:ext cx="2253502" cy="769441"/>
          </a:xfrm>
          <a:prstGeom prst="rect">
            <a:avLst/>
          </a:prstGeom>
          <a:noFill/>
        </p:spPr>
        <p:txBody>
          <a:bodyPr wrap="none" rtlCol="0">
            <a:spAutoFit/>
          </a:bodyPr>
          <a:lstStyle/>
          <a:p>
            <a:r>
              <a:rPr lang="en-GB" sz="4400" b="1" dirty="0">
                <a:solidFill>
                  <a:srgbClr val="00A1F1"/>
                </a:solidFill>
              </a:rPr>
              <a:t>Establish</a:t>
            </a:r>
            <a:endParaRPr lang="en-GB" b="1" dirty="0">
              <a:solidFill>
                <a:srgbClr val="00A1F1"/>
              </a:solidFill>
            </a:endParaRPr>
          </a:p>
        </p:txBody>
      </p:sp>
      <p:sp>
        <p:nvSpPr>
          <p:cNvPr id="13" name="TextBox 12"/>
          <p:cNvSpPr txBox="1"/>
          <p:nvPr/>
        </p:nvSpPr>
        <p:spPr>
          <a:xfrm>
            <a:off x="5773423" y="2525688"/>
            <a:ext cx="2302682" cy="769441"/>
          </a:xfrm>
          <a:prstGeom prst="rect">
            <a:avLst/>
          </a:prstGeom>
          <a:noFill/>
        </p:spPr>
        <p:txBody>
          <a:bodyPr wrap="none" rtlCol="0">
            <a:spAutoFit/>
          </a:bodyPr>
          <a:lstStyle/>
          <a:p>
            <a:r>
              <a:rPr lang="en-GB" sz="4400" b="1" dirty="0">
                <a:solidFill>
                  <a:srgbClr val="00A1F1"/>
                </a:solidFill>
              </a:rPr>
              <a:t>Maintain</a:t>
            </a:r>
            <a:endParaRPr lang="en-GB" b="1" dirty="0">
              <a:solidFill>
                <a:srgbClr val="00A1F1"/>
              </a:solidFill>
            </a:endParaRPr>
          </a:p>
        </p:txBody>
      </p:sp>
      <p:sp>
        <p:nvSpPr>
          <p:cNvPr id="14" name="TextBox 13"/>
          <p:cNvSpPr txBox="1"/>
          <p:nvPr/>
        </p:nvSpPr>
        <p:spPr>
          <a:xfrm>
            <a:off x="8041341" y="2525688"/>
            <a:ext cx="4150659" cy="1175706"/>
          </a:xfrm>
          <a:prstGeom prst="rect">
            <a:avLst/>
          </a:prstGeom>
          <a:noFill/>
        </p:spPr>
        <p:txBody>
          <a:bodyPr wrap="square" rtlCol="0">
            <a:spAutoFit/>
          </a:bodyPr>
          <a:lstStyle/>
          <a:p>
            <a:pPr algn="ctr">
              <a:lnSpc>
                <a:spcPct val="80000"/>
              </a:lnSpc>
            </a:pPr>
            <a:r>
              <a:rPr lang="en-GB" sz="4400" b="1" dirty="0">
                <a:solidFill>
                  <a:srgbClr val="00A1F1"/>
                </a:solidFill>
              </a:rPr>
              <a:t>Reconnect</a:t>
            </a:r>
          </a:p>
          <a:p>
            <a:pPr algn="ctr">
              <a:lnSpc>
                <a:spcPct val="80000"/>
              </a:lnSpc>
            </a:pPr>
            <a:r>
              <a:rPr lang="en-GB" sz="4400" b="1" dirty="0">
                <a:solidFill>
                  <a:srgbClr val="00A1F1"/>
                </a:solidFill>
              </a:rPr>
              <a:t>Repair &amp; Restore</a:t>
            </a:r>
            <a:endParaRPr lang="en-GB" b="1" dirty="0">
              <a:solidFill>
                <a:srgbClr val="00A1F1"/>
              </a:solidFill>
            </a:endParaRPr>
          </a:p>
        </p:txBody>
      </p:sp>
      <p:sp>
        <p:nvSpPr>
          <p:cNvPr id="8" name="TextBox 7"/>
          <p:cNvSpPr txBox="1"/>
          <p:nvPr/>
        </p:nvSpPr>
        <p:spPr>
          <a:xfrm>
            <a:off x="3333220" y="3223520"/>
            <a:ext cx="2486527" cy="2585323"/>
          </a:xfrm>
          <a:prstGeom prst="rect">
            <a:avLst/>
          </a:prstGeom>
          <a:noFill/>
        </p:spPr>
        <p:txBody>
          <a:bodyPr wrap="square" rtlCol="0">
            <a:spAutoFit/>
          </a:bodyPr>
          <a:lstStyle/>
          <a:p>
            <a:pPr marL="285750" indent="-285750">
              <a:buClr>
                <a:srgbClr val="00A1F1"/>
              </a:buClr>
              <a:buFont typeface="Wingdings" panose="05000000000000000000" pitchFamily="2" charset="2"/>
              <a:buChar char="l"/>
            </a:pPr>
            <a:r>
              <a:rPr lang="en-GB"/>
              <a:t>Be available</a:t>
            </a:r>
          </a:p>
          <a:p>
            <a:pPr marL="285750" indent="-285750">
              <a:buClr>
                <a:srgbClr val="00A1F1"/>
              </a:buClr>
              <a:buFont typeface="Wingdings" panose="05000000000000000000" pitchFamily="2" charset="2"/>
              <a:buChar char="l"/>
            </a:pPr>
            <a:r>
              <a:rPr lang="en-GB"/>
              <a:t>Inquire about their interests</a:t>
            </a:r>
          </a:p>
          <a:p>
            <a:pPr marL="285750" indent="-285750">
              <a:buClr>
                <a:srgbClr val="00A1F1"/>
              </a:buClr>
              <a:buFont typeface="Wingdings" panose="05000000000000000000" pitchFamily="2" charset="2"/>
              <a:buChar char="l"/>
            </a:pPr>
            <a:r>
              <a:rPr lang="en-GB"/>
              <a:t>Communicate positively</a:t>
            </a:r>
          </a:p>
          <a:p>
            <a:pPr marL="285750" indent="-285750">
              <a:buClr>
                <a:srgbClr val="00A1F1"/>
              </a:buClr>
              <a:buFont typeface="Wingdings" panose="05000000000000000000" pitchFamily="2" charset="2"/>
              <a:buChar char="l"/>
            </a:pPr>
            <a:r>
              <a:rPr lang="en-GB"/>
              <a:t>Reference student info</a:t>
            </a:r>
          </a:p>
          <a:p>
            <a:pPr marL="285750" indent="-285750">
              <a:buClr>
                <a:srgbClr val="00A1F1"/>
              </a:buClr>
              <a:buFont typeface="Wingdings" panose="05000000000000000000" pitchFamily="2" charset="2"/>
              <a:buChar char="l"/>
            </a:pPr>
            <a:r>
              <a:rPr lang="en-GB"/>
              <a:t>Deliver constructive feedback wisely</a:t>
            </a:r>
          </a:p>
        </p:txBody>
      </p:sp>
      <p:sp>
        <p:nvSpPr>
          <p:cNvPr id="16" name="TextBox 15"/>
          <p:cNvSpPr txBox="1"/>
          <p:nvPr/>
        </p:nvSpPr>
        <p:spPr>
          <a:xfrm>
            <a:off x="5709574" y="3231541"/>
            <a:ext cx="2430380" cy="2585323"/>
          </a:xfrm>
          <a:prstGeom prst="rect">
            <a:avLst/>
          </a:prstGeom>
          <a:noFill/>
        </p:spPr>
        <p:txBody>
          <a:bodyPr wrap="square" rtlCol="0">
            <a:spAutoFit/>
          </a:bodyPr>
          <a:lstStyle/>
          <a:p>
            <a:pPr marL="285750" indent="-285750">
              <a:buClr>
                <a:srgbClr val="00A1F1"/>
              </a:buClr>
              <a:buFont typeface="Wingdings" panose="05000000000000000000" pitchFamily="2" charset="2"/>
              <a:buChar char="l"/>
            </a:pPr>
            <a:r>
              <a:rPr lang="en-GB"/>
              <a:t>5-1 ratio positive to negative interactions</a:t>
            </a:r>
          </a:p>
          <a:p>
            <a:pPr marL="285750" indent="-285750">
              <a:buClr>
                <a:srgbClr val="00A1F1"/>
              </a:buClr>
              <a:buFont typeface="Wingdings" panose="05000000000000000000" pitchFamily="2" charset="2"/>
              <a:buChar char="l"/>
            </a:pPr>
            <a:r>
              <a:rPr lang="en-GB"/>
              <a:t>Positive notes home</a:t>
            </a:r>
          </a:p>
          <a:p>
            <a:pPr marL="285750" indent="-285750">
              <a:buClr>
                <a:srgbClr val="00A1F1"/>
              </a:buClr>
              <a:buFont typeface="Wingdings" panose="05000000000000000000" pitchFamily="2" charset="2"/>
              <a:buChar char="l"/>
            </a:pPr>
            <a:r>
              <a:rPr lang="en-GB"/>
              <a:t>Greeting students at the door</a:t>
            </a:r>
          </a:p>
          <a:p>
            <a:pPr marL="285750" indent="-285750">
              <a:buClr>
                <a:srgbClr val="00A1F1"/>
              </a:buClr>
              <a:buFont typeface="Wingdings" panose="05000000000000000000" pitchFamily="2" charset="2"/>
              <a:buChar char="l"/>
            </a:pPr>
            <a:r>
              <a:rPr lang="en-GB"/>
              <a:t>Relationship check-in</a:t>
            </a:r>
          </a:p>
          <a:p>
            <a:pPr marL="285750" indent="-285750">
              <a:buClr>
                <a:srgbClr val="00A1F1"/>
              </a:buClr>
              <a:buFont typeface="Wingdings" panose="05000000000000000000" pitchFamily="2" charset="2"/>
              <a:buChar char="l"/>
            </a:pPr>
            <a:r>
              <a:rPr lang="en-GB"/>
              <a:t>Random, special activities</a:t>
            </a:r>
          </a:p>
        </p:txBody>
      </p:sp>
      <p:sp>
        <p:nvSpPr>
          <p:cNvPr id="17" name="TextBox 16"/>
          <p:cNvSpPr txBox="1"/>
          <p:nvPr/>
        </p:nvSpPr>
        <p:spPr>
          <a:xfrm>
            <a:off x="8088052" y="3761167"/>
            <a:ext cx="3673642" cy="2031325"/>
          </a:xfrm>
          <a:prstGeom prst="rect">
            <a:avLst/>
          </a:prstGeom>
          <a:noFill/>
        </p:spPr>
        <p:txBody>
          <a:bodyPr wrap="square" rtlCol="0">
            <a:spAutoFit/>
          </a:bodyPr>
          <a:lstStyle/>
          <a:p>
            <a:pPr marL="285750" indent="-285750">
              <a:buClr>
                <a:srgbClr val="00A1F1"/>
              </a:buClr>
              <a:buFont typeface="Wingdings" panose="05000000000000000000" pitchFamily="2" charset="2"/>
              <a:buChar char="l"/>
            </a:pPr>
            <a:r>
              <a:rPr lang="en-GB" dirty="0"/>
              <a:t>Take responsibility for negative interaction</a:t>
            </a:r>
          </a:p>
          <a:p>
            <a:pPr marL="285750" indent="-285750">
              <a:buClr>
                <a:srgbClr val="00A1F1"/>
              </a:buClr>
              <a:buFont typeface="Wingdings" panose="05000000000000000000" pitchFamily="2" charset="2"/>
              <a:buChar char="l"/>
            </a:pPr>
            <a:r>
              <a:rPr lang="en-GB" dirty="0"/>
              <a:t>Deliver an empathy statement</a:t>
            </a:r>
          </a:p>
          <a:p>
            <a:pPr marL="285750" indent="-285750">
              <a:buClr>
                <a:srgbClr val="00A1F1"/>
              </a:buClr>
              <a:buFont typeface="Wingdings" panose="05000000000000000000" pitchFamily="2" charset="2"/>
              <a:buChar char="l"/>
            </a:pPr>
            <a:r>
              <a:rPr lang="en-GB" dirty="0"/>
              <a:t>Let go of previous incidents/Start fresh</a:t>
            </a:r>
          </a:p>
          <a:p>
            <a:pPr marL="285750" indent="-285750">
              <a:buClr>
                <a:srgbClr val="00A1F1"/>
              </a:buClr>
              <a:buFont typeface="Wingdings" panose="05000000000000000000" pitchFamily="2" charset="2"/>
              <a:buChar char="l"/>
            </a:pPr>
            <a:r>
              <a:rPr lang="en-GB" dirty="0"/>
              <a:t>Communicate you care</a:t>
            </a:r>
          </a:p>
          <a:p>
            <a:pPr marL="285750" indent="-285750">
              <a:buClr>
                <a:srgbClr val="00A1F1"/>
              </a:buClr>
              <a:buFont typeface="Wingdings" panose="05000000000000000000" pitchFamily="2" charset="2"/>
              <a:buChar char="l"/>
            </a:pPr>
            <a:r>
              <a:rPr lang="en-GB" dirty="0"/>
              <a:t>Engage in mutual problem-solving </a:t>
            </a:r>
          </a:p>
        </p:txBody>
      </p:sp>
      <p:sp>
        <p:nvSpPr>
          <p:cNvPr id="18" name="TextBox 17"/>
          <p:cNvSpPr txBox="1"/>
          <p:nvPr/>
        </p:nvSpPr>
        <p:spPr>
          <a:xfrm>
            <a:off x="122762" y="5207358"/>
            <a:ext cx="2853538" cy="523220"/>
          </a:xfrm>
          <a:prstGeom prst="rect">
            <a:avLst/>
          </a:prstGeom>
          <a:noFill/>
        </p:spPr>
        <p:txBody>
          <a:bodyPr wrap="none" rtlCol="0">
            <a:spAutoFit/>
          </a:bodyPr>
          <a:lstStyle/>
          <a:p>
            <a:r>
              <a:rPr lang="en-GB" sz="1400" i="1">
                <a:solidFill>
                  <a:schemeClr val="bg1">
                    <a:lumMod val="50000"/>
                  </a:schemeClr>
                </a:solidFill>
              </a:rPr>
              <a:t>Adapted from</a:t>
            </a:r>
          </a:p>
          <a:p>
            <a:r>
              <a:rPr lang="en-GB" sz="1400" b="1" i="1">
                <a:solidFill>
                  <a:schemeClr val="bg1">
                    <a:lumMod val="50000"/>
                  </a:schemeClr>
                </a:solidFill>
              </a:rPr>
              <a:t>EEF, Improving Behaviour in Schools</a:t>
            </a:r>
            <a:endParaRPr lang="en-GB" sz="1400" b="1" i="1" dirty="0">
              <a:solidFill>
                <a:schemeClr val="bg1">
                  <a:lumMod val="50000"/>
                </a:schemeClr>
              </a:solidFill>
            </a:endParaRPr>
          </a:p>
        </p:txBody>
      </p:sp>
      <p:pic>
        <p:nvPicPr>
          <p:cNvPr id="19" name="Picture 10" descr="Image result for ee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643" t="16698" r="8726" b="20144"/>
          <a:stretch/>
        </p:blipFill>
        <p:spPr bwMode="auto">
          <a:xfrm>
            <a:off x="204537" y="4677183"/>
            <a:ext cx="1347537" cy="54735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05500" y="2063982"/>
            <a:ext cx="2970837" cy="2369880"/>
          </a:xfrm>
          <a:prstGeom prst="rect">
            <a:avLst/>
          </a:prstGeom>
          <a:solidFill>
            <a:schemeClr val="accent4">
              <a:lumMod val="20000"/>
              <a:lumOff val="80000"/>
            </a:schemeClr>
          </a:solidFill>
        </p:spPr>
        <p:txBody>
          <a:bodyPr wrap="square" rtlCol="0">
            <a:spAutoFit/>
          </a:bodyPr>
          <a:lstStyle/>
          <a:p>
            <a:r>
              <a:rPr lang="en-GB" sz="3600" b="1" dirty="0">
                <a:latin typeface="Tw Cen MT" panose="020B0602020104020603" pitchFamily="34" charset="0"/>
              </a:rPr>
              <a:t>Reflection:</a:t>
            </a:r>
          </a:p>
          <a:p>
            <a:r>
              <a:rPr lang="en-GB" sz="2800" dirty="0">
                <a:latin typeface="Tw Cen MT" panose="020B0602020104020603" pitchFamily="34" charset="0"/>
              </a:rPr>
              <a:t>Which of these did you witness during last week’s observations?</a:t>
            </a:r>
            <a:endParaRPr lang="en-GB" dirty="0">
              <a:latin typeface="Tw Cen MT" panose="020B0602020104020603" pitchFamily="34" charset="0"/>
            </a:endParaRPr>
          </a:p>
        </p:txBody>
      </p:sp>
      <p:grpSp>
        <p:nvGrpSpPr>
          <p:cNvPr id="25" name="Group 24"/>
          <p:cNvGrpSpPr/>
          <p:nvPr/>
        </p:nvGrpSpPr>
        <p:grpSpPr>
          <a:xfrm>
            <a:off x="10571913" y="197368"/>
            <a:ext cx="1426768" cy="995082"/>
            <a:chOff x="926468" y="2837329"/>
            <a:chExt cx="1426768" cy="995082"/>
          </a:xfrm>
        </p:grpSpPr>
        <p:pic>
          <p:nvPicPr>
            <p:cNvPr id="26" name="Picture 25"/>
            <p:cNvPicPr>
              <a:picLocks noChangeAspect="1"/>
            </p:cNvPicPr>
            <p:nvPr/>
          </p:nvPicPr>
          <p:blipFill rotWithShape="1">
            <a:blip r:embed="rId6">
              <a:clrChange>
                <a:clrFrom>
                  <a:srgbClr val="FFFFFF"/>
                </a:clrFrom>
                <a:clrTo>
                  <a:srgbClr val="FFFFFF">
                    <a:alpha val="0"/>
                  </a:srgbClr>
                </a:clrTo>
              </a:clrChange>
            </a:blip>
            <a:srcRect l="29234" t="57906" r="28545" b="5037"/>
            <a:stretch/>
          </p:blipFill>
          <p:spPr>
            <a:xfrm>
              <a:off x="926468" y="2837329"/>
              <a:ext cx="969568" cy="995082"/>
            </a:xfrm>
            <a:prstGeom prst="ellipse">
              <a:avLst/>
            </a:prstGeom>
            <a:effectLst>
              <a:outerShdw blurRad="50800" dist="38100" dir="2700000" algn="tl" rotWithShape="0">
                <a:prstClr val="black">
                  <a:alpha val="40000"/>
                </a:prstClr>
              </a:outerShdw>
            </a:effectLst>
          </p:spPr>
        </p:pic>
        <p:sp>
          <p:nvSpPr>
            <p:cNvPr id="27" name="Oval 26"/>
            <p:cNvSpPr/>
            <p:nvPr/>
          </p:nvSpPr>
          <p:spPr>
            <a:xfrm>
              <a:off x="1640541" y="3119716"/>
              <a:ext cx="712695" cy="712695"/>
            </a:xfrm>
            <a:prstGeom prst="ellipse">
              <a:avLst/>
            </a:prstGeom>
            <a:solidFill>
              <a:srgbClr val="4FC3F7"/>
            </a:solidFill>
            <a:ln w="50800">
              <a:solidFill>
                <a:srgbClr val="3A92B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2886900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3635709" y="2056879"/>
            <a:ext cx="4085891" cy="23612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buClr>
                <a:srgbClr val="191A51"/>
              </a:buClr>
              <a:buFont typeface="Wingdings" panose="05000000000000000000" pitchFamily="2" charset="2"/>
              <a:buChar char="l"/>
            </a:pPr>
            <a:r>
              <a:rPr lang="en-US" sz="2400"/>
              <a:t>Open-ended questions</a:t>
            </a:r>
          </a:p>
          <a:p>
            <a:pPr marL="450850" indent="-450850">
              <a:buClr>
                <a:srgbClr val="191A51"/>
              </a:buClr>
              <a:buFont typeface="Wingdings" panose="05000000000000000000" pitchFamily="2" charset="2"/>
              <a:buChar char="l"/>
            </a:pPr>
            <a:r>
              <a:rPr lang="en-US" sz="2400"/>
              <a:t>Affirmations</a:t>
            </a:r>
          </a:p>
          <a:p>
            <a:pPr marL="450850" indent="-450850">
              <a:buClr>
                <a:srgbClr val="191A51"/>
              </a:buClr>
              <a:buFont typeface="Wingdings" panose="05000000000000000000" pitchFamily="2" charset="2"/>
              <a:buChar char="l"/>
            </a:pPr>
            <a:r>
              <a:rPr lang="en-US" sz="2400"/>
              <a:t>Avoidance of Don’t</a:t>
            </a:r>
          </a:p>
          <a:p>
            <a:pPr marL="450850" indent="-450850">
              <a:buClr>
                <a:srgbClr val="191A51"/>
              </a:buClr>
              <a:buFont typeface="Wingdings" panose="05000000000000000000" pitchFamily="2" charset="2"/>
              <a:buChar char="l"/>
            </a:pPr>
            <a:r>
              <a:rPr lang="en-US" sz="2400"/>
              <a:t>Reflexive listening</a:t>
            </a:r>
          </a:p>
          <a:p>
            <a:pPr marL="450850" indent="-450850">
              <a:buClr>
                <a:srgbClr val="191A51"/>
              </a:buClr>
              <a:buFont typeface="Wingdings" panose="05000000000000000000" pitchFamily="2" charset="2"/>
              <a:buChar char="l"/>
            </a:pPr>
            <a:r>
              <a:rPr lang="en-US" sz="2400"/>
              <a:t>Validation</a:t>
            </a:r>
            <a:endParaRPr lang="en-US" sz="2400" dirty="0"/>
          </a:p>
        </p:txBody>
      </p:sp>
      <p:pic>
        <p:nvPicPr>
          <p:cNvPr id="3074" name="Picture 2" descr="Image result for positive communic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2124635"/>
            <a:ext cx="3576918" cy="35769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701736" y="4309641"/>
            <a:ext cx="8373723" cy="1446550"/>
          </a:xfrm>
          <a:prstGeom prst="rect">
            <a:avLst/>
          </a:prstGeom>
          <a:solidFill>
            <a:schemeClr val="accent4">
              <a:lumMod val="20000"/>
              <a:lumOff val="80000"/>
            </a:schemeClr>
          </a:solidFill>
        </p:spPr>
        <p:txBody>
          <a:bodyPr wrap="square" rtlCol="0">
            <a:spAutoFit/>
          </a:bodyPr>
          <a:lstStyle/>
          <a:p>
            <a:r>
              <a:rPr lang="en-GB" sz="3200" b="1" dirty="0">
                <a:latin typeface="Tw Cen MT" panose="020B0602020104020603" pitchFamily="34" charset="0"/>
              </a:rPr>
              <a:t>Activity:</a:t>
            </a:r>
          </a:p>
          <a:p>
            <a:r>
              <a:rPr lang="en-GB" sz="2800" dirty="0"/>
              <a:t>Subtle changes to language are of HUGE importance. Can you improve the following sentences?</a:t>
            </a:r>
            <a:endParaRPr lang="en-GB" dirty="0">
              <a:latin typeface="Tw Cen MT" panose="020B0602020104020603" pitchFamily="34" charset="0"/>
            </a:endParaRPr>
          </a:p>
        </p:txBody>
      </p:sp>
      <p:sp>
        <p:nvSpPr>
          <p:cNvPr id="2" name="Rounded Rectangle 1"/>
          <p:cNvSpPr/>
          <p:nvPr/>
        </p:nvSpPr>
        <p:spPr>
          <a:xfrm>
            <a:off x="7449671" y="1669942"/>
            <a:ext cx="4208930" cy="3000732"/>
          </a:xfrm>
          <a:prstGeom prst="roundRect">
            <a:avLst>
              <a:gd name="adj" fmla="val 8769"/>
            </a:avLst>
          </a:prstGeom>
          <a:solidFill>
            <a:schemeClr val="bg1"/>
          </a:solidFill>
          <a:ln w="76200">
            <a:solidFill>
              <a:srgbClr val="191A51"/>
            </a:solidFill>
          </a:ln>
          <a:effectLst>
            <a:outerShdw blurRad="50800" dist="38100" dir="2700000" algn="tl" rotWithShape="0">
              <a:prstClr val="black">
                <a:alpha val="40000"/>
              </a:prstClr>
            </a:outerShdw>
          </a:effectLst>
        </p:spPr>
        <p:txBody>
          <a:bodyPr wrap="square">
            <a:spAutoFit/>
          </a:bodyPr>
          <a:lstStyle/>
          <a:p>
            <a:pPr marL="444500" lvl="0" indent="-350838">
              <a:buFont typeface="+mj-lt"/>
              <a:buAutoNum type="arabicPeriod"/>
            </a:pPr>
            <a:r>
              <a:rPr lang="en-GB" sz="2000">
                <a:solidFill>
                  <a:srgbClr val="191A51"/>
                </a:solidFill>
                <a:ea typeface="Times New Roman" panose="02020603050405020304" pitchFamily="18" charset="0"/>
              </a:rPr>
              <a:t>“Listen now please” </a:t>
            </a:r>
          </a:p>
          <a:p>
            <a:pPr marL="444500" lvl="0" indent="-350838">
              <a:buFont typeface="+mj-lt"/>
              <a:buAutoNum type="arabicPeriod"/>
            </a:pPr>
            <a:r>
              <a:rPr lang="en-GB" sz="2000">
                <a:solidFill>
                  <a:srgbClr val="191A51"/>
                </a:solidFill>
                <a:ea typeface="Times New Roman" panose="02020603050405020304" pitchFamily="18" charset="0"/>
              </a:rPr>
              <a:t>“Don’t come in so noisily”</a:t>
            </a:r>
          </a:p>
          <a:p>
            <a:pPr marL="444500" lvl="0" indent="-350838">
              <a:buFont typeface="+mj-lt"/>
              <a:buAutoNum type="arabicPeriod"/>
            </a:pPr>
            <a:r>
              <a:rPr lang="en-GB" sz="2000">
                <a:solidFill>
                  <a:srgbClr val="191A51"/>
                </a:solidFill>
                <a:ea typeface="Times New Roman" panose="02020603050405020304" pitchFamily="18" charset="0"/>
              </a:rPr>
              <a:t>“Sit down”</a:t>
            </a:r>
          </a:p>
          <a:p>
            <a:pPr marL="444500" lvl="0" indent="-350838">
              <a:buFont typeface="+mj-lt"/>
              <a:buAutoNum type="arabicPeriod"/>
            </a:pPr>
            <a:r>
              <a:rPr lang="en-GB" sz="2000">
                <a:solidFill>
                  <a:srgbClr val="191A51"/>
                </a:solidFill>
                <a:ea typeface="Times New Roman" panose="02020603050405020304" pitchFamily="18" charset="0"/>
              </a:rPr>
              <a:t>“Why haven’t you got your book?”</a:t>
            </a:r>
          </a:p>
          <a:p>
            <a:pPr marL="444500" lvl="0" indent="-350838">
              <a:buFont typeface="+mj-lt"/>
              <a:buAutoNum type="arabicPeriod"/>
            </a:pPr>
            <a:r>
              <a:rPr lang="en-GB" sz="2000">
                <a:solidFill>
                  <a:srgbClr val="191A51"/>
                </a:solidFill>
                <a:ea typeface="Times New Roman" panose="02020603050405020304" pitchFamily="18" charset="0"/>
              </a:rPr>
              <a:t>“You have a lot to do today”</a:t>
            </a:r>
          </a:p>
          <a:p>
            <a:pPr marL="444500" indent="-350838">
              <a:buFont typeface="+mj-lt"/>
              <a:buAutoNum type="arabicPeriod"/>
            </a:pPr>
            <a:r>
              <a:rPr lang="en-GB" sz="2000">
                <a:solidFill>
                  <a:srgbClr val="191A51"/>
                </a:solidFill>
                <a:ea typeface="Times New Roman" panose="02020603050405020304" pitchFamily="18" charset="0"/>
              </a:rPr>
              <a:t>“I’m sick of having to raise my voice above you”</a:t>
            </a:r>
          </a:p>
          <a:p>
            <a:pPr marL="444500" indent="-350838">
              <a:buFont typeface="+mj-lt"/>
              <a:buAutoNum type="arabicPeriod"/>
            </a:pPr>
            <a:r>
              <a:rPr lang="en-GB" sz="2000">
                <a:solidFill>
                  <a:srgbClr val="191A51"/>
                </a:solidFill>
                <a:ea typeface="Times New Roman" panose="02020603050405020304" pitchFamily="18" charset="0"/>
              </a:rPr>
              <a:t>“Stop talking at the back”</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28337" y="960683"/>
            <a:ext cx="10010274" cy="646331"/>
          </a:xfrm>
          <a:prstGeom prst="rect">
            <a:avLst/>
          </a:prstGeom>
        </p:spPr>
        <p:txBody>
          <a:bodyPr wrap="square">
            <a:spAutoFit/>
          </a:bodyPr>
          <a:lstStyle/>
          <a:p>
            <a:r>
              <a:rPr lang="en-GB" sz="3600" b="1" dirty="0"/>
              <a:t>The Importance of Communicating Positively</a:t>
            </a:r>
            <a:endParaRPr lang="en-GB" sz="2400" b="0" i="0" dirty="0">
              <a:effectLst/>
            </a:endParaRPr>
          </a:p>
        </p:txBody>
      </p:sp>
      <p:grpSp>
        <p:nvGrpSpPr>
          <p:cNvPr id="13" name="Group 12"/>
          <p:cNvGrpSpPr/>
          <p:nvPr/>
        </p:nvGrpSpPr>
        <p:grpSpPr>
          <a:xfrm>
            <a:off x="10571913" y="197368"/>
            <a:ext cx="1426768" cy="995082"/>
            <a:chOff x="926468" y="2837329"/>
            <a:chExt cx="1426768" cy="995082"/>
          </a:xfrm>
        </p:grpSpPr>
        <p:pic>
          <p:nvPicPr>
            <p:cNvPr id="14" name="Picture 13"/>
            <p:cNvPicPr>
              <a:picLocks noChangeAspect="1"/>
            </p:cNvPicPr>
            <p:nvPr/>
          </p:nvPicPr>
          <p:blipFill rotWithShape="1">
            <a:blip r:embed="rId3">
              <a:clrChange>
                <a:clrFrom>
                  <a:srgbClr val="FFFFFF"/>
                </a:clrFrom>
                <a:clrTo>
                  <a:srgbClr val="FFFFFF">
                    <a:alpha val="0"/>
                  </a:srgbClr>
                </a:clrTo>
              </a:clrChange>
            </a:blip>
            <a:srcRect l="29234" t="57906" r="28545" b="5037"/>
            <a:stretch/>
          </p:blipFill>
          <p:spPr>
            <a:xfrm>
              <a:off x="926468" y="2837329"/>
              <a:ext cx="969568" cy="995082"/>
            </a:xfrm>
            <a:prstGeom prst="ellipse">
              <a:avLst/>
            </a:prstGeom>
            <a:effectLst>
              <a:outerShdw blurRad="50800" dist="38100" dir="2700000" algn="tl" rotWithShape="0">
                <a:prstClr val="black">
                  <a:alpha val="40000"/>
                </a:prstClr>
              </a:outerShdw>
            </a:effectLst>
          </p:spPr>
        </p:pic>
        <p:sp>
          <p:nvSpPr>
            <p:cNvPr id="15" name="Oval 14"/>
            <p:cNvSpPr/>
            <p:nvPr/>
          </p:nvSpPr>
          <p:spPr>
            <a:xfrm>
              <a:off x="1640541" y="3119716"/>
              <a:ext cx="712695" cy="712695"/>
            </a:xfrm>
            <a:prstGeom prst="ellipse">
              <a:avLst/>
            </a:prstGeom>
            <a:solidFill>
              <a:srgbClr val="4FC3F7"/>
            </a:solidFill>
            <a:ln w="50800">
              <a:solidFill>
                <a:srgbClr val="3A92B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1</a:t>
              </a:r>
            </a:p>
          </p:txBody>
        </p:sp>
      </p:grpSp>
      <p:sp>
        <p:nvSpPr>
          <p:cNvPr id="16" name="TextBox 15"/>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Strategies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T-P Relationship</a:t>
            </a:r>
            <a:endParaRPr lang="en-GB" sz="3600" b="1" dirty="0">
              <a:solidFill>
                <a:srgbClr val="FFC203"/>
              </a:solidFill>
              <a:latin typeface="Tw Cen MT" panose="020B0602020104020603" pitchFamily="34" charset="0"/>
            </a:endParaRPr>
          </a:p>
        </p:txBody>
      </p:sp>
    </p:spTree>
    <p:extLst>
      <p:ext uri="{BB962C8B-B14F-4D97-AF65-F5344CB8AC3E}">
        <p14:creationId xmlns:p14="http://schemas.microsoft.com/office/powerpoint/2010/main" val="3648898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245309" y="1601172"/>
            <a:ext cx="7753113" cy="568723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buClr>
                <a:srgbClr val="191A51"/>
              </a:buClr>
              <a:buFont typeface="Wingdings" panose="05000000000000000000" pitchFamily="2" charset="2"/>
              <a:buChar char="l"/>
            </a:pPr>
            <a:r>
              <a:rPr lang="en-US" sz="2400"/>
              <a:t>Expert teachers identify the most </a:t>
            </a:r>
            <a:r>
              <a:rPr lang="en-US" sz="2400" b="1">
                <a:solidFill>
                  <a:srgbClr val="191A51"/>
                </a:solidFill>
              </a:rPr>
              <a:t>effective</a:t>
            </a:r>
            <a:r>
              <a:rPr lang="en-US" sz="2400"/>
              <a:t> ways to represent the subject. </a:t>
            </a:r>
          </a:p>
          <a:p>
            <a:pPr marL="450850" indent="-450850">
              <a:buClr>
                <a:srgbClr val="191A51"/>
              </a:buClr>
              <a:buFont typeface="Wingdings" panose="05000000000000000000" pitchFamily="2" charset="2"/>
              <a:buChar char="l"/>
            </a:pPr>
            <a:r>
              <a:rPr lang="en-US" sz="2400"/>
              <a:t>Expert teachers create an </a:t>
            </a:r>
            <a:r>
              <a:rPr lang="en-US" sz="2400" b="1">
                <a:solidFill>
                  <a:srgbClr val="191A51"/>
                </a:solidFill>
              </a:rPr>
              <a:t>optimal classroom climate </a:t>
            </a:r>
            <a:r>
              <a:rPr lang="en-US" sz="2400"/>
              <a:t>for learning, a climate of Trust and Positivity.</a:t>
            </a:r>
            <a:endParaRPr lang="en-US" sz="2400">
              <a:cs typeface="Calibri"/>
            </a:endParaRPr>
          </a:p>
          <a:p>
            <a:pPr marL="450850" indent="-450850">
              <a:buClr>
                <a:srgbClr val="191A51"/>
              </a:buClr>
              <a:buFont typeface="Wingdings" panose="05000000000000000000" pitchFamily="2" charset="2"/>
              <a:buChar char="l"/>
            </a:pPr>
            <a:r>
              <a:rPr lang="en-US" sz="2400"/>
              <a:t>Expert teachers </a:t>
            </a:r>
            <a:r>
              <a:rPr lang="en-US" sz="2400" b="1">
                <a:solidFill>
                  <a:srgbClr val="191A51"/>
                </a:solidFill>
              </a:rPr>
              <a:t>monitor</a:t>
            </a:r>
            <a:r>
              <a:rPr lang="en-US" sz="2400"/>
              <a:t> learning, while providing and using </a:t>
            </a:r>
            <a:r>
              <a:rPr lang="en-US" sz="2400" b="1">
                <a:solidFill>
                  <a:srgbClr val="191A51"/>
                </a:solidFill>
              </a:rPr>
              <a:t>feedback</a:t>
            </a:r>
            <a:r>
              <a:rPr lang="en-US" sz="2400"/>
              <a:t>. </a:t>
            </a:r>
          </a:p>
          <a:p>
            <a:pPr marL="450850" indent="-450850">
              <a:buClr>
                <a:srgbClr val="191A51"/>
              </a:buClr>
              <a:buFont typeface="Wingdings" panose="05000000000000000000" pitchFamily="2" charset="2"/>
              <a:buChar char="l"/>
            </a:pPr>
            <a:r>
              <a:rPr lang="en-US" sz="2400"/>
              <a:t>Expert teachers </a:t>
            </a:r>
            <a:r>
              <a:rPr lang="en-US" sz="2400" b="1">
                <a:solidFill>
                  <a:srgbClr val="191A51"/>
                </a:solidFill>
              </a:rPr>
              <a:t>believe</a:t>
            </a:r>
            <a:r>
              <a:rPr lang="en-US" sz="2400"/>
              <a:t> all students can reach the success criteria. They are </a:t>
            </a:r>
            <a:r>
              <a:rPr lang="en-US" sz="2400" b="1">
                <a:solidFill>
                  <a:srgbClr val="191A51"/>
                </a:solidFill>
              </a:rPr>
              <a:t>passionate</a:t>
            </a:r>
            <a:r>
              <a:rPr lang="en-US" sz="2400"/>
              <a:t> and </a:t>
            </a:r>
            <a:r>
              <a:rPr lang="en-US" sz="2400" b="1">
                <a:solidFill>
                  <a:srgbClr val="191A51"/>
                </a:solidFill>
              </a:rPr>
              <a:t>enthusiastic</a:t>
            </a:r>
            <a:r>
              <a:rPr lang="en-US" sz="2400"/>
              <a:t>.</a:t>
            </a:r>
            <a:endParaRPr lang="en-US" sz="2400">
              <a:cs typeface="Calibri"/>
            </a:endParaRPr>
          </a:p>
          <a:p>
            <a:pPr marL="450850" indent="-450850">
              <a:buClr>
                <a:srgbClr val="191A51"/>
              </a:buClr>
              <a:buFont typeface="Wingdings" panose="05000000000000000000" pitchFamily="2" charset="2"/>
              <a:buChar char="l"/>
            </a:pPr>
            <a:r>
              <a:rPr lang="en-US" sz="2400"/>
              <a:t>Expert teachers </a:t>
            </a:r>
            <a:r>
              <a:rPr lang="en-US" sz="2400" b="1">
                <a:solidFill>
                  <a:srgbClr val="191A51"/>
                </a:solidFill>
              </a:rPr>
              <a:t>influence</a:t>
            </a:r>
            <a:r>
              <a:rPr lang="en-US" sz="2400"/>
              <a:t> a wide range of student outcomes not solely limited to test scores.</a:t>
            </a:r>
            <a:endParaRPr lang="en-US" sz="2400" dirty="0"/>
          </a:p>
        </p:txBody>
      </p:sp>
      <p:pic>
        <p:nvPicPr>
          <p:cNvPr id="20" name="Picture 19"/>
          <p:cNvPicPr>
            <a:picLocks noChangeAspect="1"/>
          </p:cNvPicPr>
          <p:nvPr/>
        </p:nvPicPr>
        <p:blipFill rotWithShape="1">
          <a:blip r:embed="rId2"/>
          <a:srcRect l="3751" t="13731" r="4308" b="14030"/>
          <a:stretch/>
        </p:blipFill>
        <p:spPr>
          <a:xfrm>
            <a:off x="150125" y="2117743"/>
            <a:ext cx="4007065" cy="3778090"/>
          </a:xfrm>
          <a:prstGeom prst="rect">
            <a:avLst/>
          </a:prstGeom>
        </p:spPr>
      </p:pic>
      <p:sp>
        <p:nvSpPr>
          <p:cNvPr id="21" name="TextBox 20"/>
          <p:cNvSpPr txBox="1"/>
          <p:nvPr/>
        </p:nvSpPr>
        <p:spPr>
          <a:xfrm>
            <a:off x="9561423" y="5409064"/>
            <a:ext cx="2517933" cy="523220"/>
          </a:xfrm>
          <a:prstGeom prst="rect">
            <a:avLst/>
          </a:prstGeom>
          <a:noFill/>
        </p:spPr>
        <p:txBody>
          <a:bodyPr wrap="none" rtlCol="0">
            <a:spAutoFit/>
          </a:bodyPr>
          <a:lstStyle/>
          <a:p>
            <a:pPr algn="r"/>
            <a:r>
              <a:rPr lang="en-GB" sz="1400" i="1">
                <a:solidFill>
                  <a:schemeClr val="bg1">
                    <a:lumMod val="50000"/>
                  </a:schemeClr>
                </a:solidFill>
              </a:rPr>
              <a:t>Adapted from</a:t>
            </a:r>
          </a:p>
          <a:p>
            <a:pPr algn="r"/>
            <a:r>
              <a:rPr lang="en-GB" sz="1400" b="1" i="1">
                <a:solidFill>
                  <a:schemeClr val="bg1">
                    <a:lumMod val="50000"/>
                  </a:schemeClr>
                </a:solidFill>
              </a:rPr>
              <a:t>J. Hattie, Visible Learning, 2008</a:t>
            </a:r>
            <a:endParaRPr lang="en-GB" sz="1400" b="1" i="1" dirty="0">
              <a:solidFill>
                <a:schemeClr val="bg1">
                  <a:lumMod val="50000"/>
                </a:schemeClr>
              </a:solidFill>
            </a:endParaRPr>
          </a:p>
        </p:txBody>
      </p:sp>
      <p:cxnSp>
        <p:nvCxnSpPr>
          <p:cNvPr id="10" name="Straight Connector 9"/>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28337" y="960683"/>
            <a:ext cx="10010274" cy="646331"/>
          </a:xfrm>
          <a:prstGeom prst="rect">
            <a:avLst/>
          </a:prstGeom>
        </p:spPr>
        <p:txBody>
          <a:bodyPr wrap="square">
            <a:spAutoFit/>
          </a:bodyPr>
          <a:lstStyle/>
          <a:p>
            <a:r>
              <a:rPr lang="en-GB" sz="3600" b="1" dirty="0"/>
              <a:t>The Importance of Being the Expert</a:t>
            </a:r>
            <a:endParaRPr lang="en-GB" sz="2400" b="0" i="0" dirty="0">
              <a:effectLst/>
            </a:endParaRPr>
          </a:p>
        </p:txBody>
      </p:sp>
      <p:grpSp>
        <p:nvGrpSpPr>
          <p:cNvPr id="12" name="Group 11"/>
          <p:cNvGrpSpPr/>
          <p:nvPr/>
        </p:nvGrpSpPr>
        <p:grpSpPr>
          <a:xfrm>
            <a:off x="10571913" y="197368"/>
            <a:ext cx="1426768" cy="995082"/>
            <a:chOff x="926468" y="2837329"/>
            <a:chExt cx="1426768" cy="995082"/>
          </a:xfrm>
        </p:grpSpPr>
        <p:pic>
          <p:nvPicPr>
            <p:cNvPr id="13" name="Picture 12"/>
            <p:cNvPicPr>
              <a:picLocks noChangeAspect="1"/>
            </p:cNvPicPr>
            <p:nvPr/>
          </p:nvPicPr>
          <p:blipFill rotWithShape="1">
            <a:blip r:embed="rId3">
              <a:clrChange>
                <a:clrFrom>
                  <a:srgbClr val="FFFFFF"/>
                </a:clrFrom>
                <a:clrTo>
                  <a:srgbClr val="FFFFFF">
                    <a:alpha val="0"/>
                  </a:srgbClr>
                </a:clrTo>
              </a:clrChange>
            </a:blip>
            <a:srcRect l="29234" t="57906" r="28545" b="5037"/>
            <a:stretch/>
          </p:blipFill>
          <p:spPr>
            <a:xfrm>
              <a:off x="926468" y="2837329"/>
              <a:ext cx="969568" cy="995082"/>
            </a:xfrm>
            <a:prstGeom prst="ellipse">
              <a:avLst/>
            </a:prstGeom>
            <a:effectLst>
              <a:outerShdw blurRad="50800" dist="38100" dir="2700000" algn="tl" rotWithShape="0">
                <a:prstClr val="black">
                  <a:alpha val="40000"/>
                </a:prstClr>
              </a:outerShdw>
            </a:effectLst>
          </p:spPr>
        </p:pic>
        <p:sp>
          <p:nvSpPr>
            <p:cNvPr id="14" name="Oval 13"/>
            <p:cNvSpPr/>
            <p:nvPr/>
          </p:nvSpPr>
          <p:spPr>
            <a:xfrm>
              <a:off x="1640541" y="3119716"/>
              <a:ext cx="712695" cy="712695"/>
            </a:xfrm>
            <a:prstGeom prst="ellipse">
              <a:avLst/>
            </a:prstGeom>
            <a:solidFill>
              <a:srgbClr val="4FC3F7"/>
            </a:solidFill>
            <a:ln w="50800">
              <a:solidFill>
                <a:srgbClr val="3A92B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1</a:t>
              </a:r>
            </a:p>
          </p:txBody>
        </p:sp>
      </p:grpSp>
      <p:sp>
        <p:nvSpPr>
          <p:cNvPr id="15" name="TextBox 14"/>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Strategies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T-P Relationship</a:t>
            </a:r>
            <a:endParaRPr lang="en-GB" sz="3600" b="1" dirty="0">
              <a:solidFill>
                <a:srgbClr val="FFC203"/>
              </a:solidFill>
              <a:latin typeface="Tw Cen MT" panose="020B0602020104020603" pitchFamily="34" charset="0"/>
            </a:endParaRPr>
          </a:p>
        </p:txBody>
      </p:sp>
    </p:spTree>
    <p:extLst>
      <p:ext uri="{BB962C8B-B14F-4D97-AF65-F5344CB8AC3E}">
        <p14:creationId xmlns:p14="http://schemas.microsoft.com/office/powerpoint/2010/main" val="1002096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374711"/>
            <a:ext cx="12192000" cy="3416320"/>
          </a:xfrm>
          <a:prstGeom prst="rect">
            <a:avLst/>
          </a:prstGeom>
          <a:noFill/>
        </p:spPr>
        <p:txBody>
          <a:bodyPr wrap="square" rtlCol="0">
            <a:spAutoFit/>
          </a:bodyPr>
          <a:lstStyle/>
          <a:p>
            <a:r>
              <a:rPr lang="en-GB" sz="2400"/>
              <a:t>As a teacher, you will be modelling the behaviour traits that you want to see in your students. So:</a:t>
            </a:r>
          </a:p>
          <a:p>
            <a:pPr marL="3590925" indent="-457200">
              <a:buClr>
                <a:srgbClr val="191A51"/>
              </a:buClr>
              <a:buFont typeface="Wingdings" panose="05000000000000000000" pitchFamily="2" charset="2"/>
              <a:buChar char="l"/>
            </a:pPr>
            <a:r>
              <a:rPr lang="en-GB" sz="2400"/>
              <a:t>Dress appropriately (</a:t>
            </a:r>
            <a:r>
              <a:rPr lang="en-GB" sz="2400" b="1"/>
              <a:t>teachers’ dress code in school policies</a:t>
            </a:r>
            <a:r>
              <a:rPr lang="en-GB" sz="2400"/>
              <a:t>)</a:t>
            </a:r>
          </a:p>
          <a:p>
            <a:pPr marL="3590925" indent="-457200">
              <a:buClr>
                <a:srgbClr val="191A51"/>
              </a:buClr>
              <a:buFont typeface="Wingdings" panose="05000000000000000000" pitchFamily="2" charset="2"/>
              <a:buChar char="l"/>
            </a:pPr>
            <a:r>
              <a:rPr lang="en-GB" sz="2400"/>
              <a:t>Follow the school’s Use of Technology guidance and policies</a:t>
            </a:r>
          </a:p>
          <a:p>
            <a:pPr marL="3590925" indent="-457200">
              <a:buClr>
                <a:srgbClr val="191A51"/>
              </a:buClr>
              <a:buFont typeface="Wingdings" panose="05000000000000000000" pitchFamily="2" charset="2"/>
              <a:buChar char="l"/>
            </a:pPr>
            <a:r>
              <a:rPr lang="en-GB" sz="2400"/>
              <a:t>Be punctual to your lessons</a:t>
            </a:r>
          </a:p>
          <a:p>
            <a:pPr marL="3590925" indent="-457200">
              <a:buClr>
                <a:srgbClr val="191A51"/>
              </a:buClr>
              <a:buFont typeface="Wingdings" panose="05000000000000000000" pitchFamily="2" charset="2"/>
              <a:buChar char="l"/>
            </a:pPr>
            <a:r>
              <a:rPr lang="en-GB" sz="2400"/>
              <a:t>Be prepared and take responsibility</a:t>
            </a:r>
          </a:p>
          <a:p>
            <a:pPr marL="3590925" indent="-457200">
              <a:buClr>
                <a:srgbClr val="191A51"/>
              </a:buClr>
              <a:buFont typeface="Wingdings" panose="05000000000000000000" pitchFamily="2" charset="2"/>
              <a:buChar char="l"/>
            </a:pPr>
            <a:r>
              <a:rPr lang="en-GB" sz="2400"/>
              <a:t>Be open &amp; enthusiastic</a:t>
            </a:r>
          </a:p>
          <a:p>
            <a:pPr marL="3590925" indent="-457200">
              <a:buClr>
                <a:srgbClr val="191A51"/>
              </a:buClr>
              <a:buFont typeface="Wingdings" panose="05000000000000000000" pitchFamily="2" charset="2"/>
              <a:buChar char="l"/>
            </a:pPr>
            <a:r>
              <a:rPr lang="en-GB" sz="2400"/>
              <a:t>Be fair and respectful</a:t>
            </a:r>
          </a:p>
          <a:p>
            <a:pPr marL="3590925" indent="-457200">
              <a:buClr>
                <a:srgbClr val="191A51"/>
              </a:buClr>
              <a:buFont typeface="Wingdings" panose="05000000000000000000" pitchFamily="2" charset="2"/>
              <a:buChar char="l"/>
            </a:pPr>
            <a:r>
              <a:rPr lang="en-GB" sz="2400"/>
              <a:t>Respond calmly </a:t>
            </a:r>
          </a:p>
          <a:p>
            <a:pPr marL="3590925" indent="-457200">
              <a:buClr>
                <a:srgbClr val="191A51"/>
              </a:buClr>
              <a:buFont typeface="Wingdings" panose="05000000000000000000" pitchFamily="2" charset="2"/>
              <a:buChar char="l"/>
            </a:pPr>
            <a:r>
              <a:rPr lang="en-GB" sz="2400"/>
              <a:t>Do not let external factors cloud your own behaviour. </a:t>
            </a:r>
          </a:p>
        </p:txBody>
      </p:sp>
      <p:sp>
        <p:nvSpPr>
          <p:cNvPr id="10" name="TextBox 9"/>
          <p:cNvSpPr txBox="1"/>
          <p:nvPr/>
        </p:nvSpPr>
        <p:spPr>
          <a:xfrm>
            <a:off x="1183341" y="1729719"/>
            <a:ext cx="8943499" cy="634020"/>
          </a:xfrm>
          <a:prstGeom prst="rect">
            <a:avLst/>
          </a:prstGeom>
          <a:noFill/>
        </p:spPr>
        <p:txBody>
          <a:bodyPr wrap="square" rtlCol="0">
            <a:spAutoFit/>
          </a:bodyPr>
          <a:lstStyle/>
          <a:p>
            <a:pPr>
              <a:lnSpc>
                <a:spcPct val="80000"/>
              </a:lnSpc>
            </a:pPr>
            <a:r>
              <a:rPr lang="en-GB" sz="3000" b="1" dirty="0">
                <a:solidFill>
                  <a:srgbClr val="00ACEF"/>
                </a:solidFill>
              </a:rPr>
              <a:t>“The teacher is not only a communicator but a model.”</a:t>
            </a:r>
          </a:p>
          <a:p>
            <a:pPr algn="r">
              <a:lnSpc>
                <a:spcPct val="80000"/>
              </a:lnSpc>
            </a:pPr>
            <a:r>
              <a:rPr lang="en-GB" sz="1400" b="1" i="1" dirty="0">
                <a:solidFill>
                  <a:schemeClr val="bg1">
                    <a:lumMod val="50000"/>
                  </a:schemeClr>
                </a:solidFill>
              </a:rPr>
              <a:t>J. Bruner, The Process of Education, 1977</a:t>
            </a:r>
          </a:p>
        </p:txBody>
      </p:sp>
      <p:pic>
        <p:nvPicPr>
          <p:cNvPr id="14" name="Picture 13"/>
          <p:cNvPicPr>
            <a:picLocks noChangeAspect="1"/>
          </p:cNvPicPr>
          <p:nvPr/>
        </p:nvPicPr>
        <p:blipFill>
          <a:blip r:embed="rId2"/>
          <a:stretch>
            <a:fillRect/>
          </a:stretch>
        </p:blipFill>
        <p:spPr>
          <a:xfrm>
            <a:off x="121023" y="2855450"/>
            <a:ext cx="2931459" cy="2913137"/>
          </a:xfrm>
          <a:prstGeom prst="rect">
            <a:avLst/>
          </a:prstGeom>
        </p:spPr>
      </p:pic>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28337" y="960683"/>
            <a:ext cx="10010274" cy="646331"/>
          </a:xfrm>
          <a:prstGeom prst="rect">
            <a:avLst/>
          </a:prstGeom>
        </p:spPr>
        <p:txBody>
          <a:bodyPr wrap="square" lIns="91440" tIns="45720" rIns="91440" bIns="45720" anchor="t">
            <a:spAutoFit/>
          </a:bodyPr>
          <a:lstStyle/>
          <a:p>
            <a:r>
              <a:rPr lang="en-GB" sz="3600" b="1" dirty="0"/>
              <a:t>The Importance of being a role model</a:t>
            </a:r>
            <a:endParaRPr lang="en-GB" sz="2400" b="0" i="0" dirty="0">
              <a:effectLst/>
            </a:endParaRPr>
          </a:p>
        </p:txBody>
      </p:sp>
      <p:grpSp>
        <p:nvGrpSpPr>
          <p:cNvPr id="13" name="Group 12"/>
          <p:cNvGrpSpPr/>
          <p:nvPr/>
        </p:nvGrpSpPr>
        <p:grpSpPr>
          <a:xfrm>
            <a:off x="10571913" y="197368"/>
            <a:ext cx="1426768" cy="995082"/>
            <a:chOff x="926468" y="2837329"/>
            <a:chExt cx="1426768" cy="995082"/>
          </a:xfrm>
        </p:grpSpPr>
        <p:pic>
          <p:nvPicPr>
            <p:cNvPr id="15" name="Picture 14"/>
            <p:cNvPicPr>
              <a:picLocks noChangeAspect="1"/>
            </p:cNvPicPr>
            <p:nvPr/>
          </p:nvPicPr>
          <p:blipFill rotWithShape="1">
            <a:blip r:embed="rId3">
              <a:clrChange>
                <a:clrFrom>
                  <a:srgbClr val="FFFFFF"/>
                </a:clrFrom>
                <a:clrTo>
                  <a:srgbClr val="FFFFFF">
                    <a:alpha val="0"/>
                  </a:srgbClr>
                </a:clrTo>
              </a:clrChange>
            </a:blip>
            <a:srcRect l="29234" t="57906" r="28545" b="5037"/>
            <a:stretch/>
          </p:blipFill>
          <p:spPr>
            <a:xfrm>
              <a:off x="926468" y="2837329"/>
              <a:ext cx="969568" cy="995082"/>
            </a:xfrm>
            <a:prstGeom prst="ellipse">
              <a:avLst/>
            </a:prstGeom>
            <a:effectLst>
              <a:outerShdw blurRad="50800" dist="38100" dir="2700000" algn="tl" rotWithShape="0">
                <a:prstClr val="black">
                  <a:alpha val="40000"/>
                </a:prstClr>
              </a:outerShdw>
            </a:effectLst>
          </p:spPr>
        </p:pic>
        <p:sp>
          <p:nvSpPr>
            <p:cNvPr id="16" name="Oval 15"/>
            <p:cNvSpPr/>
            <p:nvPr/>
          </p:nvSpPr>
          <p:spPr>
            <a:xfrm>
              <a:off x="1640541" y="3119716"/>
              <a:ext cx="712695" cy="712695"/>
            </a:xfrm>
            <a:prstGeom prst="ellipse">
              <a:avLst/>
            </a:prstGeom>
            <a:solidFill>
              <a:srgbClr val="4FC3F7"/>
            </a:solidFill>
            <a:ln w="50800">
              <a:solidFill>
                <a:srgbClr val="3A92B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1</a:t>
              </a:r>
            </a:p>
          </p:txBody>
        </p:sp>
      </p:grpSp>
      <p:sp>
        <p:nvSpPr>
          <p:cNvPr id="17" name="TextBox 16"/>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Strategies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T-P Relationship</a:t>
            </a:r>
            <a:endParaRPr lang="en-GB" sz="3600" b="1" dirty="0">
              <a:solidFill>
                <a:srgbClr val="FFC203"/>
              </a:solidFill>
              <a:latin typeface="Tw Cen MT" panose="020B0602020104020603" pitchFamily="34" charset="0"/>
            </a:endParaRPr>
          </a:p>
        </p:txBody>
      </p:sp>
      <p:sp>
        <p:nvSpPr>
          <p:cNvPr id="2" name="Rectangle: Rounded Corners 1">
            <a:extLst>
              <a:ext uri="{FF2B5EF4-FFF2-40B4-BE49-F238E27FC236}">
                <a16:creationId xmlns:a16="http://schemas.microsoft.com/office/drawing/2014/main" id="{4871C52F-8E7A-4DC8-97F4-D54833DAB01C}"/>
              </a:ext>
            </a:extLst>
          </p:cNvPr>
          <p:cNvSpPr/>
          <p:nvPr/>
        </p:nvSpPr>
        <p:spPr>
          <a:xfrm>
            <a:off x="8399721" y="3700130"/>
            <a:ext cx="3598960" cy="15204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rPr>
              <a:t>Activity – Diamond 9 – which is top and which is bottom ?</a:t>
            </a:r>
            <a:endParaRPr lang="en-GB" sz="2800" dirty="0">
              <a:solidFill>
                <a:sysClr val="windowText" lastClr="000000"/>
              </a:solidFill>
            </a:endParaRPr>
          </a:p>
        </p:txBody>
      </p:sp>
    </p:spTree>
    <p:extLst>
      <p:ext uri="{BB962C8B-B14F-4D97-AF65-F5344CB8AC3E}">
        <p14:creationId xmlns:p14="http://schemas.microsoft.com/office/powerpoint/2010/main" val="2383688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03728" y="2288056"/>
            <a:ext cx="6598025" cy="6837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latin typeface="+mn-lt"/>
              </a:rPr>
              <a:t>Pupils like to know where they stand</a:t>
            </a:r>
            <a:endParaRPr lang="en-GB" sz="3200" b="1" dirty="0">
              <a:latin typeface="+mn-lt"/>
            </a:endParaRPr>
          </a:p>
        </p:txBody>
      </p:sp>
      <p:sp>
        <p:nvSpPr>
          <p:cNvPr id="9" name="TextBox 8"/>
          <p:cNvSpPr txBox="1"/>
          <p:nvPr/>
        </p:nvSpPr>
        <p:spPr>
          <a:xfrm>
            <a:off x="702523" y="2845825"/>
            <a:ext cx="6505101" cy="2850011"/>
          </a:xfrm>
          <a:prstGeom prst="rect">
            <a:avLst/>
          </a:prstGeom>
          <a:noFill/>
        </p:spPr>
        <p:txBody>
          <a:bodyPr wrap="square" rtlCol="0">
            <a:spAutoFit/>
          </a:bodyPr>
          <a:lstStyle/>
          <a:p>
            <a:pPr>
              <a:lnSpc>
                <a:spcPct val="80000"/>
              </a:lnSpc>
            </a:pPr>
            <a:r>
              <a:rPr lang="en-GB" altLang="ja-JP" sz="3000" b="1">
                <a:solidFill>
                  <a:srgbClr val="00ACEF"/>
                </a:solidFill>
              </a:rPr>
              <a:t>“Pupils are typically reported as liking teachers who can </a:t>
            </a:r>
            <a:r>
              <a:rPr lang="en-GB" altLang="ja-JP" sz="3000" b="1">
                <a:solidFill>
                  <a:srgbClr val="00649F"/>
                </a:solidFill>
              </a:rPr>
              <a:t>keep order (without being too strict) </a:t>
            </a:r>
            <a:r>
              <a:rPr lang="en-GB" altLang="ja-JP" sz="3000" b="1">
                <a:solidFill>
                  <a:srgbClr val="00ACEF"/>
                </a:solidFill>
              </a:rPr>
              <a:t>are fair (that is, are consistent and have no favourites), can explain clearly and give help, give interesting lessons, and are friendly and patient”</a:t>
            </a:r>
            <a:endParaRPr lang="en-GB" sz="3000" b="1">
              <a:solidFill>
                <a:srgbClr val="00ACEF"/>
              </a:solidFill>
            </a:endParaRPr>
          </a:p>
          <a:p>
            <a:pPr algn="r">
              <a:lnSpc>
                <a:spcPct val="80000"/>
              </a:lnSpc>
            </a:pPr>
            <a:r>
              <a:rPr lang="en-GB" sz="1400" b="1" i="1">
                <a:solidFill>
                  <a:schemeClr val="bg1">
                    <a:lumMod val="50000"/>
                  </a:schemeClr>
                </a:solidFill>
              </a:rPr>
              <a:t>Kyriacou, 1986</a:t>
            </a:r>
          </a:p>
        </p:txBody>
      </p:sp>
      <p:pic>
        <p:nvPicPr>
          <p:cNvPr id="6146" name="Picture 2" descr="Image result for teacher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216152" y="1355817"/>
            <a:ext cx="3790763" cy="44614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clrChange>
              <a:clrFrom>
                <a:srgbClr val="FFFFFF"/>
              </a:clrFrom>
              <a:clrTo>
                <a:srgbClr val="FFFFFF">
                  <a:alpha val="0"/>
                </a:srgbClr>
              </a:clrTo>
            </a:clrChange>
          </a:blip>
          <a:stretch>
            <a:fillRect/>
          </a:stretch>
        </p:blipFill>
        <p:spPr>
          <a:xfrm>
            <a:off x="8014447" y="1174096"/>
            <a:ext cx="2460811" cy="1384206"/>
          </a:xfrm>
          <a:prstGeom prst="rect">
            <a:avLst/>
          </a:prstGeom>
        </p:spPr>
      </p:pic>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28337" y="960683"/>
            <a:ext cx="10010274" cy="646331"/>
          </a:xfrm>
          <a:prstGeom prst="rect">
            <a:avLst/>
          </a:prstGeom>
        </p:spPr>
        <p:txBody>
          <a:bodyPr wrap="square">
            <a:spAutoFit/>
          </a:bodyPr>
          <a:lstStyle/>
          <a:p>
            <a:r>
              <a:rPr lang="en-GB" sz="3600" b="1" dirty="0"/>
              <a:t>The Importance of Rules &amp; Boundaries</a:t>
            </a:r>
            <a:endParaRPr lang="en-GB" sz="2400" b="0" i="0" dirty="0">
              <a:effectLst/>
            </a:endParaRPr>
          </a:p>
        </p:txBody>
      </p:sp>
      <p:grpSp>
        <p:nvGrpSpPr>
          <p:cNvPr id="13" name="Group 12"/>
          <p:cNvGrpSpPr/>
          <p:nvPr/>
        </p:nvGrpSpPr>
        <p:grpSpPr>
          <a:xfrm>
            <a:off x="10571913" y="197368"/>
            <a:ext cx="1426768" cy="995082"/>
            <a:chOff x="926468" y="2837329"/>
            <a:chExt cx="1426768" cy="995082"/>
          </a:xfrm>
        </p:grpSpPr>
        <p:pic>
          <p:nvPicPr>
            <p:cNvPr id="14" name="Picture 13"/>
            <p:cNvPicPr>
              <a:picLocks noChangeAspect="1"/>
            </p:cNvPicPr>
            <p:nvPr/>
          </p:nvPicPr>
          <p:blipFill rotWithShape="1">
            <a:blip r:embed="rId4">
              <a:clrChange>
                <a:clrFrom>
                  <a:srgbClr val="FFFFFF"/>
                </a:clrFrom>
                <a:clrTo>
                  <a:srgbClr val="FFFFFF">
                    <a:alpha val="0"/>
                  </a:srgbClr>
                </a:clrTo>
              </a:clrChange>
            </a:blip>
            <a:srcRect l="29234" t="57906" r="28545" b="5037"/>
            <a:stretch/>
          </p:blipFill>
          <p:spPr>
            <a:xfrm>
              <a:off x="926468" y="2837329"/>
              <a:ext cx="969568" cy="995082"/>
            </a:xfrm>
            <a:prstGeom prst="ellipse">
              <a:avLst/>
            </a:prstGeom>
            <a:effectLst>
              <a:outerShdw blurRad="50800" dist="38100" dir="2700000" algn="tl" rotWithShape="0">
                <a:prstClr val="black">
                  <a:alpha val="40000"/>
                </a:prstClr>
              </a:outerShdw>
            </a:effectLst>
          </p:spPr>
        </p:pic>
        <p:sp>
          <p:nvSpPr>
            <p:cNvPr id="15" name="Oval 14"/>
            <p:cNvSpPr/>
            <p:nvPr/>
          </p:nvSpPr>
          <p:spPr>
            <a:xfrm>
              <a:off x="1640541" y="3119716"/>
              <a:ext cx="712695" cy="712695"/>
            </a:xfrm>
            <a:prstGeom prst="ellipse">
              <a:avLst/>
            </a:prstGeom>
            <a:solidFill>
              <a:srgbClr val="4FC3F7"/>
            </a:solidFill>
            <a:ln w="50800">
              <a:solidFill>
                <a:srgbClr val="3A92B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a:latin typeface="Arial" panose="020B0604020202020204" pitchFamily="34" charset="0"/>
                  <a:cs typeface="Arial" panose="020B0604020202020204" pitchFamily="34" charset="0"/>
                </a:rPr>
                <a:t>1</a:t>
              </a:r>
            </a:p>
          </p:txBody>
        </p:sp>
      </p:grpSp>
      <p:sp>
        <p:nvSpPr>
          <p:cNvPr id="16" name="TextBox 15"/>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Strategies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T-P Relationship</a:t>
            </a:r>
            <a:endParaRPr lang="en-GB" sz="3600" b="1" dirty="0">
              <a:solidFill>
                <a:srgbClr val="FFC203"/>
              </a:solidFill>
              <a:latin typeface="Tw Cen MT" panose="020B0602020104020603" pitchFamily="34" charset="0"/>
            </a:endParaRPr>
          </a:p>
        </p:txBody>
      </p:sp>
    </p:spTree>
    <p:extLst>
      <p:ext uri="{BB962C8B-B14F-4D97-AF65-F5344CB8AC3E}">
        <p14:creationId xmlns:p14="http://schemas.microsoft.com/office/powerpoint/2010/main" val="448054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331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1730"/>
          <a:stretch/>
        </p:blipFill>
        <p:spPr bwMode="auto">
          <a:xfrm>
            <a:off x="8546264" y="732535"/>
            <a:ext cx="3645736" cy="50767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44376" y="1090628"/>
            <a:ext cx="8390023" cy="1131079"/>
          </a:xfrm>
          <a:prstGeom prst="rect">
            <a:avLst/>
          </a:prstGeom>
        </p:spPr>
        <p:txBody>
          <a:bodyPr wrap="square" lIns="91440" tIns="45720" rIns="91440" bIns="45720" anchor="t">
            <a:spAutoFit/>
          </a:bodyPr>
          <a:lstStyle/>
          <a:p>
            <a:r>
              <a:rPr lang="en-GB" sz="2250" dirty="0">
                <a:solidFill>
                  <a:srgbClr val="191A51"/>
                </a:solidFill>
              </a:rPr>
              <a:t>"</a:t>
            </a:r>
            <a:r>
              <a:rPr lang="en-GB" sz="2250" b="1" dirty="0" err="1">
                <a:solidFill>
                  <a:srgbClr val="191A51"/>
                </a:solidFill>
              </a:rPr>
              <a:t>Withitness</a:t>
            </a:r>
            <a:r>
              <a:rPr lang="en-GB" sz="2250" dirty="0">
                <a:solidFill>
                  <a:srgbClr val="191A51"/>
                </a:solidFill>
              </a:rPr>
              <a:t>" is a term created by </a:t>
            </a:r>
            <a:r>
              <a:rPr lang="en-GB" sz="2250" dirty="0" err="1">
                <a:solidFill>
                  <a:srgbClr val="191A51"/>
                </a:solidFill>
              </a:rPr>
              <a:t>Kounin</a:t>
            </a:r>
            <a:r>
              <a:rPr lang="en-GB" sz="2250" dirty="0">
                <a:solidFill>
                  <a:srgbClr val="191A51"/>
                </a:solidFill>
              </a:rPr>
              <a:t> to describe the teacher's awareness of what is going on in all parts of the classroom at all times. We commonly refer to this as, "having eyes in the back of the head.”</a:t>
            </a:r>
          </a:p>
        </p:txBody>
      </p:sp>
      <p:sp>
        <p:nvSpPr>
          <p:cNvPr id="8" name="Rectangle 7"/>
          <p:cNvSpPr/>
          <p:nvPr/>
        </p:nvSpPr>
        <p:spPr>
          <a:xfrm>
            <a:off x="144381" y="2239778"/>
            <a:ext cx="7828545" cy="3929281"/>
          </a:xfrm>
          <a:prstGeom prst="rect">
            <a:avLst/>
          </a:prstGeom>
        </p:spPr>
        <p:txBody>
          <a:bodyPr wrap="square">
            <a:spAutoFit/>
          </a:bodyPr>
          <a:lstStyle/>
          <a:p>
            <a:pPr marL="1347788" indent="-1347788">
              <a:spcAft>
                <a:spcPts val="800"/>
              </a:spcAft>
              <a:buClr>
                <a:srgbClr val="191A51"/>
              </a:buClr>
              <a:buFont typeface="Wingdings" panose="05000000000000000000" pitchFamily="2" charset="2"/>
              <a:buChar char="l"/>
            </a:pPr>
            <a:r>
              <a:rPr lang="en-GB" altLang="en-US" sz="2400" b="1" dirty="0"/>
              <a:t>Be alert &amp; focused – Have the stare !</a:t>
            </a:r>
          </a:p>
          <a:p>
            <a:pPr marL="1347788" indent="-1347788">
              <a:spcAft>
                <a:spcPts val="800"/>
              </a:spcAft>
              <a:buClr>
                <a:srgbClr val="191A51"/>
              </a:buClr>
              <a:buFont typeface="Wingdings" panose="05000000000000000000" pitchFamily="2" charset="2"/>
              <a:buChar char="l"/>
            </a:pPr>
            <a:r>
              <a:rPr lang="en-GB" altLang="en-US" sz="2400" b="1" dirty="0"/>
              <a:t>Be mobile: move around the classroom</a:t>
            </a:r>
            <a:r>
              <a:rPr lang="en-GB" altLang="en-US" sz="2400" dirty="0"/>
              <a:t>. Change your own perspective and scan the whole room.</a:t>
            </a:r>
          </a:p>
          <a:p>
            <a:pPr marL="1347788" indent="-1347788">
              <a:spcAft>
                <a:spcPts val="800"/>
              </a:spcAft>
              <a:buClr>
                <a:srgbClr val="191A51"/>
              </a:buClr>
              <a:buFont typeface="Wingdings" panose="05000000000000000000" pitchFamily="2" charset="2"/>
              <a:buChar char="l"/>
            </a:pPr>
            <a:r>
              <a:rPr lang="en-GB" altLang="en-US" sz="2400" b="1" dirty="0"/>
              <a:t>Angle your stance </a:t>
            </a:r>
            <a:r>
              <a:rPr lang="en-GB" altLang="en-US" sz="2400" dirty="0"/>
              <a:t>rather than turning your back completely.</a:t>
            </a:r>
          </a:p>
          <a:p>
            <a:pPr marL="1347788" indent="-1347788">
              <a:spcAft>
                <a:spcPts val="800"/>
              </a:spcAft>
              <a:buClr>
                <a:srgbClr val="191A51"/>
              </a:buClr>
              <a:buFont typeface="Wingdings" panose="05000000000000000000" pitchFamily="2" charset="2"/>
              <a:buChar char="l"/>
            </a:pPr>
            <a:r>
              <a:rPr lang="en-GB" altLang="en-US" sz="2400" b="1" dirty="0"/>
              <a:t>Use your other senses</a:t>
            </a:r>
            <a:r>
              <a:rPr lang="en-GB" altLang="en-US" sz="2400" dirty="0"/>
              <a:t>.</a:t>
            </a:r>
          </a:p>
          <a:p>
            <a:pPr>
              <a:spcAft>
                <a:spcPts val="800"/>
              </a:spcAft>
              <a:buClr>
                <a:srgbClr val="191A51"/>
              </a:buClr>
            </a:pPr>
            <a:r>
              <a:rPr lang="en-US" altLang="en-US" sz="2000" dirty="0" err="1">
                <a:solidFill>
                  <a:srgbClr val="000000"/>
                </a:solidFill>
                <a:latin typeface="Open Sans" panose="020B0606030504020204" pitchFamily="34" charset="0"/>
                <a:cs typeface="Open Sans" panose="020B0606030504020204" pitchFamily="34" charset="0"/>
              </a:rPr>
              <a:t>Kounin</a:t>
            </a:r>
            <a:r>
              <a:rPr lang="en-US" altLang="en-US" sz="2000" dirty="0">
                <a:solidFill>
                  <a:srgbClr val="000000"/>
                </a:solidFill>
                <a:latin typeface="Open Sans" panose="020B0606030504020204" pitchFamily="34" charset="0"/>
                <a:cs typeface="Open Sans" panose="020B0606030504020204" pitchFamily="34" charset="0"/>
              </a:rPr>
              <a:t>, J. (1977). </a:t>
            </a:r>
            <a:r>
              <a:rPr lang="en-US" altLang="en-US" sz="2000" i="1" dirty="0">
                <a:solidFill>
                  <a:srgbClr val="000000"/>
                </a:solidFill>
                <a:latin typeface="Open Sans" panose="020B0606030504020204" pitchFamily="34" charset="0"/>
                <a:cs typeface="Open Sans" panose="020B0606030504020204" pitchFamily="34" charset="0"/>
              </a:rPr>
              <a:t>Discipline and group management in classrooms</a:t>
            </a:r>
            <a:r>
              <a:rPr lang="en-US" altLang="en-US" sz="2000" dirty="0">
                <a:solidFill>
                  <a:srgbClr val="000000"/>
                </a:solidFill>
                <a:latin typeface="Open Sans" panose="020B0606030504020204" pitchFamily="34" charset="0"/>
                <a:cs typeface="Open Sans" panose="020B0606030504020204" pitchFamily="34" charset="0"/>
              </a:rPr>
              <a:t>. New York: Holt, Rinehart, and Winston.</a:t>
            </a:r>
            <a:endParaRPr lang="en-US" altLang="en-US" sz="1600" dirty="0"/>
          </a:p>
          <a:p>
            <a:pPr marL="457200" indent="-457200">
              <a:spcAft>
                <a:spcPts val="800"/>
              </a:spcAft>
              <a:buClr>
                <a:srgbClr val="191A51"/>
              </a:buClr>
              <a:buFont typeface="Wingdings" panose="05000000000000000000" pitchFamily="2" charset="2"/>
              <a:buChar char="l"/>
            </a:pPr>
            <a:endParaRPr lang="en-GB" altLang="en-US" sz="2400" dirty="0"/>
          </a:p>
        </p:txBody>
      </p:sp>
      <p:pic>
        <p:nvPicPr>
          <p:cNvPr id="13320" name="Picture 8"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329" y="2868999"/>
            <a:ext cx="642322" cy="642322"/>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Image result for ea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492" y="4293816"/>
            <a:ext cx="673256" cy="624529"/>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Image result for teacher board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921" y="3641618"/>
            <a:ext cx="673893" cy="673893"/>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20795" y="2139133"/>
            <a:ext cx="726742" cy="7267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Strategies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Presence &amp; </a:t>
            </a:r>
            <a:r>
              <a:rPr lang="en-GB" sz="4400" b="1" dirty="0" err="1">
                <a:solidFill>
                  <a:srgbClr val="FFC203"/>
                </a:solidFill>
                <a:latin typeface="Tw Cen MT" panose="020B0602020104020603" pitchFamily="34" charset="0"/>
                <a:sym typeface="Wingdings" panose="05000000000000000000" pitchFamily="2" charset="2"/>
              </a:rPr>
              <a:t>Withitness</a:t>
            </a:r>
            <a:endParaRPr lang="en-GB" sz="3600" b="1" dirty="0">
              <a:solidFill>
                <a:srgbClr val="FFC203"/>
              </a:solidFill>
              <a:latin typeface="Tw Cen MT" panose="020B0602020104020603" pitchFamily="34" charset="0"/>
            </a:endParaRPr>
          </a:p>
        </p:txBody>
      </p:sp>
      <p:grpSp>
        <p:nvGrpSpPr>
          <p:cNvPr id="15" name="Group 14"/>
          <p:cNvGrpSpPr/>
          <p:nvPr/>
        </p:nvGrpSpPr>
        <p:grpSpPr>
          <a:xfrm>
            <a:off x="10571913" y="197368"/>
            <a:ext cx="1426768" cy="995082"/>
            <a:chOff x="926468" y="2837329"/>
            <a:chExt cx="1426768" cy="995082"/>
          </a:xfrm>
        </p:grpSpPr>
        <p:pic>
          <p:nvPicPr>
            <p:cNvPr id="16" name="Picture 15"/>
            <p:cNvPicPr>
              <a:picLocks noChangeAspect="1"/>
            </p:cNvPicPr>
            <p:nvPr/>
          </p:nvPicPr>
          <p:blipFill rotWithShape="1">
            <a:blip r:embed="rId7">
              <a:clrChange>
                <a:clrFrom>
                  <a:srgbClr val="FFFFFF"/>
                </a:clrFrom>
                <a:clrTo>
                  <a:srgbClr val="FFFFFF">
                    <a:alpha val="0"/>
                  </a:srgbClr>
                </a:clrTo>
              </a:clrChange>
            </a:blip>
            <a:srcRect l="29234" t="57906" r="28545" b="5037"/>
            <a:stretch/>
          </p:blipFill>
          <p:spPr>
            <a:xfrm>
              <a:off x="926468" y="2837329"/>
              <a:ext cx="969568" cy="995082"/>
            </a:xfrm>
            <a:prstGeom prst="ellipse">
              <a:avLst/>
            </a:prstGeom>
            <a:effectLst>
              <a:outerShdw blurRad="50800" dist="38100" dir="2700000" algn="tl" rotWithShape="0">
                <a:prstClr val="black">
                  <a:alpha val="40000"/>
                </a:prstClr>
              </a:outerShdw>
            </a:effectLst>
          </p:spPr>
        </p:pic>
        <p:sp>
          <p:nvSpPr>
            <p:cNvPr id="17" name="Oval 16"/>
            <p:cNvSpPr/>
            <p:nvPr/>
          </p:nvSpPr>
          <p:spPr>
            <a:xfrm>
              <a:off x="1640541" y="3119716"/>
              <a:ext cx="712695" cy="712695"/>
            </a:xfrm>
            <a:prstGeom prst="ellipse">
              <a:avLst/>
            </a:prstGeom>
            <a:solidFill>
              <a:srgbClr val="4FC3F7"/>
            </a:solidFill>
            <a:ln w="50800">
              <a:solidFill>
                <a:srgbClr val="3A92B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Arial" panose="020B0604020202020204" pitchFamily="34" charset="0"/>
                  <a:cs typeface="Arial" panose="020B0604020202020204" pitchFamily="34" charset="0"/>
                </a:rPr>
                <a:t>1</a:t>
              </a:r>
            </a:p>
          </p:txBody>
        </p:sp>
      </p:grpSp>
      <p:sp>
        <p:nvSpPr>
          <p:cNvPr id="2" name="Rectangle 1">
            <a:extLst>
              <a:ext uri="{FF2B5EF4-FFF2-40B4-BE49-F238E27FC236}">
                <a16:creationId xmlns:a16="http://schemas.microsoft.com/office/drawing/2014/main" id="{8E5DEB47-7EDE-414F-B006-968B62E34BE9}"/>
              </a:ext>
            </a:extLst>
          </p:cNvPr>
          <p:cNvSpPr>
            <a:spLocks noChangeArrowheads="1"/>
          </p:cNvSpPr>
          <p:nvPr/>
        </p:nvSpPr>
        <p:spPr bwMode="auto">
          <a:xfrm>
            <a:off x="0" y="-94565"/>
            <a:ext cx="184731"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br>
            <a:endParaRPr kumimoji="0" lang="en-US" altLang="en-US" sz="9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96231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07689" y="2203614"/>
            <a:ext cx="4320000" cy="1938992"/>
          </a:xfrm>
          <a:prstGeom prst="rect">
            <a:avLst/>
          </a:prstGeom>
          <a:noFill/>
        </p:spPr>
        <p:txBody>
          <a:bodyPr wrap="square" rtlCol="0">
            <a:spAutoFit/>
          </a:bodyPr>
          <a:lstStyle/>
          <a:p>
            <a:pPr>
              <a:spcAft>
                <a:spcPts val="1200"/>
              </a:spcAft>
            </a:pPr>
            <a:r>
              <a:rPr lang="en-GB" sz="2400" dirty="0"/>
              <a:t>Teachers have the ability to affect and improve the behaviour and motivation of their pupils.</a:t>
            </a:r>
          </a:p>
        </p:txBody>
      </p:sp>
      <p:grpSp>
        <p:nvGrpSpPr>
          <p:cNvPr id="16" name="Group 15"/>
          <p:cNvGrpSpPr/>
          <p:nvPr/>
        </p:nvGrpSpPr>
        <p:grpSpPr>
          <a:xfrm>
            <a:off x="905564" y="2099733"/>
            <a:ext cx="719667" cy="733118"/>
            <a:chOff x="152400" y="3352800"/>
            <a:chExt cx="719667" cy="733118"/>
          </a:xfrm>
        </p:grpSpPr>
        <p:sp>
          <p:nvSpPr>
            <p:cNvPr id="14" name="Oval 1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5" name="TextBox 14"/>
            <p:cNvSpPr txBox="1"/>
            <p:nvPr/>
          </p:nvSpPr>
          <p:spPr>
            <a:xfrm>
              <a:off x="193978" y="3437466"/>
              <a:ext cx="659155" cy="523220"/>
            </a:xfrm>
            <a:prstGeom prst="rect">
              <a:avLst/>
            </a:prstGeom>
            <a:noFill/>
          </p:spPr>
          <p:txBody>
            <a:bodyPr wrap="none" rtlCol="0">
              <a:spAutoFit/>
            </a:bodyPr>
            <a:lstStyle/>
            <a:p>
              <a:pPr algn="ctr"/>
              <a:r>
                <a:rPr lang="en-GB" sz="2800" b="1" dirty="0">
                  <a:ln>
                    <a:solidFill>
                      <a:schemeClr val="tx1"/>
                    </a:solidFill>
                  </a:ln>
                  <a:latin typeface="Tw Cen MT" panose="020B0602020104020603" pitchFamily="34" charset="0"/>
                </a:rPr>
                <a:t>1.1</a:t>
              </a:r>
            </a:p>
          </p:txBody>
        </p:sp>
      </p:grpSp>
      <p:grpSp>
        <p:nvGrpSpPr>
          <p:cNvPr id="17" name="Group 16"/>
          <p:cNvGrpSpPr/>
          <p:nvPr/>
        </p:nvGrpSpPr>
        <p:grpSpPr>
          <a:xfrm>
            <a:off x="905564" y="3624030"/>
            <a:ext cx="719667" cy="733118"/>
            <a:chOff x="152400" y="3352800"/>
            <a:chExt cx="719667" cy="733118"/>
          </a:xfrm>
        </p:grpSpPr>
        <p:sp>
          <p:nvSpPr>
            <p:cNvPr id="18" name="Oval 1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9" name="TextBox 18"/>
            <p:cNvSpPr txBox="1"/>
            <p:nvPr/>
          </p:nvSpPr>
          <p:spPr>
            <a:xfrm>
              <a:off x="193979" y="34374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1.2</a:t>
              </a:r>
            </a:p>
          </p:txBody>
        </p:sp>
      </p:grpSp>
      <p:grpSp>
        <p:nvGrpSpPr>
          <p:cNvPr id="20" name="Group 19"/>
          <p:cNvGrpSpPr/>
          <p:nvPr/>
        </p:nvGrpSpPr>
        <p:grpSpPr>
          <a:xfrm>
            <a:off x="6674352" y="2146827"/>
            <a:ext cx="719667" cy="733118"/>
            <a:chOff x="152400" y="3352800"/>
            <a:chExt cx="719667" cy="733118"/>
          </a:xfrm>
        </p:grpSpPr>
        <p:sp>
          <p:nvSpPr>
            <p:cNvPr id="21" name="Oval 2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22" name="TextBox 21"/>
            <p:cNvSpPr txBox="1"/>
            <p:nvPr/>
          </p:nvSpPr>
          <p:spPr>
            <a:xfrm>
              <a:off x="193978" y="3454400"/>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1.4</a:t>
              </a:r>
            </a:p>
          </p:txBody>
        </p:sp>
      </p:grpSp>
      <p:grpSp>
        <p:nvGrpSpPr>
          <p:cNvPr id="29" name="Group 28"/>
          <p:cNvGrpSpPr/>
          <p:nvPr/>
        </p:nvGrpSpPr>
        <p:grpSpPr>
          <a:xfrm>
            <a:off x="905564" y="4434799"/>
            <a:ext cx="719667" cy="733118"/>
            <a:chOff x="152400" y="3352800"/>
            <a:chExt cx="719667" cy="733118"/>
          </a:xfrm>
        </p:grpSpPr>
        <p:sp>
          <p:nvSpPr>
            <p:cNvPr id="33" name="Oval 32"/>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4" name="TextBox 33"/>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1.3</a:t>
              </a:r>
            </a:p>
          </p:txBody>
        </p:sp>
      </p:grpSp>
      <p:sp>
        <p:nvSpPr>
          <p:cNvPr id="12" name="Rectangle 11"/>
          <p:cNvSpPr/>
          <p:nvPr/>
        </p:nvSpPr>
        <p:spPr>
          <a:xfrm>
            <a:off x="1707689" y="4312077"/>
            <a:ext cx="4320000" cy="830997"/>
          </a:xfrm>
          <a:prstGeom prst="rect">
            <a:avLst/>
          </a:prstGeom>
        </p:spPr>
        <p:txBody>
          <a:bodyPr wrap="square">
            <a:spAutoFit/>
          </a:bodyPr>
          <a:lstStyle/>
          <a:p>
            <a:pPr>
              <a:spcAft>
                <a:spcPts val="1200"/>
              </a:spcAft>
            </a:pPr>
            <a:r>
              <a:rPr lang="en-GB" sz="2400" dirty="0"/>
              <a:t>Teacher </a:t>
            </a:r>
            <a:r>
              <a:rPr lang="en-GB" sz="2400" b="1" dirty="0">
                <a:solidFill>
                  <a:srgbClr val="1B1A69"/>
                </a:solidFill>
              </a:rPr>
              <a:t>expectations</a:t>
            </a:r>
            <a:r>
              <a:rPr lang="en-GB" sz="2400" dirty="0"/>
              <a:t> can affect pupil outcomes.</a:t>
            </a:r>
          </a:p>
        </p:txBody>
      </p:sp>
      <p:sp>
        <p:nvSpPr>
          <p:cNvPr id="27" name="Rectangle 26"/>
          <p:cNvSpPr/>
          <p:nvPr/>
        </p:nvSpPr>
        <p:spPr>
          <a:xfrm>
            <a:off x="7579448" y="2132973"/>
            <a:ext cx="4320000" cy="1200329"/>
          </a:xfrm>
          <a:prstGeom prst="rect">
            <a:avLst/>
          </a:prstGeom>
        </p:spPr>
        <p:txBody>
          <a:bodyPr wrap="square">
            <a:spAutoFit/>
          </a:bodyPr>
          <a:lstStyle/>
          <a:p>
            <a:pPr>
              <a:spcAft>
                <a:spcPts val="1200"/>
              </a:spcAft>
            </a:pPr>
            <a:r>
              <a:rPr lang="en-GB" sz="2400" dirty="0"/>
              <a:t>Setting </a:t>
            </a:r>
            <a:r>
              <a:rPr lang="en-GB" sz="2400" b="1" dirty="0">
                <a:solidFill>
                  <a:srgbClr val="1B1A69"/>
                </a:solidFill>
              </a:rPr>
              <a:t>clear</a:t>
            </a:r>
            <a:r>
              <a:rPr lang="en-GB" sz="2400" dirty="0"/>
              <a:t> </a:t>
            </a:r>
            <a:r>
              <a:rPr lang="en-GB" sz="2400" b="1" dirty="0">
                <a:solidFill>
                  <a:srgbClr val="1B1A69"/>
                </a:solidFill>
              </a:rPr>
              <a:t>expectations</a:t>
            </a:r>
            <a:r>
              <a:rPr lang="en-GB" sz="2400" dirty="0"/>
              <a:t> can help communicate shared values that improve classroom and school culture.</a:t>
            </a:r>
          </a:p>
        </p:txBody>
      </p:sp>
      <p:sp>
        <p:nvSpPr>
          <p:cNvPr id="28" name="Rectangle 27"/>
          <p:cNvSpPr/>
          <p:nvPr/>
        </p:nvSpPr>
        <p:spPr>
          <a:xfrm>
            <a:off x="1707689" y="3584572"/>
            <a:ext cx="4320000" cy="461665"/>
          </a:xfrm>
          <a:prstGeom prst="rect">
            <a:avLst/>
          </a:prstGeom>
        </p:spPr>
        <p:txBody>
          <a:bodyPr wrap="square">
            <a:spAutoFit/>
          </a:bodyPr>
          <a:lstStyle/>
          <a:p>
            <a:pPr>
              <a:spcAft>
                <a:spcPts val="1200"/>
              </a:spcAft>
            </a:pPr>
            <a:r>
              <a:rPr lang="en-GB" sz="2400" dirty="0"/>
              <a:t>Teachers are key </a:t>
            </a:r>
            <a:r>
              <a:rPr lang="en-GB" sz="2400" b="1" dirty="0">
                <a:solidFill>
                  <a:srgbClr val="1B1A69"/>
                </a:solidFill>
              </a:rPr>
              <a:t>role</a:t>
            </a:r>
            <a:r>
              <a:rPr lang="en-GB" sz="2400" dirty="0"/>
              <a:t> </a:t>
            </a:r>
            <a:r>
              <a:rPr lang="en-GB" sz="2400" b="1" dirty="0">
                <a:solidFill>
                  <a:srgbClr val="1B1A69"/>
                </a:solidFill>
              </a:rPr>
              <a:t>models</a:t>
            </a:r>
            <a:r>
              <a:rPr lang="en-GB" sz="2400" dirty="0"/>
              <a:t>.</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dirty="0">
                <a:solidFill>
                  <a:srgbClr val="B4B5E2"/>
                </a:solidFill>
                <a:latin typeface="Tw Cen MT" panose="020B0602020104020603" pitchFamily="34" charset="0"/>
                <a:sym typeface="Wingdings" panose="05000000000000000000" pitchFamily="2" charset="2"/>
              </a:rPr>
              <a:t>High Expectations (TS1)</a:t>
            </a:r>
            <a:endParaRPr lang="en-GB" sz="2800" b="1" dirty="0">
              <a:solidFill>
                <a:srgbClr val="B4B5E2"/>
              </a:solidFill>
              <a:latin typeface="Tw Cen MT" panose="020B0602020104020603" pitchFamily="34" charset="0"/>
            </a:endParaRPr>
          </a:p>
        </p:txBody>
      </p:sp>
      <p:grpSp>
        <p:nvGrpSpPr>
          <p:cNvPr id="30" name="Group 29"/>
          <p:cNvGrpSpPr/>
          <p:nvPr/>
        </p:nvGrpSpPr>
        <p:grpSpPr>
          <a:xfrm>
            <a:off x="6665389" y="3820717"/>
            <a:ext cx="719667" cy="733118"/>
            <a:chOff x="152400" y="3352800"/>
            <a:chExt cx="719667" cy="733118"/>
          </a:xfrm>
        </p:grpSpPr>
        <p:sp>
          <p:nvSpPr>
            <p:cNvPr id="31" name="Oval 3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2" name="TextBox 31"/>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1.5</a:t>
              </a:r>
            </a:p>
          </p:txBody>
        </p:sp>
      </p:grpSp>
      <p:sp>
        <p:nvSpPr>
          <p:cNvPr id="38" name="Rectangle 37"/>
          <p:cNvSpPr/>
          <p:nvPr/>
        </p:nvSpPr>
        <p:spPr>
          <a:xfrm>
            <a:off x="7570485" y="3832465"/>
            <a:ext cx="4320000" cy="1200329"/>
          </a:xfrm>
          <a:prstGeom prst="rect">
            <a:avLst/>
          </a:prstGeom>
        </p:spPr>
        <p:txBody>
          <a:bodyPr wrap="square">
            <a:spAutoFit/>
          </a:bodyPr>
          <a:lstStyle/>
          <a:p>
            <a:pPr>
              <a:spcAft>
                <a:spcPts val="1200"/>
              </a:spcAft>
            </a:pPr>
            <a:r>
              <a:rPr lang="en-GB" sz="2400" dirty="0"/>
              <a:t>A culture of </a:t>
            </a:r>
            <a:r>
              <a:rPr lang="en-GB" sz="2400" b="1" dirty="0">
                <a:solidFill>
                  <a:srgbClr val="1B1A69"/>
                </a:solidFill>
              </a:rPr>
              <a:t>mutual</a:t>
            </a:r>
            <a:r>
              <a:rPr lang="en-GB" sz="2400" dirty="0"/>
              <a:t> </a:t>
            </a:r>
            <a:r>
              <a:rPr lang="en-GB" sz="2400" b="1" dirty="0">
                <a:solidFill>
                  <a:srgbClr val="1B1A69"/>
                </a:solidFill>
              </a:rPr>
              <a:t>trust</a:t>
            </a:r>
            <a:r>
              <a:rPr lang="en-GB" sz="2400" dirty="0"/>
              <a:t> </a:t>
            </a:r>
            <a:r>
              <a:rPr lang="en-GB" sz="2400" b="1" dirty="0">
                <a:solidFill>
                  <a:srgbClr val="1B1A69"/>
                </a:solidFill>
              </a:rPr>
              <a:t>and respect </a:t>
            </a:r>
            <a:r>
              <a:rPr lang="en-GB" sz="2400" dirty="0"/>
              <a:t>supports effective relationships.</a:t>
            </a:r>
          </a:p>
        </p:txBody>
      </p:sp>
    </p:spTree>
    <p:extLst>
      <p:ext uri="{BB962C8B-B14F-4D97-AF65-F5344CB8AC3E}">
        <p14:creationId xmlns:p14="http://schemas.microsoft.com/office/powerpoint/2010/main" val="792752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t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4812" y="2407225"/>
            <a:ext cx="3048000" cy="1685926"/>
          </a:xfrm>
          <a:prstGeom prst="roundRect">
            <a:avLst>
              <a:gd name="adj" fmla="val 35698"/>
            </a:avLst>
          </a:prstGeom>
          <a:noFill/>
          <a:ln w="76200">
            <a:solidFill>
              <a:srgbClr val="2390B3"/>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5500" y="2698824"/>
            <a:ext cx="3403974" cy="2800767"/>
          </a:xfrm>
          <a:prstGeom prst="rect">
            <a:avLst/>
          </a:prstGeom>
          <a:solidFill>
            <a:schemeClr val="accent4">
              <a:lumMod val="20000"/>
              <a:lumOff val="80000"/>
            </a:schemeClr>
          </a:solidFill>
        </p:spPr>
        <p:txBody>
          <a:bodyPr wrap="square" rtlCol="0">
            <a:spAutoFit/>
          </a:bodyPr>
          <a:lstStyle/>
          <a:p>
            <a:r>
              <a:rPr lang="en-GB" sz="3200" b="1" dirty="0">
                <a:latin typeface="Tw Cen MT" panose="020B0602020104020603" pitchFamily="34" charset="0"/>
              </a:rPr>
              <a:t>Activity:</a:t>
            </a:r>
          </a:p>
          <a:p>
            <a:r>
              <a:rPr lang="en-GB" sz="2400" dirty="0">
                <a:latin typeface="Tw Cen MT" panose="020B0602020104020603" pitchFamily="34" charset="0"/>
              </a:rPr>
              <a:t>In pairs, say the following phrases, varying your tone of voice. Your partner needs to try and guess the message you were trying to convey.</a:t>
            </a:r>
            <a:endParaRPr lang="en-GB" sz="1600" dirty="0">
              <a:latin typeface="Tw Cen MT" panose="020B0602020104020603" pitchFamily="34" charset="0"/>
            </a:endParaRPr>
          </a:p>
        </p:txBody>
      </p:sp>
      <p:sp>
        <p:nvSpPr>
          <p:cNvPr id="6" name="TextBox 5"/>
          <p:cNvSpPr txBox="1"/>
          <p:nvPr/>
        </p:nvSpPr>
        <p:spPr>
          <a:xfrm>
            <a:off x="7392814" y="1097704"/>
            <a:ext cx="2406317" cy="715089"/>
          </a:xfrm>
          <a:prstGeom prst="wedgeRoundRectCallout">
            <a:avLst>
              <a:gd name="adj1" fmla="val -27575"/>
              <a:gd name="adj2" fmla="val 97833"/>
              <a:gd name="adj3" fmla="val 16667"/>
            </a:avLst>
          </a:prstGeom>
          <a:noFill/>
          <a:ln w="76200">
            <a:solidFill>
              <a:srgbClr val="2390B3"/>
            </a:solidFill>
          </a:ln>
        </p:spPr>
        <p:txBody>
          <a:bodyPr wrap="square" rtlCol="0">
            <a:spAutoFit/>
          </a:bodyPr>
          <a:lstStyle/>
          <a:p>
            <a:pPr algn="ctr"/>
            <a:r>
              <a:rPr lang="en-GB" sz="3600"/>
              <a:t>Excuse-me</a:t>
            </a:r>
          </a:p>
        </p:txBody>
      </p:sp>
      <p:sp>
        <p:nvSpPr>
          <p:cNvPr id="12" name="TextBox 11"/>
          <p:cNvSpPr txBox="1"/>
          <p:nvPr/>
        </p:nvSpPr>
        <p:spPr>
          <a:xfrm>
            <a:off x="9438183" y="2116378"/>
            <a:ext cx="2590801" cy="715089"/>
          </a:xfrm>
          <a:prstGeom prst="wedgeRoundRectCallout">
            <a:avLst>
              <a:gd name="adj1" fmla="val -37482"/>
              <a:gd name="adj2" fmla="val 102320"/>
              <a:gd name="adj3" fmla="val 16667"/>
            </a:avLst>
          </a:prstGeom>
          <a:noFill/>
          <a:ln w="76200">
            <a:solidFill>
              <a:srgbClr val="2390B3"/>
            </a:solidFill>
          </a:ln>
        </p:spPr>
        <p:txBody>
          <a:bodyPr wrap="square" rtlCol="0">
            <a:spAutoFit/>
          </a:bodyPr>
          <a:lstStyle/>
          <a:p>
            <a:pPr algn="ctr"/>
            <a:r>
              <a:rPr lang="en-GB" sz="3600"/>
              <a:t>Christopher</a:t>
            </a:r>
          </a:p>
        </p:txBody>
      </p:sp>
      <p:sp>
        <p:nvSpPr>
          <p:cNvPr id="13" name="TextBox 12"/>
          <p:cNvSpPr txBox="1"/>
          <p:nvPr/>
        </p:nvSpPr>
        <p:spPr>
          <a:xfrm>
            <a:off x="9382037" y="3600273"/>
            <a:ext cx="2141621" cy="1328023"/>
          </a:xfrm>
          <a:prstGeom prst="wedgeRoundRectCallout">
            <a:avLst>
              <a:gd name="adj1" fmla="val -67445"/>
              <a:gd name="adj2" fmla="val 6890"/>
              <a:gd name="adj3" fmla="val 16667"/>
            </a:avLst>
          </a:prstGeom>
          <a:noFill/>
          <a:ln w="76200">
            <a:solidFill>
              <a:srgbClr val="2390B3"/>
            </a:solidFill>
          </a:ln>
        </p:spPr>
        <p:txBody>
          <a:bodyPr wrap="square" rtlCol="0">
            <a:spAutoFit/>
          </a:bodyPr>
          <a:lstStyle/>
          <a:p>
            <a:pPr algn="ctr"/>
            <a:r>
              <a:rPr lang="en-GB" sz="3600"/>
              <a:t>Can I help you?</a:t>
            </a:r>
          </a:p>
        </p:txBody>
      </p:sp>
      <p:sp>
        <p:nvSpPr>
          <p:cNvPr id="14" name="TextBox 13"/>
          <p:cNvSpPr txBox="1"/>
          <p:nvPr/>
        </p:nvSpPr>
        <p:spPr>
          <a:xfrm>
            <a:off x="7882100" y="4634988"/>
            <a:ext cx="1002632" cy="715089"/>
          </a:xfrm>
          <a:prstGeom prst="wedgeRoundRectCallout">
            <a:avLst>
              <a:gd name="adj1" fmla="val -5045"/>
              <a:gd name="adj2" fmla="val -85088"/>
              <a:gd name="adj3" fmla="val 16667"/>
            </a:avLst>
          </a:prstGeom>
          <a:noFill/>
          <a:ln w="76200">
            <a:solidFill>
              <a:srgbClr val="2390B3"/>
            </a:solidFill>
          </a:ln>
        </p:spPr>
        <p:txBody>
          <a:bodyPr wrap="square" rtlCol="0">
            <a:spAutoFit/>
          </a:bodyPr>
          <a:lstStyle/>
          <a:p>
            <a:pPr algn="ctr"/>
            <a:r>
              <a:rPr lang="en-GB" sz="3600"/>
              <a:t>No</a:t>
            </a:r>
          </a:p>
        </p:txBody>
      </p:sp>
      <p:sp>
        <p:nvSpPr>
          <p:cNvPr id="15" name="TextBox 14"/>
          <p:cNvSpPr txBox="1"/>
          <p:nvPr/>
        </p:nvSpPr>
        <p:spPr>
          <a:xfrm>
            <a:off x="4457110" y="4290084"/>
            <a:ext cx="2775284" cy="1328023"/>
          </a:xfrm>
          <a:prstGeom prst="wedgeRoundRectCallout">
            <a:avLst>
              <a:gd name="adj1" fmla="val -5045"/>
              <a:gd name="adj2" fmla="val -85088"/>
              <a:gd name="adj3" fmla="val 16667"/>
            </a:avLst>
          </a:prstGeom>
          <a:noFill/>
          <a:ln w="76200">
            <a:solidFill>
              <a:srgbClr val="2390B3"/>
            </a:solidFill>
          </a:ln>
        </p:spPr>
        <p:txBody>
          <a:bodyPr wrap="square" rtlCol="0">
            <a:spAutoFit/>
          </a:bodyPr>
          <a:lstStyle/>
          <a:p>
            <a:pPr algn="ctr"/>
            <a:r>
              <a:rPr lang="en-GB" sz="3600"/>
              <a:t>Turn around please</a:t>
            </a:r>
          </a:p>
        </p:txBody>
      </p:sp>
      <p:sp>
        <p:nvSpPr>
          <p:cNvPr id="16" name="TextBox 15"/>
          <p:cNvSpPr txBox="1"/>
          <p:nvPr/>
        </p:nvSpPr>
        <p:spPr>
          <a:xfrm>
            <a:off x="5900899" y="1177915"/>
            <a:ext cx="1122948" cy="715089"/>
          </a:xfrm>
          <a:prstGeom prst="wedgeRoundRectCallout">
            <a:avLst>
              <a:gd name="adj1" fmla="val 37812"/>
              <a:gd name="adj2" fmla="val 85408"/>
              <a:gd name="adj3" fmla="val 16667"/>
            </a:avLst>
          </a:prstGeom>
          <a:noFill/>
          <a:ln w="76200">
            <a:solidFill>
              <a:srgbClr val="2390B3"/>
            </a:solidFill>
          </a:ln>
        </p:spPr>
        <p:txBody>
          <a:bodyPr wrap="square" rtlCol="0">
            <a:spAutoFit/>
          </a:bodyPr>
          <a:lstStyle/>
          <a:p>
            <a:pPr algn="ctr"/>
            <a:r>
              <a:rPr lang="en-GB" sz="3600"/>
              <a:t>Sure</a:t>
            </a:r>
          </a:p>
        </p:txBody>
      </p:sp>
      <p:sp>
        <p:nvSpPr>
          <p:cNvPr id="17" name="TextBox 16"/>
          <p:cNvSpPr txBox="1"/>
          <p:nvPr/>
        </p:nvSpPr>
        <p:spPr>
          <a:xfrm>
            <a:off x="3967826" y="2453263"/>
            <a:ext cx="1756610" cy="715089"/>
          </a:xfrm>
          <a:prstGeom prst="wedgeRoundRectCallout">
            <a:avLst>
              <a:gd name="adj1" fmla="val 61622"/>
              <a:gd name="adj2" fmla="val 11377"/>
              <a:gd name="adj3" fmla="val 16667"/>
            </a:avLst>
          </a:prstGeom>
          <a:noFill/>
          <a:ln w="76200">
            <a:solidFill>
              <a:srgbClr val="2390B3"/>
            </a:solidFill>
          </a:ln>
        </p:spPr>
        <p:txBody>
          <a:bodyPr wrap="square" rtlCol="0">
            <a:spAutoFit/>
          </a:bodyPr>
          <a:lstStyle/>
          <a:p>
            <a:pPr algn="ctr"/>
            <a:r>
              <a:rPr lang="en-GB" sz="3600"/>
              <a:t>Listen</a:t>
            </a:r>
          </a:p>
        </p:txBody>
      </p:sp>
      <p:sp>
        <p:nvSpPr>
          <p:cNvPr id="18" name="TextBox 17"/>
          <p:cNvSpPr txBox="1"/>
          <p:nvPr/>
        </p:nvSpPr>
        <p:spPr>
          <a:xfrm>
            <a:off x="96961" y="1001216"/>
            <a:ext cx="1103379" cy="646331"/>
          </a:xfrm>
          <a:prstGeom prst="rect">
            <a:avLst/>
          </a:prstGeom>
          <a:noFill/>
        </p:spPr>
        <p:txBody>
          <a:bodyPr wrap="none" rtlCol="0">
            <a:spAutoFit/>
          </a:bodyPr>
          <a:lstStyle/>
          <a:p>
            <a:r>
              <a:rPr lang="en-GB" sz="3600" b="1" dirty="0"/>
              <a:t>Tone</a:t>
            </a:r>
          </a:p>
        </p:txBody>
      </p:sp>
      <p:cxnSp>
        <p:nvCxnSpPr>
          <p:cNvPr id="19" name="Straight Connector 18"/>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Strategies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Non-Verbal Communication</a:t>
            </a:r>
            <a:endParaRPr lang="en-GB" sz="3600" b="1" dirty="0">
              <a:solidFill>
                <a:srgbClr val="FFC203"/>
              </a:solidFill>
              <a:latin typeface="Tw Cen MT" panose="020B0602020104020603" pitchFamily="34" charset="0"/>
            </a:endParaRPr>
          </a:p>
        </p:txBody>
      </p:sp>
      <p:grpSp>
        <p:nvGrpSpPr>
          <p:cNvPr id="21" name="Group 20"/>
          <p:cNvGrpSpPr/>
          <p:nvPr/>
        </p:nvGrpSpPr>
        <p:grpSpPr>
          <a:xfrm>
            <a:off x="10571913" y="197368"/>
            <a:ext cx="1426768" cy="995082"/>
            <a:chOff x="926468" y="2837329"/>
            <a:chExt cx="1426768" cy="995082"/>
          </a:xfrm>
        </p:grpSpPr>
        <p:pic>
          <p:nvPicPr>
            <p:cNvPr id="22" name="Picture 21"/>
            <p:cNvPicPr>
              <a:picLocks noChangeAspect="1"/>
            </p:cNvPicPr>
            <p:nvPr/>
          </p:nvPicPr>
          <p:blipFill rotWithShape="1">
            <a:blip r:embed="rId3">
              <a:clrChange>
                <a:clrFrom>
                  <a:srgbClr val="FFFFFF"/>
                </a:clrFrom>
                <a:clrTo>
                  <a:srgbClr val="FFFFFF">
                    <a:alpha val="0"/>
                  </a:srgbClr>
                </a:clrTo>
              </a:clrChange>
            </a:blip>
            <a:srcRect l="29234" t="57906" r="28545" b="5037"/>
            <a:stretch/>
          </p:blipFill>
          <p:spPr>
            <a:xfrm>
              <a:off x="926468" y="2837329"/>
              <a:ext cx="969568" cy="995082"/>
            </a:xfrm>
            <a:prstGeom prst="ellipse">
              <a:avLst/>
            </a:prstGeom>
            <a:effectLst>
              <a:outerShdw blurRad="50800" dist="38100" dir="2700000" algn="tl" rotWithShape="0">
                <a:prstClr val="black">
                  <a:alpha val="40000"/>
                </a:prstClr>
              </a:outerShdw>
            </a:effectLst>
          </p:spPr>
        </p:pic>
        <p:sp>
          <p:nvSpPr>
            <p:cNvPr id="23" name="Oval 22"/>
            <p:cNvSpPr/>
            <p:nvPr/>
          </p:nvSpPr>
          <p:spPr>
            <a:xfrm>
              <a:off x="1640541" y="3119716"/>
              <a:ext cx="712695" cy="712695"/>
            </a:xfrm>
            <a:prstGeom prst="ellipse">
              <a:avLst/>
            </a:prstGeom>
            <a:solidFill>
              <a:srgbClr val="4FC3F7"/>
            </a:solidFill>
            <a:ln w="50800">
              <a:solidFill>
                <a:srgbClr val="3A92B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1880790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ehaviour Board">
            <a:hlinkClick r:id="rId2" tooltip="Behaviour Board"/>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14" r="51715"/>
          <a:stretch/>
        </p:blipFill>
        <p:spPr bwMode="auto">
          <a:xfrm>
            <a:off x="7427495" y="2209326"/>
            <a:ext cx="1973180" cy="3420000"/>
          </a:xfrm>
          <a:prstGeom prst="rect">
            <a:avLst/>
          </a:prstGeom>
          <a:noFill/>
          <a:ln w="76200">
            <a:solidFill>
              <a:srgbClr val="EAD017"/>
            </a:solidFill>
            <a:miter lim="800000"/>
            <a:headEnd/>
            <a:tailEnd/>
          </a:ln>
          <a:extLst>
            <a:ext uri="{909E8E84-426E-40DD-AFC4-6F175D3DCCD1}">
              <a14:hiddenFill xmlns:a14="http://schemas.microsoft.com/office/drawing/2010/main">
                <a:solidFill>
                  <a:srgbClr val="FFFFFF"/>
                </a:solidFill>
              </a14:hiddenFill>
            </a:ext>
          </a:extLst>
        </p:spPr>
      </p:pic>
      <p:pic>
        <p:nvPicPr>
          <p:cNvPr id="24578" name="Picture 2" descr="Image result for classroom contract exercise 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3523" y="2209326"/>
            <a:ext cx="3873371" cy="3420000"/>
          </a:xfrm>
          <a:prstGeom prst="rect">
            <a:avLst/>
          </a:prstGeom>
          <a:noFill/>
          <a:ln w="76200">
            <a:solidFill>
              <a:srgbClr val="EAD017"/>
            </a:solidFill>
          </a:ln>
          <a:extLst>
            <a:ext uri="{909E8E84-426E-40DD-AFC4-6F175D3DCCD1}">
              <a14:hiddenFill xmlns:a14="http://schemas.microsoft.com/office/drawing/2010/main">
                <a:solidFill>
                  <a:srgbClr val="FFFFFF"/>
                </a:solidFill>
              </a14:hiddenFill>
            </a:ext>
          </a:extLst>
        </p:spPr>
      </p:pic>
      <p:pic>
        <p:nvPicPr>
          <p:cNvPr id="8" name="Picture 5" descr="ContractEx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3" y="2209326"/>
            <a:ext cx="2840908" cy="3420000"/>
          </a:xfrm>
          <a:prstGeom prst="rect">
            <a:avLst/>
          </a:prstGeom>
          <a:noFill/>
          <a:ln w="76200">
            <a:solidFill>
              <a:srgbClr val="EAD017"/>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1365" y="1173433"/>
            <a:ext cx="11860305" cy="954107"/>
          </a:xfrm>
          <a:prstGeom prst="rect">
            <a:avLst/>
          </a:prstGeom>
          <a:noFill/>
        </p:spPr>
        <p:txBody>
          <a:bodyPr wrap="square" rtlCol="0">
            <a:spAutoFit/>
          </a:bodyPr>
          <a:lstStyle/>
          <a:p>
            <a:r>
              <a:rPr lang="en-GB" sz="2800" dirty="0"/>
              <a:t>Encourage students to take responsibility for and reflect on their own behaviour, through the use of visuals (displays, contracts in exercise books, etc.)</a:t>
            </a:r>
          </a:p>
        </p:txBody>
      </p:sp>
      <p:sp>
        <p:nvSpPr>
          <p:cNvPr id="10" name="TextBox 9"/>
          <p:cNvSpPr txBox="1"/>
          <p:nvPr/>
        </p:nvSpPr>
        <p:spPr>
          <a:xfrm>
            <a:off x="9606174" y="2120364"/>
            <a:ext cx="2473531" cy="3508653"/>
          </a:xfrm>
          <a:prstGeom prst="rect">
            <a:avLst/>
          </a:prstGeom>
          <a:solidFill>
            <a:schemeClr val="accent4">
              <a:lumMod val="20000"/>
              <a:lumOff val="80000"/>
            </a:schemeClr>
          </a:solidFill>
        </p:spPr>
        <p:txBody>
          <a:bodyPr wrap="square" rtlCol="0">
            <a:spAutoFit/>
          </a:bodyPr>
          <a:lstStyle/>
          <a:p>
            <a:r>
              <a:rPr lang="en-GB" sz="2600" b="1" dirty="0">
                <a:latin typeface="Tw Cen MT" panose="020B0602020104020603" pitchFamily="34" charset="0"/>
              </a:rPr>
              <a:t>Activity:</a:t>
            </a:r>
          </a:p>
          <a:p>
            <a:r>
              <a:rPr lang="en-GB" sz="2450" dirty="0">
                <a:latin typeface="Tw Cen MT" panose="020B0602020104020603" pitchFamily="34" charset="0"/>
              </a:rPr>
              <a:t>With your table, come up with and design a classroom contract. You must be selective and remember to use pupil-speak.</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Strategies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Contracts</a:t>
            </a:r>
            <a:endParaRPr lang="en-GB" sz="3600" b="1" dirty="0">
              <a:solidFill>
                <a:srgbClr val="FFC203"/>
              </a:solidFill>
              <a:latin typeface="Tw Cen MT" panose="020B0602020104020603" pitchFamily="34" charset="0"/>
            </a:endParaRPr>
          </a:p>
        </p:txBody>
      </p:sp>
    </p:spTree>
    <p:extLst>
      <p:ext uri="{BB962C8B-B14F-4D97-AF65-F5344CB8AC3E}">
        <p14:creationId xmlns:p14="http://schemas.microsoft.com/office/powerpoint/2010/main" val="3396569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Strategies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Rewards &amp; Sanctions</a:t>
            </a:r>
            <a:endParaRPr lang="en-GB" sz="3600" b="1" dirty="0">
              <a:solidFill>
                <a:srgbClr val="FFC203"/>
              </a:solidFill>
              <a:latin typeface="Tw Cen MT" panose="020B0602020104020603" pitchFamily="34" charset="0"/>
            </a:endParaRPr>
          </a:p>
        </p:txBody>
      </p:sp>
      <p:sp>
        <p:nvSpPr>
          <p:cNvPr id="3" name="Rounded Rectangle 2"/>
          <p:cNvSpPr/>
          <p:nvPr/>
        </p:nvSpPr>
        <p:spPr>
          <a:xfrm>
            <a:off x="201706" y="874059"/>
            <a:ext cx="2581835" cy="4860208"/>
          </a:xfrm>
          <a:prstGeom prst="roundRect">
            <a:avLst>
              <a:gd name="adj" fmla="val 8290"/>
            </a:avLst>
          </a:prstGeom>
          <a:solidFill>
            <a:schemeClr val="bg1"/>
          </a:solidFill>
          <a:ln w="76200">
            <a:solidFill>
              <a:srgbClr val="107D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descr="Image result for carrot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9622" y="1020027"/>
            <a:ext cx="655022" cy="655022"/>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027158" y="726141"/>
            <a:ext cx="3819099" cy="5010401"/>
          </a:xfrm>
          <a:prstGeom prst="roundRect">
            <a:avLst>
              <a:gd name="adj" fmla="val 8290"/>
            </a:avLst>
          </a:prstGeom>
          <a:solidFill>
            <a:schemeClr val="bg1"/>
          </a:solidFill>
          <a:ln w="76200">
            <a:solidFill>
              <a:srgbClr val="107D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6" name="Picture 2" descr="https://miro.medium.com/max/1222/1*_Nk5cyX0eDFpL1e6uZj1aw.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549" y="2326886"/>
            <a:ext cx="2665613" cy="22860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597" y="1533308"/>
            <a:ext cx="3671249" cy="4524315"/>
          </a:xfrm>
          <a:prstGeom prst="rect">
            <a:avLst/>
          </a:prstGeom>
          <a:noFill/>
        </p:spPr>
        <p:txBody>
          <a:bodyPr wrap="square" rtlCol="0">
            <a:spAutoFit/>
          </a:bodyPr>
          <a:lstStyle/>
          <a:p>
            <a:pPr algn="ctr"/>
            <a:r>
              <a:rPr lang="en-GB" sz="3600" b="1" dirty="0"/>
              <a:t>Rewards</a:t>
            </a:r>
            <a:endParaRPr lang="en-GB" b="1" dirty="0"/>
          </a:p>
          <a:p>
            <a:pPr algn="ctr"/>
            <a:r>
              <a:rPr lang="en-GB" dirty="0"/>
              <a:t>Encouragements</a:t>
            </a:r>
          </a:p>
          <a:p>
            <a:pPr algn="ctr"/>
            <a:r>
              <a:rPr lang="en-GB" dirty="0"/>
              <a:t>Verbal praise</a:t>
            </a:r>
          </a:p>
          <a:p>
            <a:pPr algn="ctr"/>
            <a:r>
              <a:rPr lang="en-GB" dirty="0"/>
              <a:t>Merit points</a:t>
            </a:r>
          </a:p>
          <a:p>
            <a:pPr algn="ctr"/>
            <a:r>
              <a:rPr lang="en-GB" dirty="0"/>
              <a:t>House points</a:t>
            </a:r>
          </a:p>
          <a:p>
            <a:pPr algn="ctr"/>
            <a:r>
              <a:rPr lang="en-GB" dirty="0"/>
              <a:t>Certificates &amp; trophies</a:t>
            </a:r>
          </a:p>
          <a:p>
            <a:pPr algn="ctr"/>
            <a:r>
              <a:rPr lang="en-GB" dirty="0"/>
              <a:t>Stickers, Vouchers </a:t>
            </a:r>
          </a:p>
          <a:p>
            <a:pPr algn="ctr"/>
            <a:r>
              <a:rPr lang="en-GB" dirty="0"/>
              <a:t>Raffle tickets</a:t>
            </a:r>
          </a:p>
          <a:p>
            <a:pPr algn="ctr"/>
            <a:r>
              <a:rPr lang="en-GB" dirty="0"/>
              <a:t>Early lunch passes </a:t>
            </a:r>
          </a:p>
          <a:p>
            <a:pPr algn="ctr"/>
            <a:r>
              <a:rPr lang="en-GB" dirty="0"/>
              <a:t>Reward trips</a:t>
            </a:r>
          </a:p>
          <a:p>
            <a:pPr algn="ctr"/>
            <a:r>
              <a:rPr lang="en-GB" dirty="0"/>
              <a:t>Postcards home</a:t>
            </a:r>
          </a:p>
          <a:p>
            <a:pPr algn="ctr"/>
            <a:r>
              <a:rPr lang="en-GB" dirty="0"/>
              <a:t>Positive note in planner</a:t>
            </a:r>
          </a:p>
          <a:p>
            <a:pPr algn="ctr"/>
            <a:r>
              <a:rPr lang="en-GB" dirty="0"/>
              <a:t>Honours board</a:t>
            </a:r>
          </a:p>
          <a:p>
            <a:pPr algn="ctr"/>
            <a:r>
              <a:rPr lang="en-GB" dirty="0"/>
              <a:t>Assemblies</a:t>
            </a:r>
          </a:p>
          <a:p>
            <a:endParaRPr lang="en-GB" dirty="0"/>
          </a:p>
        </p:txBody>
      </p:sp>
      <p:pic>
        <p:nvPicPr>
          <p:cNvPr id="7" name="Picture 4" descr="Image result for stick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791427"/>
            <a:ext cx="655200" cy="655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000207" y="1210578"/>
            <a:ext cx="3777811" cy="4524315"/>
          </a:xfrm>
          <a:prstGeom prst="rect">
            <a:avLst/>
          </a:prstGeom>
          <a:noFill/>
        </p:spPr>
        <p:txBody>
          <a:bodyPr wrap="square" rtlCol="0">
            <a:spAutoFit/>
          </a:bodyPr>
          <a:lstStyle/>
          <a:p>
            <a:pPr algn="ctr"/>
            <a:r>
              <a:rPr lang="en-GB" sz="3600" b="1" dirty="0"/>
              <a:t>Consequences</a:t>
            </a:r>
            <a:endParaRPr lang="en-GB" b="1" dirty="0"/>
          </a:p>
          <a:p>
            <a:pPr algn="ctr"/>
            <a:r>
              <a:rPr lang="en-GB" dirty="0"/>
              <a:t>Verbal and written warnings </a:t>
            </a:r>
          </a:p>
          <a:p>
            <a:pPr algn="ctr"/>
            <a:r>
              <a:rPr lang="en-GB" dirty="0"/>
              <a:t>Changes in seating plans</a:t>
            </a:r>
          </a:p>
          <a:p>
            <a:pPr algn="ctr"/>
            <a:r>
              <a:rPr lang="en-GB" dirty="0"/>
              <a:t>Notes in planner</a:t>
            </a:r>
          </a:p>
          <a:p>
            <a:pPr algn="ctr"/>
            <a:r>
              <a:rPr lang="en-GB" dirty="0"/>
              <a:t>Verbal reprimand from teacher</a:t>
            </a:r>
          </a:p>
          <a:p>
            <a:pPr algn="ctr"/>
            <a:r>
              <a:rPr lang="en-GB" dirty="0"/>
              <a:t>Meeting with CL, MLP or </a:t>
            </a:r>
            <a:r>
              <a:rPr lang="en-GB" dirty="0" err="1"/>
              <a:t>headteacher</a:t>
            </a:r>
            <a:endParaRPr lang="en-GB" dirty="0"/>
          </a:p>
          <a:p>
            <a:pPr algn="ctr"/>
            <a:r>
              <a:rPr lang="en-GB" dirty="0"/>
              <a:t>Extra work</a:t>
            </a:r>
          </a:p>
          <a:p>
            <a:pPr algn="ctr"/>
            <a:r>
              <a:rPr lang="en-GB" dirty="0"/>
              <a:t>Written tasks (lines, essays)</a:t>
            </a:r>
          </a:p>
          <a:p>
            <a:pPr algn="ctr"/>
            <a:r>
              <a:rPr lang="en-GB" dirty="0"/>
              <a:t>Community service</a:t>
            </a:r>
          </a:p>
          <a:p>
            <a:pPr algn="ctr"/>
            <a:r>
              <a:rPr lang="en-GB" dirty="0"/>
              <a:t>Loss of privileges</a:t>
            </a:r>
          </a:p>
          <a:p>
            <a:pPr algn="ctr"/>
            <a:r>
              <a:rPr lang="en-GB" dirty="0"/>
              <a:t>Phone calls to parents/carers</a:t>
            </a:r>
          </a:p>
          <a:p>
            <a:pPr algn="ctr"/>
            <a:r>
              <a:rPr lang="en-GB" dirty="0"/>
              <a:t>Behaviour reports</a:t>
            </a:r>
          </a:p>
          <a:p>
            <a:pPr algn="ctr"/>
            <a:r>
              <a:rPr lang="en-GB" dirty="0"/>
              <a:t>Lawful confiscations</a:t>
            </a:r>
          </a:p>
          <a:p>
            <a:pPr algn="ctr"/>
            <a:r>
              <a:rPr lang="en-GB" dirty="0"/>
              <a:t>Detentions &amp; isolations</a:t>
            </a:r>
          </a:p>
          <a:p>
            <a:pPr algn="ctr"/>
            <a:r>
              <a:rPr lang="en-GB" dirty="0"/>
              <a:t>Temporary &amp; permanent exclusions</a:t>
            </a:r>
          </a:p>
        </p:txBody>
      </p:sp>
      <p:sp>
        <p:nvSpPr>
          <p:cNvPr id="9" name="TextBox 8"/>
          <p:cNvSpPr txBox="1"/>
          <p:nvPr/>
        </p:nvSpPr>
        <p:spPr>
          <a:xfrm>
            <a:off x="3493667" y="929326"/>
            <a:ext cx="3833742" cy="707886"/>
          </a:xfrm>
          <a:prstGeom prst="rect">
            <a:avLst/>
          </a:prstGeom>
          <a:noFill/>
        </p:spPr>
        <p:txBody>
          <a:bodyPr wrap="none" rtlCol="0">
            <a:spAutoFit/>
          </a:bodyPr>
          <a:lstStyle/>
          <a:p>
            <a:r>
              <a:rPr lang="en-GB" sz="4000" b="1" dirty="0">
                <a:latin typeface="Tw Cen MT" panose="020B0602020104020603" pitchFamily="34" charset="0"/>
              </a:rPr>
              <a:t>The carrot &amp; stick</a:t>
            </a:r>
          </a:p>
        </p:txBody>
      </p:sp>
      <p:pic>
        <p:nvPicPr>
          <p:cNvPr id="6148" name="Picture 4" descr="Image result for balance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857039" y="2652050"/>
            <a:ext cx="1621934" cy="16219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03019" y="1520503"/>
            <a:ext cx="6558845" cy="880241"/>
          </a:xfrm>
          <a:prstGeom prst="rect">
            <a:avLst/>
          </a:prstGeom>
        </p:spPr>
        <p:txBody>
          <a:bodyPr wrap="square">
            <a:spAutoFit/>
          </a:bodyPr>
          <a:lstStyle/>
          <a:p>
            <a:pPr algn="ctr">
              <a:lnSpc>
                <a:spcPct val="80000"/>
              </a:lnSpc>
            </a:pPr>
            <a:r>
              <a:rPr lang="en-GB" sz="3200" b="1" dirty="0"/>
              <a:t>Behaviour modification</a:t>
            </a:r>
          </a:p>
          <a:p>
            <a:pPr algn="ctr">
              <a:lnSpc>
                <a:spcPct val="80000"/>
              </a:lnSpc>
            </a:pPr>
            <a:r>
              <a:rPr lang="en-GB" sz="3200" b="1" dirty="0"/>
              <a:t>is a balancing act</a:t>
            </a:r>
          </a:p>
        </p:txBody>
      </p:sp>
      <p:sp>
        <p:nvSpPr>
          <p:cNvPr id="13" name="Rectangle 12"/>
          <p:cNvSpPr/>
          <p:nvPr/>
        </p:nvSpPr>
        <p:spPr>
          <a:xfrm>
            <a:off x="2975212" y="4720567"/>
            <a:ext cx="4874525" cy="986104"/>
          </a:xfrm>
          <a:prstGeom prst="rect">
            <a:avLst/>
          </a:prstGeom>
        </p:spPr>
        <p:txBody>
          <a:bodyPr wrap="square">
            <a:spAutoFit/>
          </a:bodyPr>
          <a:lstStyle/>
          <a:p>
            <a:pPr algn="ctr">
              <a:lnSpc>
                <a:spcPct val="80000"/>
              </a:lnSpc>
            </a:pPr>
            <a:r>
              <a:rPr lang="en-GB" sz="2400" dirty="0"/>
              <a:t>Be positive but don’t be afraid to use sanctions for the few children this positive approach does not work for </a:t>
            </a:r>
          </a:p>
        </p:txBody>
      </p:sp>
    </p:spTree>
    <p:extLst>
      <p:ext uri="{BB962C8B-B14F-4D97-AF65-F5344CB8AC3E}">
        <p14:creationId xmlns:p14="http://schemas.microsoft.com/office/powerpoint/2010/main" val="238637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18364" y="1731740"/>
            <a:ext cx="11750723" cy="4095855"/>
            <a:chOff x="-12511" y="1731740"/>
            <a:chExt cx="11750723" cy="4095855"/>
          </a:xfrm>
        </p:grpSpPr>
        <p:pic>
          <p:nvPicPr>
            <p:cNvPr id="2" name="Picture 2" descr="Image result for de-escalation"/>
            <p:cNvPicPr>
              <a:picLocks noChangeAspect="1" noChangeArrowheads="1"/>
            </p:cNvPicPr>
            <p:nvPr/>
          </p:nvPicPr>
          <p:blipFill rotWithShape="1">
            <a:blip r:embed="rId2">
              <a:extLst>
                <a:ext uri="{28A0092B-C50C-407E-A947-70E740481C1C}">
                  <a14:useLocalDpi xmlns:a14="http://schemas.microsoft.com/office/drawing/2010/main" val="0"/>
                </a:ext>
              </a:extLst>
            </a:blip>
            <a:srcRect l="294" t="21519" r="361" b="13605"/>
            <a:stretch/>
          </p:blipFill>
          <p:spPr bwMode="auto">
            <a:xfrm>
              <a:off x="232011" y="1731740"/>
              <a:ext cx="11150221" cy="40958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de-escalation"/>
            <p:cNvPicPr>
              <a:picLocks noChangeAspect="1" noChangeArrowheads="1"/>
            </p:cNvPicPr>
            <p:nvPr/>
          </p:nvPicPr>
          <p:blipFill rotWithShape="1">
            <a:blip r:embed="rId2">
              <a:extLst>
                <a:ext uri="{28A0092B-C50C-407E-A947-70E740481C1C}">
                  <a14:useLocalDpi xmlns:a14="http://schemas.microsoft.com/office/drawing/2010/main" val="0"/>
                </a:ext>
              </a:extLst>
            </a:blip>
            <a:srcRect l="96345" t="21519" r="361" b="13605"/>
            <a:stretch/>
          </p:blipFill>
          <p:spPr bwMode="auto">
            <a:xfrm flipH="1">
              <a:off x="11368586" y="1731740"/>
              <a:ext cx="369626" cy="40958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de-escalation"/>
            <p:cNvPicPr>
              <a:picLocks noChangeAspect="1" noChangeArrowheads="1"/>
            </p:cNvPicPr>
            <p:nvPr/>
          </p:nvPicPr>
          <p:blipFill rotWithShape="1">
            <a:blip r:embed="rId2">
              <a:extLst>
                <a:ext uri="{28A0092B-C50C-407E-A947-70E740481C1C}">
                  <a14:useLocalDpi xmlns:a14="http://schemas.microsoft.com/office/drawing/2010/main" val="0"/>
                </a:ext>
              </a:extLst>
            </a:blip>
            <a:srcRect l="294" t="21519" r="97538" b="13605"/>
            <a:stretch/>
          </p:blipFill>
          <p:spPr bwMode="auto">
            <a:xfrm flipH="1">
              <a:off x="-12511" y="1731740"/>
              <a:ext cx="243386" cy="409585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16986" y="964658"/>
            <a:ext cx="2499595" cy="584775"/>
          </a:xfrm>
          <a:prstGeom prst="rect">
            <a:avLst/>
          </a:prstGeom>
          <a:noFill/>
        </p:spPr>
        <p:txBody>
          <a:bodyPr wrap="none" rtlCol="0">
            <a:spAutoFit/>
          </a:bodyPr>
          <a:lstStyle/>
          <a:p>
            <a:r>
              <a:rPr lang="en-GB" sz="3200" b="1" dirty="0"/>
              <a:t>De-escalation</a:t>
            </a:r>
            <a:endParaRPr lang="en-GB" sz="3200" dirty="0"/>
          </a:p>
        </p:txBody>
      </p:sp>
      <p:cxnSp>
        <p:nvCxnSpPr>
          <p:cNvPr id="9" name="Straight Connector 8"/>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Strategies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Resolving Disputes</a:t>
            </a:r>
            <a:endParaRPr lang="en-GB" sz="3600" b="1" dirty="0">
              <a:solidFill>
                <a:srgbClr val="FFC203"/>
              </a:solidFill>
              <a:latin typeface="Tw Cen MT" panose="020B0602020104020603" pitchFamily="34" charset="0"/>
            </a:endParaRPr>
          </a:p>
        </p:txBody>
      </p:sp>
    </p:spTree>
    <p:extLst>
      <p:ext uri="{BB962C8B-B14F-4D97-AF65-F5344CB8AC3E}">
        <p14:creationId xmlns:p14="http://schemas.microsoft.com/office/powerpoint/2010/main" val="2472046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Strategies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Top Tips</a:t>
            </a:r>
            <a:endParaRPr lang="en-GB" sz="3600" b="1" dirty="0">
              <a:solidFill>
                <a:srgbClr val="FFC203"/>
              </a:solidFill>
              <a:latin typeface="Tw Cen MT" panose="020B0602020104020603" pitchFamily="34" charset="0"/>
            </a:endParaRPr>
          </a:p>
        </p:txBody>
      </p:sp>
      <p:sp>
        <p:nvSpPr>
          <p:cNvPr id="3" name="TextBox 2"/>
          <p:cNvSpPr txBox="1"/>
          <p:nvPr/>
        </p:nvSpPr>
        <p:spPr>
          <a:xfrm>
            <a:off x="3971497" y="1787856"/>
            <a:ext cx="4640239" cy="4031873"/>
          </a:xfrm>
          <a:prstGeom prst="rect">
            <a:avLst/>
          </a:prstGeom>
          <a:noFill/>
        </p:spPr>
        <p:txBody>
          <a:bodyPr wrap="square" rtlCol="0">
            <a:spAutoFit/>
          </a:bodyPr>
          <a:lstStyle/>
          <a:p>
            <a:r>
              <a:rPr lang="en-GB" sz="3200" b="1">
                <a:solidFill>
                  <a:srgbClr val="00A2AC"/>
                </a:solidFill>
              </a:rPr>
              <a:t>Always wait for silence </a:t>
            </a:r>
            <a:r>
              <a:rPr lang="en-GB" sz="3200"/>
              <a:t>when talking to the whole class (no matter how long it takes). Develop strategies for getting silence (visual signal, auditory signal, position in the room, etc.)</a:t>
            </a:r>
          </a:p>
        </p:txBody>
      </p:sp>
      <p:pic>
        <p:nvPicPr>
          <p:cNvPr id="19458" name="Picture 2" descr="Image result for top tip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11589"/>
            <a:ext cx="3600000" cy="360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74617" y="910773"/>
            <a:ext cx="3237891" cy="738664"/>
          </a:xfrm>
          <a:prstGeom prst="rect">
            <a:avLst/>
          </a:prstGeom>
          <a:noFill/>
        </p:spPr>
        <p:txBody>
          <a:bodyPr wrap="square" rtlCol="0">
            <a:spAutoFit/>
          </a:bodyPr>
          <a:lstStyle/>
          <a:p>
            <a:r>
              <a:rPr lang="en-GB" sz="4200" b="1" dirty="0">
                <a:solidFill>
                  <a:srgbClr val="191A51"/>
                </a:solidFill>
              </a:rPr>
              <a:t>Tip </a:t>
            </a:r>
            <a:r>
              <a:rPr lang="en-GB" sz="4200" b="1" dirty="0">
                <a:solidFill>
                  <a:srgbClr val="00A2AC"/>
                </a:solidFill>
              </a:rPr>
              <a:t>#1</a:t>
            </a:r>
            <a:endParaRPr lang="en-GB" sz="4200" b="1" dirty="0">
              <a:solidFill>
                <a:srgbClr val="00A2AC"/>
              </a:solidFill>
              <a:effectLst>
                <a:glow rad="101600">
                  <a:schemeClr val="bg1">
                    <a:alpha val="60000"/>
                  </a:schemeClr>
                </a:glow>
              </a:effectLst>
            </a:endParaRPr>
          </a:p>
        </p:txBody>
      </p:sp>
      <p:cxnSp>
        <p:nvCxnSpPr>
          <p:cNvPr id="6" name="Straight Connector 5"/>
          <p:cNvCxnSpPr/>
          <p:nvPr/>
        </p:nvCxnSpPr>
        <p:spPr>
          <a:xfrm>
            <a:off x="4053385" y="1649171"/>
            <a:ext cx="7847463" cy="0"/>
          </a:xfrm>
          <a:prstGeom prst="line">
            <a:avLst/>
          </a:prstGeom>
          <a:ln w="76200">
            <a:solidFill>
              <a:srgbClr val="00A2AC"/>
            </a:solidFill>
          </a:ln>
        </p:spPr>
        <p:style>
          <a:lnRef idx="1">
            <a:schemeClr val="accent1"/>
          </a:lnRef>
          <a:fillRef idx="0">
            <a:schemeClr val="accent1"/>
          </a:fillRef>
          <a:effectRef idx="0">
            <a:schemeClr val="accent1"/>
          </a:effectRef>
          <a:fontRef idx="minor">
            <a:schemeClr val="tx1"/>
          </a:fontRef>
        </p:style>
      </p:cxnSp>
      <p:pic>
        <p:nvPicPr>
          <p:cNvPr id="19460" name="Picture 4" descr="Image result for teacher waiting for sil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0709" y="842132"/>
            <a:ext cx="348615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511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74617" y="910773"/>
            <a:ext cx="3237891" cy="738664"/>
          </a:xfrm>
          <a:prstGeom prst="rect">
            <a:avLst/>
          </a:prstGeom>
          <a:noFill/>
        </p:spPr>
        <p:txBody>
          <a:bodyPr wrap="square" rtlCol="0">
            <a:spAutoFit/>
          </a:bodyPr>
          <a:lstStyle/>
          <a:p>
            <a:r>
              <a:rPr lang="en-GB" sz="4200" b="1" dirty="0">
                <a:solidFill>
                  <a:srgbClr val="191A51"/>
                </a:solidFill>
              </a:rPr>
              <a:t>Tip </a:t>
            </a:r>
            <a:r>
              <a:rPr lang="en-GB" sz="4200" b="1" dirty="0">
                <a:solidFill>
                  <a:srgbClr val="00A2AC"/>
                </a:solidFill>
              </a:rPr>
              <a:t>#2</a:t>
            </a:r>
            <a:endParaRPr lang="en-GB" sz="4200" b="1" dirty="0">
              <a:solidFill>
                <a:srgbClr val="00A2AC"/>
              </a:solidFill>
              <a:effectLst>
                <a:glow rad="101600">
                  <a:schemeClr val="bg1">
                    <a:alpha val="60000"/>
                  </a:schemeClr>
                </a:glow>
              </a:effectLst>
            </a:endParaRPr>
          </a:p>
        </p:txBody>
      </p:sp>
      <p:cxnSp>
        <p:nvCxnSpPr>
          <p:cNvPr id="13" name="Straight Connector 12"/>
          <p:cNvCxnSpPr/>
          <p:nvPr/>
        </p:nvCxnSpPr>
        <p:spPr>
          <a:xfrm>
            <a:off x="4053385" y="1649171"/>
            <a:ext cx="5063721" cy="0"/>
          </a:xfrm>
          <a:prstGeom prst="line">
            <a:avLst/>
          </a:prstGeom>
          <a:ln w="76200">
            <a:solidFill>
              <a:srgbClr val="00A2A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Strategies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Top Tips</a:t>
            </a:r>
            <a:endParaRPr lang="en-GB" sz="3600" b="1" dirty="0">
              <a:solidFill>
                <a:srgbClr val="FFC203"/>
              </a:solidFill>
              <a:latin typeface="Tw Cen MT" panose="020B0602020104020603" pitchFamily="34" charset="0"/>
            </a:endParaRPr>
          </a:p>
        </p:txBody>
      </p:sp>
      <p:sp>
        <p:nvSpPr>
          <p:cNvPr id="3" name="TextBox 2"/>
          <p:cNvSpPr txBox="1"/>
          <p:nvPr/>
        </p:nvSpPr>
        <p:spPr>
          <a:xfrm>
            <a:off x="3971497" y="1665026"/>
            <a:ext cx="5227094" cy="2062103"/>
          </a:xfrm>
          <a:prstGeom prst="rect">
            <a:avLst/>
          </a:prstGeom>
          <a:noFill/>
        </p:spPr>
        <p:txBody>
          <a:bodyPr wrap="square" rtlCol="0">
            <a:spAutoFit/>
          </a:bodyPr>
          <a:lstStyle/>
          <a:p>
            <a:r>
              <a:rPr lang="en-GB" sz="3200"/>
              <a:t>Learn to </a:t>
            </a:r>
            <a:r>
              <a:rPr lang="en-GB" sz="3200" b="1">
                <a:solidFill>
                  <a:srgbClr val="00A2AC"/>
                </a:solidFill>
              </a:rPr>
              <a:t>focus on primary and not secondary behaviours </a:t>
            </a:r>
            <a:r>
              <a:rPr lang="en-GB" sz="3200"/>
              <a:t>like muttering, tutting and over exaggerated movements.</a:t>
            </a:r>
          </a:p>
        </p:txBody>
      </p:sp>
      <p:pic>
        <p:nvPicPr>
          <p:cNvPr id="19458" name="Picture 2" descr="Image result for top tip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11589"/>
            <a:ext cx="3600000" cy="360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87419" y="4684459"/>
            <a:ext cx="5254390" cy="1077218"/>
          </a:xfrm>
          <a:prstGeom prst="rect">
            <a:avLst/>
          </a:prstGeom>
          <a:noFill/>
        </p:spPr>
        <p:txBody>
          <a:bodyPr wrap="square" rtlCol="0">
            <a:spAutoFit/>
          </a:bodyPr>
          <a:lstStyle/>
          <a:p>
            <a:r>
              <a:rPr lang="en-GB" sz="3200" dirty="0"/>
              <a:t>Always </a:t>
            </a:r>
            <a:r>
              <a:rPr lang="en-GB" sz="3200" b="1" dirty="0">
                <a:solidFill>
                  <a:srgbClr val="00A2AC"/>
                </a:solidFill>
              </a:rPr>
              <a:t>separate the behaviour from the person</a:t>
            </a:r>
          </a:p>
        </p:txBody>
      </p:sp>
      <p:sp>
        <p:nvSpPr>
          <p:cNvPr id="10" name="TextBox 9"/>
          <p:cNvSpPr txBox="1"/>
          <p:nvPr/>
        </p:nvSpPr>
        <p:spPr>
          <a:xfrm>
            <a:off x="3990539" y="3849524"/>
            <a:ext cx="3237891" cy="738664"/>
          </a:xfrm>
          <a:prstGeom prst="rect">
            <a:avLst/>
          </a:prstGeom>
          <a:noFill/>
        </p:spPr>
        <p:txBody>
          <a:bodyPr wrap="square" rtlCol="0">
            <a:spAutoFit/>
          </a:bodyPr>
          <a:lstStyle/>
          <a:p>
            <a:r>
              <a:rPr lang="en-GB" sz="4200" b="1">
                <a:solidFill>
                  <a:srgbClr val="191A51"/>
                </a:solidFill>
              </a:rPr>
              <a:t>Tip </a:t>
            </a:r>
            <a:r>
              <a:rPr lang="en-GB" sz="4200" b="1">
                <a:solidFill>
                  <a:srgbClr val="00A2AC"/>
                </a:solidFill>
              </a:rPr>
              <a:t>#3</a:t>
            </a:r>
            <a:endParaRPr lang="en-GB" sz="4200" b="1">
              <a:solidFill>
                <a:srgbClr val="00A2AC"/>
              </a:solidFill>
              <a:effectLst>
                <a:glow rad="101600">
                  <a:schemeClr val="bg1">
                    <a:alpha val="60000"/>
                  </a:schemeClr>
                </a:glow>
              </a:effectLst>
            </a:endParaRPr>
          </a:p>
        </p:txBody>
      </p:sp>
      <p:cxnSp>
        <p:nvCxnSpPr>
          <p:cNvPr id="11" name="Straight Connector 10"/>
          <p:cNvCxnSpPr/>
          <p:nvPr/>
        </p:nvCxnSpPr>
        <p:spPr>
          <a:xfrm>
            <a:off x="4069307" y="4587922"/>
            <a:ext cx="7847463" cy="0"/>
          </a:xfrm>
          <a:prstGeom prst="line">
            <a:avLst/>
          </a:prstGeom>
          <a:ln w="76200">
            <a:solidFill>
              <a:srgbClr val="00A2AC"/>
            </a:solidFill>
          </a:ln>
        </p:spPr>
        <p:style>
          <a:lnRef idx="1">
            <a:schemeClr val="accent1"/>
          </a:lnRef>
          <a:fillRef idx="0">
            <a:schemeClr val="accent1"/>
          </a:fillRef>
          <a:effectRef idx="0">
            <a:schemeClr val="accent1"/>
          </a:effectRef>
          <a:fontRef idx="minor">
            <a:schemeClr val="tx1"/>
          </a:fontRef>
        </p:style>
      </p:cxnSp>
      <p:pic>
        <p:nvPicPr>
          <p:cNvPr id="20482" name="Picture 2" descr="Image result for nervous clipart"/>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8840" b="6786"/>
          <a:stretch/>
        </p:blipFill>
        <p:spPr bwMode="auto">
          <a:xfrm>
            <a:off x="9065943" y="764276"/>
            <a:ext cx="2674592" cy="387596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264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71497" y="1787856"/>
            <a:ext cx="5254390" cy="1077218"/>
          </a:xfrm>
          <a:prstGeom prst="rect">
            <a:avLst/>
          </a:prstGeom>
          <a:noFill/>
        </p:spPr>
        <p:txBody>
          <a:bodyPr wrap="square" rtlCol="0">
            <a:spAutoFit/>
          </a:bodyPr>
          <a:lstStyle/>
          <a:p>
            <a:r>
              <a:rPr lang="en-GB" sz="3200"/>
              <a:t>Be </a:t>
            </a:r>
            <a:r>
              <a:rPr lang="en-GB" sz="3200" b="1">
                <a:solidFill>
                  <a:srgbClr val="00A2AC"/>
                </a:solidFill>
              </a:rPr>
              <a:t>consistent but not rigid</a:t>
            </a:r>
            <a:r>
              <a:rPr lang="en-GB" sz="3200"/>
              <a:t>. Apply rules fairly</a:t>
            </a:r>
          </a:p>
        </p:txBody>
      </p:sp>
      <p:pic>
        <p:nvPicPr>
          <p:cNvPr id="19458" name="Picture 2" descr="Image result for top tip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11589"/>
            <a:ext cx="3600000" cy="360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87419" y="4110250"/>
            <a:ext cx="5254390" cy="1569660"/>
          </a:xfrm>
          <a:prstGeom prst="rect">
            <a:avLst/>
          </a:prstGeom>
          <a:noFill/>
        </p:spPr>
        <p:txBody>
          <a:bodyPr wrap="square" rtlCol="0">
            <a:spAutoFit/>
          </a:bodyPr>
          <a:lstStyle/>
          <a:p>
            <a:r>
              <a:rPr lang="en-GB" sz="3200" b="1">
                <a:solidFill>
                  <a:srgbClr val="00A2AC"/>
                </a:solidFill>
              </a:rPr>
              <a:t>Set clear boundaries </a:t>
            </a:r>
            <a:r>
              <a:rPr lang="en-GB" sz="3200"/>
              <a:t>and warn students before they reach them</a:t>
            </a:r>
          </a:p>
        </p:txBody>
      </p:sp>
      <p:sp>
        <p:nvSpPr>
          <p:cNvPr id="9" name="TextBox 8"/>
          <p:cNvSpPr txBox="1"/>
          <p:nvPr/>
        </p:nvSpPr>
        <p:spPr>
          <a:xfrm>
            <a:off x="3990539" y="3085250"/>
            <a:ext cx="3237891" cy="738664"/>
          </a:xfrm>
          <a:prstGeom prst="rect">
            <a:avLst/>
          </a:prstGeom>
          <a:noFill/>
        </p:spPr>
        <p:txBody>
          <a:bodyPr wrap="square" rtlCol="0">
            <a:spAutoFit/>
          </a:bodyPr>
          <a:lstStyle/>
          <a:p>
            <a:r>
              <a:rPr lang="en-GB" sz="4200" b="1">
                <a:solidFill>
                  <a:srgbClr val="191A51"/>
                </a:solidFill>
              </a:rPr>
              <a:t>Tip </a:t>
            </a:r>
            <a:r>
              <a:rPr lang="en-GB" sz="4200" b="1">
                <a:solidFill>
                  <a:srgbClr val="00A2AC"/>
                </a:solidFill>
              </a:rPr>
              <a:t>#5</a:t>
            </a:r>
            <a:endParaRPr lang="en-GB" sz="4200" b="1">
              <a:solidFill>
                <a:srgbClr val="00A2AC"/>
              </a:solidFill>
              <a:effectLst>
                <a:glow rad="101600">
                  <a:schemeClr val="bg1">
                    <a:alpha val="60000"/>
                  </a:schemeClr>
                </a:glow>
              </a:effectLst>
            </a:endParaRPr>
          </a:p>
        </p:txBody>
      </p:sp>
      <p:cxnSp>
        <p:nvCxnSpPr>
          <p:cNvPr id="10" name="Straight Connector 9"/>
          <p:cNvCxnSpPr/>
          <p:nvPr/>
        </p:nvCxnSpPr>
        <p:spPr>
          <a:xfrm>
            <a:off x="4069307" y="3823648"/>
            <a:ext cx="7847463" cy="0"/>
          </a:xfrm>
          <a:prstGeom prst="line">
            <a:avLst/>
          </a:prstGeom>
          <a:ln w="76200">
            <a:solidFill>
              <a:srgbClr val="00A2AC"/>
            </a:solidFill>
          </a:ln>
        </p:spPr>
        <p:style>
          <a:lnRef idx="1">
            <a:schemeClr val="accent1"/>
          </a:lnRef>
          <a:fillRef idx="0">
            <a:schemeClr val="accent1"/>
          </a:fillRef>
          <a:effectRef idx="0">
            <a:schemeClr val="accent1"/>
          </a:effectRef>
          <a:fontRef idx="minor">
            <a:schemeClr val="tx1"/>
          </a:fontRef>
        </p:style>
      </p:cxnSp>
      <p:pic>
        <p:nvPicPr>
          <p:cNvPr id="22530" name="Picture 2" descr="Image result for school boy cartoon character vector illustrati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75763" y="1507748"/>
            <a:ext cx="2825086" cy="4572981"/>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974617" y="910773"/>
            <a:ext cx="3237891" cy="738664"/>
          </a:xfrm>
          <a:prstGeom prst="rect">
            <a:avLst/>
          </a:prstGeom>
          <a:noFill/>
        </p:spPr>
        <p:txBody>
          <a:bodyPr wrap="square" rtlCol="0">
            <a:spAutoFit/>
          </a:bodyPr>
          <a:lstStyle/>
          <a:p>
            <a:r>
              <a:rPr lang="en-GB" sz="4200" b="1" dirty="0">
                <a:solidFill>
                  <a:srgbClr val="191A51"/>
                </a:solidFill>
              </a:rPr>
              <a:t>Tip </a:t>
            </a:r>
            <a:r>
              <a:rPr lang="en-GB" sz="4200" b="1" dirty="0">
                <a:solidFill>
                  <a:srgbClr val="00A2AC"/>
                </a:solidFill>
              </a:rPr>
              <a:t>#4</a:t>
            </a:r>
            <a:endParaRPr lang="en-GB" sz="4200" b="1" dirty="0">
              <a:solidFill>
                <a:srgbClr val="00A2AC"/>
              </a:solidFill>
              <a:effectLst>
                <a:glow rad="101600">
                  <a:schemeClr val="bg1">
                    <a:alpha val="60000"/>
                  </a:schemeClr>
                </a:glow>
              </a:effectLst>
            </a:endParaRPr>
          </a:p>
        </p:txBody>
      </p:sp>
      <p:cxnSp>
        <p:nvCxnSpPr>
          <p:cNvPr id="12" name="Straight Connector 11"/>
          <p:cNvCxnSpPr/>
          <p:nvPr/>
        </p:nvCxnSpPr>
        <p:spPr>
          <a:xfrm>
            <a:off x="4053385" y="1649171"/>
            <a:ext cx="7847463" cy="0"/>
          </a:xfrm>
          <a:prstGeom prst="line">
            <a:avLst/>
          </a:prstGeom>
          <a:ln w="76200">
            <a:solidFill>
              <a:srgbClr val="00A2A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Strategies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Top Tips</a:t>
            </a:r>
            <a:endParaRPr lang="en-GB" sz="3600" b="1" dirty="0">
              <a:solidFill>
                <a:srgbClr val="FFC203"/>
              </a:solidFill>
              <a:latin typeface="Tw Cen MT" panose="020B0602020104020603" pitchFamily="34" charset="0"/>
            </a:endParaRPr>
          </a:p>
        </p:txBody>
      </p:sp>
    </p:spTree>
    <p:extLst>
      <p:ext uri="{BB962C8B-B14F-4D97-AF65-F5344CB8AC3E}">
        <p14:creationId xmlns:p14="http://schemas.microsoft.com/office/powerpoint/2010/main" val="2307049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71497" y="1678674"/>
            <a:ext cx="4039739" cy="4247317"/>
          </a:xfrm>
          <a:prstGeom prst="rect">
            <a:avLst/>
          </a:prstGeom>
          <a:noFill/>
        </p:spPr>
        <p:txBody>
          <a:bodyPr wrap="square" rtlCol="0">
            <a:spAutoFit/>
          </a:bodyPr>
          <a:lstStyle/>
          <a:p>
            <a:r>
              <a:rPr lang="en-GB" sz="3000"/>
              <a:t>Give a </a:t>
            </a:r>
            <a:r>
              <a:rPr lang="en-GB" sz="3000" b="1">
                <a:solidFill>
                  <a:srgbClr val="00A2AC"/>
                </a:solidFill>
              </a:rPr>
              <a:t>clear, short and explicit instruction with eye-contact</a:t>
            </a:r>
            <a:r>
              <a:rPr lang="en-GB" sz="3000"/>
              <a:t>. Drop eye-contact and immediately walk away and continue with the lesson (or, more powerfully, praise another student for compliance)</a:t>
            </a:r>
          </a:p>
        </p:txBody>
      </p:sp>
      <p:pic>
        <p:nvPicPr>
          <p:cNvPr id="19458" name="Picture 2" descr="Image result for top tip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11589"/>
            <a:ext cx="360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Image result for eye cont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4596" y="1859508"/>
            <a:ext cx="3817961" cy="3817961"/>
          </a:xfrm>
          <a:prstGeom prst="ellipse">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74617" y="910773"/>
            <a:ext cx="3237891" cy="738664"/>
          </a:xfrm>
          <a:prstGeom prst="rect">
            <a:avLst/>
          </a:prstGeom>
          <a:noFill/>
        </p:spPr>
        <p:txBody>
          <a:bodyPr wrap="square" rtlCol="0">
            <a:spAutoFit/>
          </a:bodyPr>
          <a:lstStyle/>
          <a:p>
            <a:r>
              <a:rPr lang="en-GB" sz="4200" b="1" dirty="0">
                <a:solidFill>
                  <a:srgbClr val="191A51"/>
                </a:solidFill>
              </a:rPr>
              <a:t>Tip </a:t>
            </a:r>
            <a:r>
              <a:rPr lang="en-GB" sz="4200" b="1" dirty="0">
                <a:solidFill>
                  <a:srgbClr val="00A2AC"/>
                </a:solidFill>
              </a:rPr>
              <a:t>#6</a:t>
            </a:r>
            <a:endParaRPr lang="en-GB" sz="4200" b="1" dirty="0">
              <a:solidFill>
                <a:srgbClr val="00A2AC"/>
              </a:solidFill>
              <a:effectLst>
                <a:glow rad="101600">
                  <a:schemeClr val="bg1">
                    <a:alpha val="60000"/>
                  </a:schemeClr>
                </a:glow>
              </a:effectLst>
            </a:endParaRPr>
          </a:p>
        </p:txBody>
      </p:sp>
      <p:cxnSp>
        <p:nvCxnSpPr>
          <p:cNvPr id="9" name="Straight Connector 8"/>
          <p:cNvCxnSpPr/>
          <p:nvPr/>
        </p:nvCxnSpPr>
        <p:spPr>
          <a:xfrm>
            <a:off x="4053385" y="1649171"/>
            <a:ext cx="7847463" cy="0"/>
          </a:xfrm>
          <a:prstGeom prst="line">
            <a:avLst/>
          </a:prstGeom>
          <a:ln w="76200">
            <a:solidFill>
              <a:srgbClr val="00A2A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Strategies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Top Tips</a:t>
            </a:r>
            <a:endParaRPr lang="en-GB" sz="3600" b="1" dirty="0">
              <a:solidFill>
                <a:srgbClr val="FFC203"/>
              </a:solidFill>
              <a:latin typeface="Tw Cen MT" panose="020B0602020104020603" pitchFamily="34" charset="0"/>
            </a:endParaRPr>
          </a:p>
        </p:txBody>
      </p:sp>
    </p:spTree>
    <p:extLst>
      <p:ext uri="{BB962C8B-B14F-4D97-AF65-F5344CB8AC3E}">
        <p14:creationId xmlns:p14="http://schemas.microsoft.com/office/powerpoint/2010/main" val="3261533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71497" y="1678674"/>
            <a:ext cx="4039739" cy="4031873"/>
          </a:xfrm>
          <a:prstGeom prst="rect">
            <a:avLst/>
          </a:prstGeom>
          <a:noFill/>
        </p:spPr>
        <p:txBody>
          <a:bodyPr wrap="square" rtlCol="0">
            <a:spAutoFit/>
          </a:bodyPr>
          <a:lstStyle/>
          <a:p>
            <a:r>
              <a:rPr lang="en-GB" sz="3200" b="1">
                <a:solidFill>
                  <a:srgbClr val="00A2AC"/>
                </a:solidFill>
              </a:rPr>
              <a:t>Use “thank you”</a:t>
            </a:r>
            <a:r>
              <a:rPr lang="en-GB" sz="3200"/>
              <a:t>, “thanks” or “cheers” instead of “please” at the end of any directions. </a:t>
            </a:r>
            <a:r>
              <a:rPr lang="en-GB" sz="3200" b="1">
                <a:solidFill>
                  <a:srgbClr val="00A2AC"/>
                </a:solidFill>
              </a:rPr>
              <a:t>Believe that the student is going to comply</a:t>
            </a:r>
            <a:r>
              <a:rPr lang="en-GB" sz="3200"/>
              <a:t> with the direction.</a:t>
            </a:r>
          </a:p>
        </p:txBody>
      </p:sp>
      <p:pic>
        <p:nvPicPr>
          <p:cNvPr id="19458" name="Picture 2" descr="Image result for top tip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11589"/>
            <a:ext cx="360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Image result for thank yo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0417" y="1714169"/>
            <a:ext cx="3883119" cy="38831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74617" y="910773"/>
            <a:ext cx="3237891" cy="738664"/>
          </a:xfrm>
          <a:prstGeom prst="rect">
            <a:avLst/>
          </a:prstGeom>
          <a:noFill/>
        </p:spPr>
        <p:txBody>
          <a:bodyPr wrap="square" rtlCol="0">
            <a:spAutoFit/>
          </a:bodyPr>
          <a:lstStyle/>
          <a:p>
            <a:r>
              <a:rPr lang="en-GB" sz="4200" b="1" dirty="0">
                <a:solidFill>
                  <a:srgbClr val="191A51"/>
                </a:solidFill>
              </a:rPr>
              <a:t>Tip </a:t>
            </a:r>
            <a:r>
              <a:rPr lang="en-GB" sz="4200" b="1" dirty="0">
                <a:solidFill>
                  <a:srgbClr val="00A2AC"/>
                </a:solidFill>
              </a:rPr>
              <a:t>#7</a:t>
            </a:r>
            <a:endParaRPr lang="en-GB" sz="4200" b="1" dirty="0">
              <a:solidFill>
                <a:srgbClr val="00A2AC"/>
              </a:solidFill>
              <a:effectLst>
                <a:glow rad="101600">
                  <a:schemeClr val="bg1">
                    <a:alpha val="60000"/>
                  </a:schemeClr>
                </a:glow>
              </a:effectLst>
            </a:endParaRPr>
          </a:p>
        </p:txBody>
      </p:sp>
      <p:cxnSp>
        <p:nvCxnSpPr>
          <p:cNvPr id="9" name="Straight Connector 8"/>
          <p:cNvCxnSpPr/>
          <p:nvPr/>
        </p:nvCxnSpPr>
        <p:spPr>
          <a:xfrm>
            <a:off x="4053385" y="1649171"/>
            <a:ext cx="7847463" cy="0"/>
          </a:xfrm>
          <a:prstGeom prst="line">
            <a:avLst/>
          </a:prstGeom>
          <a:ln w="76200">
            <a:solidFill>
              <a:srgbClr val="00A2A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Strategies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Top Tips</a:t>
            </a:r>
            <a:endParaRPr lang="en-GB" sz="3600" b="1" dirty="0">
              <a:solidFill>
                <a:srgbClr val="FFC203"/>
              </a:solidFill>
              <a:latin typeface="Tw Cen MT" panose="020B0602020104020603" pitchFamily="34" charset="0"/>
            </a:endParaRPr>
          </a:p>
        </p:txBody>
      </p:sp>
    </p:spTree>
    <p:extLst>
      <p:ext uri="{BB962C8B-B14F-4D97-AF65-F5344CB8AC3E}">
        <p14:creationId xmlns:p14="http://schemas.microsoft.com/office/powerpoint/2010/main" val="2061664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71497" y="1678674"/>
            <a:ext cx="4763070" cy="4031873"/>
          </a:xfrm>
          <a:prstGeom prst="rect">
            <a:avLst/>
          </a:prstGeom>
          <a:noFill/>
        </p:spPr>
        <p:txBody>
          <a:bodyPr wrap="square" rtlCol="0">
            <a:spAutoFit/>
          </a:bodyPr>
          <a:lstStyle/>
          <a:p>
            <a:r>
              <a:rPr lang="en-GB" sz="3200"/>
              <a:t>Give short, simple directions (simply describe the problem), focus on the key issue (primary behaviour), identify the problem (the behaviour not the person) and resolve the problem (</a:t>
            </a:r>
            <a:r>
              <a:rPr lang="en-GB" sz="3200" b="1">
                <a:solidFill>
                  <a:srgbClr val="00A2AC"/>
                </a:solidFill>
              </a:rPr>
              <a:t>give a choice</a:t>
            </a:r>
            <a:r>
              <a:rPr lang="en-GB" sz="3200"/>
              <a:t>)</a:t>
            </a:r>
          </a:p>
        </p:txBody>
      </p:sp>
      <p:pic>
        <p:nvPicPr>
          <p:cNvPr id="19458" name="Picture 2" descr="Image result for top tip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11589"/>
            <a:ext cx="360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Image result for choice pat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8129" y="1808327"/>
            <a:ext cx="3254991" cy="32549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74617" y="910773"/>
            <a:ext cx="3237891" cy="738664"/>
          </a:xfrm>
          <a:prstGeom prst="rect">
            <a:avLst/>
          </a:prstGeom>
          <a:noFill/>
        </p:spPr>
        <p:txBody>
          <a:bodyPr wrap="square" rtlCol="0">
            <a:spAutoFit/>
          </a:bodyPr>
          <a:lstStyle/>
          <a:p>
            <a:r>
              <a:rPr lang="en-GB" sz="4200" b="1" dirty="0">
                <a:solidFill>
                  <a:srgbClr val="191A51"/>
                </a:solidFill>
              </a:rPr>
              <a:t>Tip </a:t>
            </a:r>
            <a:r>
              <a:rPr lang="en-GB" sz="4200" b="1" dirty="0">
                <a:solidFill>
                  <a:srgbClr val="00A2AC"/>
                </a:solidFill>
              </a:rPr>
              <a:t>#8</a:t>
            </a:r>
            <a:endParaRPr lang="en-GB" sz="4200" b="1" dirty="0">
              <a:solidFill>
                <a:srgbClr val="00A2AC"/>
              </a:solidFill>
              <a:effectLst>
                <a:glow rad="101600">
                  <a:schemeClr val="bg1">
                    <a:alpha val="60000"/>
                  </a:schemeClr>
                </a:glow>
              </a:effectLst>
            </a:endParaRPr>
          </a:p>
        </p:txBody>
      </p:sp>
      <p:cxnSp>
        <p:nvCxnSpPr>
          <p:cNvPr id="9" name="Straight Connector 8"/>
          <p:cNvCxnSpPr/>
          <p:nvPr/>
        </p:nvCxnSpPr>
        <p:spPr>
          <a:xfrm>
            <a:off x="4053385" y="1649171"/>
            <a:ext cx="7847463" cy="0"/>
          </a:xfrm>
          <a:prstGeom prst="line">
            <a:avLst/>
          </a:prstGeom>
          <a:ln w="76200">
            <a:solidFill>
              <a:srgbClr val="00A2A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Strategies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Top Tips</a:t>
            </a:r>
            <a:endParaRPr lang="en-GB" sz="3600" b="1" dirty="0">
              <a:solidFill>
                <a:srgbClr val="FFC203"/>
              </a:solidFill>
              <a:latin typeface="Tw Cen MT" panose="020B0602020104020603" pitchFamily="34" charset="0"/>
            </a:endParaRPr>
          </a:p>
        </p:txBody>
      </p:sp>
    </p:spTree>
    <p:extLst>
      <p:ext uri="{BB962C8B-B14F-4D97-AF65-F5344CB8AC3E}">
        <p14:creationId xmlns:p14="http://schemas.microsoft.com/office/powerpoint/2010/main" val="812033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24529" y="4997512"/>
            <a:ext cx="5415859" cy="720197"/>
          </a:xfrm>
          <a:prstGeom prst="rect">
            <a:avLst/>
          </a:prstGeom>
          <a:noFill/>
        </p:spPr>
        <p:txBody>
          <a:bodyPr wrap="square" rtlCol="0">
            <a:spAutoFit/>
          </a:bodyPr>
          <a:lstStyle/>
          <a:p>
            <a:pPr>
              <a:lnSpc>
                <a:spcPct val="85000"/>
              </a:lnSpc>
              <a:spcAft>
                <a:spcPts val="1200"/>
              </a:spcAft>
            </a:pPr>
            <a:r>
              <a:rPr lang="en-GB" sz="2400" dirty="0"/>
              <a:t>Teachers can influence pupils’ </a:t>
            </a:r>
            <a:r>
              <a:rPr lang="en-GB" sz="2400" b="1" dirty="0">
                <a:solidFill>
                  <a:srgbClr val="1B1A69"/>
                </a:solidFill>
              </a:rPr>
              <a:t>resilience</a:t>
            </a:r>
            <a:r>
              <a:rPr lang="en-GB" sz="2400" dirty="0"/>
              <a:t> and beliefs about their ability to succeed.</a:t>
            </a:r>
          </a:p>
        </p:txBody>
      </p:sp>
      <p:sp>
        <p:nvSpPr>
          <p:cNvPr id="27" name="Rectangle 26"/>
          <p:cNvSpPr/>
          <p:nvPr/>
        </p:nvSpPr>
        <p:spPr>
          <a:xfrm>
            <a:off x="7956177" y="3533242"/>
            <a:ext cx="4065494" cy="720197"/>
          </a:xfrm>
          <a:prstGeom prst="rect">
            <a:avLst/>
          </a:prstGeom>
        </p:spPr>
        <p:txBody>
          <a:bodyPr wrap="square">
            <a:spAutoFit/>
          </a:bodyPr>
          <a:lstStyle/>
          <a:p>
            <a:pPr>
              <a:lnSpc>
                <a:spcPct val="85000"/>
              </a:lnSpc>
              <a:spcAft>
                <a:spcPts val="1200"/>
              </a:spcAft>
            </a:pPr>
            <a:r>
              <a:rPr lang="en-GB" sz="2400" dirty="0"/>
              <a:t>Pupils are motivated by </a:t>
            </a:r>
            <a:r>
              <a:rPr lang="en-GB" sz="2400" b="1" dirty="0">
                <a:solidFill>
                  <a:srgbClr val="1B1A69"/>
                </a:solidFill>
              </a:rPr>
              <a:t>intrinsic and extrinsic factors</a:t>
            </a:r>
            <a:r>
              <a:rPr lang="en-GB" sz="2400" dirty="0"/>
              <a:t>.</a:t>
            </a:r>
          </a:p>
        </p:txBody>
      </p:sp>
      <p:sp>
        <p:nvSpPr>
          <p:cNvPr id="28" name="Rectangle 27"/>
          <p:cNvSpPr/>
          <p:nvPr/>
        </p:nvSpPr>
        <p:spPr>
          <a:xfrm>
            <a:off x="7956177" y="1968451"/>
            <a:ext cx="4065494" cy="1348061"/>
          </a:xfrm>
          <a:prstGeom prst="rect">
            <a:avLst/>
          </a:prstGeom>
        </p:spPr>
        <p:txBody>
          <a:bodyPr wrap="square">
            <a:spAutoFit/>
          </a:bodyPr>
          <a:lstStyle/>
          <a:p>
            <a:pPr>
              <a:lnSpc>
                <a:spcPct val="85000"/>
              </a:lnSpc>
              <a:spcAft>
                <a:spcPts val="1200"/>
              </a:spcAft>
            </a:pPr>
            <a:r>
              <a:rPr lang="en-GB" sz="2400" dirty="0"/>
              <a:t>Building </a:t>
            </a:r>
            <a:r>
              <a:rPr lang="en-GB" sz="2400" b="1" dirty="0">
                <a:solidFill>
                  <a:srgbClr val="1B1A69"/>
                </a:solidFill>
              </a:rPr>
              <a:t>effective</a:t>
            </a:r>
            <a:r>
              <a:rPr lang="en-GB" sz="2400" dirty="0"/>
              <a:t> </a:t>
            </a:r>
            <a:r>
              <a:rPr lang="en-GB" sz="2400" b="1" dirty="0">
                <a:solidFill>
                  <a:srgbClr val="1B1A69"/>
                </a:solidFill>
              </a:rPr>
              <a:t>relationships</a:t>
            </a:r>
            <a:r>
              <a:rPr lang="en-GB" sz="2400" dirty="0"/>
              <a:t> is easier when pupils believe that their feelings will be considered and understood.</a:t>
            </a:r>
          </a:p>
        </p:txBody>
      </p:sp>
      <p:sp>
        <p:nvSpPr>
          <p:cNvPr id="43" name="TextBox 42"/>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dirty="0">
                <a:solidFill>
                  <a:srgbClr val="B4B5E2"/>
                </a:solidFill>
                <a:latin typeface="Tw Cen MT" panose="020B0602020104020603" pitchFamily="34" charset="0"/>
                <a:sym typeface="Wingdings" panose="05000000000000000000" pitchFamily="2" charset="2"/>
              </a:rPr>
              <a:t>Behaviour Management (TS7)</a:t>
            </a:r>
            <a:endParaRPr lang="en-GB" sz="2800" b="1" dirty="0">
              <a:solidFill>
                <a:srgbClr val="B4B5E2"/>
              </a:solidFill>
              <a:latin typeface="Tw Cen MT" panose="020B0602020104020603" pitchFamily="34" charset="0"/>
            </a:endParaRPr>
          </a:p>
        </p:txBody>
      </p:sp>
      <p:sp>
        <p:nvSpPr>
          <p:cNvPr id="57" name="Rectangle 56"/>
          <p:cNvSpPr/>
          <p:nvPr/>
        </p:nvSpPr>
        <p:spPr>
          <a:xfrm>
            <a:off x="1724529" y="1990190"/>
            <a:ext cx="5246336" cy="722955"/>
          </a:xfrm>
          <a:prstGeom prst="rect">
            <a:avLst/>
          </a:prstGeom>
        </p:spPr>
        <p:txBody>
          <a:bodyPr wrap="square">
            <a:spAutoFit/>
          </a:bodyPr>
          <a:lstStyle/>
          <a:p>
            <a:pPr>
              <a:lnSpc>
                <a:spcPct val="85000"/>
              </a:lnSpc>
              <a:spcAft>
                <a:spcPts val="1200"/>
              </a:spcAft>
            </a:pPr>
            <a:r>
              <a:rPr lang="en-GB" sz="2400" b="1" dirty="0">
                <a:solidFill>
                  <a:srgbClr val="1B1A69"/>
                </a:solidFill>
              </a:rPr>
              <a:t>Routines</a:t>
            </a:r>
            <a:r>
              <a:rPr lang="en-GB" sz="2400" dirty="0"/>
              <a:t> can help create an effective learning environment.</a:t>
            </a:r>
          </a:p>
        </p:txBody>
      </p:sp>
      <p:sp>
        <p:nvSpPr>
          <p:cNvPr id="61" name="Rectangle 60"/>
          <p:cNvSpPr/>
          <p:nvPr/>
        </p:nvSpPr>
        <p:spPr>
          <a:xfrm>
            <a:off x="1724529" y="2889825"/>
            <a:ext cx="5261768" cy="720197"/>
          </a:xfrm>
          <a:prstGeom prst="rect">
            <a:avLst/>
          </a:prstGeom>
        </p:spPr>
        <p:txBody>
          <a:bodyPr wrap="square">
            <a:spAutoFit/>
          </a:bodyPr>
          <a:lstStyle/>
          <a:p>
            <a:pPr>
              <a:lnSpc>
                <a:spcPct val="85000"/>
              </a:lnSpc>
              <a:spcAft>
                <a:spcPts val="1200"/>
              </a:spcAft>
            </a:pPr>
            <a:r>
              <a:rPr lang="en-GB" sz="2400" dirty="0"/>
              <a:t>A </a:t>
            </a:r>
            <a:r>
              <a:rPr lang="en-GB" sz="2400" b="1" dirty="0">
                <a:solidFill>
                  <a:srgbClr val="1B1A69"/>
                </a:solidFill>
              </a:rPr>
              <a:t>predictable</a:t>
            </a:r>
            <a:r>
              <a:rPr lang="en-GB" sz="2400" dirty="0"/>
              <a:t> </a:t>
            </a:r>
            <a:r>
              <a:rPr lang="en-GB" sz="2400" b="1" dirty="0">
                <a:solidFill>
                  <a:srgbClr val="1B1A69"/>
                </a:solidFill>
              </a:rPr>
              <a:t>and</a:t>
            </a:r>
            <a:r>
              <a:rPr lang="en-GB" sz="2400" dirty="0"/>
              <a:t> </a:t>
            </a:r>
            <a:r>
              <a:rPr lang="en-GB" sz="2400" b="1" dirty="0">
                <a:solidFill>
                  <a:srgbClr val="1B1A69"/>
                </a:solidFill>
              </a:rPr>
              <a:t>secure</a:t>
            </a:r>
            <a:r>
              <a:rPr lang="en-GB" sz="2400" dirty="0"/>
              <a:t> </a:t>
            </a:r>
            <a:r>
              <a:rPr lang="en-GB" sz="2400" b="1" dirty="0">
                <a:solidFill>
                  <a:srgbClr val="1B1A69"/>
                </a:solidFill>
              </a:rPr>
              <a:t>environment</a:t>
            </a:r>
            <a:r>
              <a:rPr lang="en-GB" sz="2400" dirty="0"/>
              <a:t> benefits all pupils, but particularly SEN.</a:t>
            </a:r>
          </a:p>
        </p:txBody>
      </p:sp>
      <p:sp>
        <p:nvSpPr>
          <p:cNvPr id="65" name="Rectangle 64"/>
          <p:cNvSpPr/>
          <p:nvPr/>
        </p:nvSpPr>
        <p:spPr>
          <a:xfrm>
            <a:off x="1724529" y="3786702"/>
            <a:ext cx="4998733" cy="1034129"/>
          </a:xfrm>
          <a:prstGeom prst="rect">
            <a:avLst/>
          </a:prstGeom>
        </p:spPr>
        <p:txBody>
          <a:bodyPr wrap="square">
            <a:spAutoFit/>
          </a:bodyPr>
          <a:lstStyle/>
          <a:p>
            <a:pPr>
              <a:lnSpc>
                <a:spcPct val="85000"/>
              </a:lnSpc>
              <a:spcAft>
                <a:spcPts val="1200"/>
              </a:spcAft>
            </a:pPr>
            <a:r>
              <a:rPr lang="en-GB" sz="2400" dirty="0"/>
              <a:t>The ability to </a:t>
            </a:r>
            <a:r>
              <a:rPr lang="en-GB" sz="2400" b="1" dirty="0">
                <a:solidFill>
                  <a:srgbClr val="1B1A69"/>
                </a:solidFill>
              </a:rPr>
              <a:t>self-regulate</a:t>
            </a:r>
            <a:r>
              <a:rPr lang="en-GB" sz="2400" dirty="0"/>
              <a:t> affects pupils’ ability to learn, success in school and future lives.</a:t>
            </a:r>
          </a:p>
        </p:txBody>
      </p:sp>
      <p:grpSp>
        <p:nvGrpSpPr>
          <p:cNvPr id="81" name="Group 80"/>
          <p:cNvGrpSpPr/>
          <p:nvPr/>
        </p:nvGrpSpPr>
        <p:grpSpPr>
          <a:xfrm>
            <a:off x="908173" y="2086085"/>
            <a:ext cx="719667" cy="733118"/>
            <a:chOff x="152400" y="3352800"/>
            <a:chExt cx="719667" cy="733118"/>
          </a:xfrm>
        </p:grpSpPr>
        <p:sp>
          <p:nvSpPr>
            <p:cNvPr id="82" name="Oval 8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193978" y="3437466"/>
              <a:ext cx="659155" cy="523220"/>
            </a:xfrm>
            <a:prstGeom prst="rect">
              <a:avLst/>
            </a:prstGeom>
            <a:noFill/>
          </p:spPr>
          <p:txBody>
            <a:bodyPr wrap="none" rtlCol="0">
              <a:spAutoFit/>
            </a:bodyPr>
            <a:lstStyle/>
            <a:p>
              <a:pPr algn="ctr"/>
              <a:r>
                <a:rPr lang="en-GB" sz="2800" b="1" dirty="0">
                  <a:ln>
                    <a:solidFill>
                      <a:schemeClr val="tx1"/>
                    </a:solidFill>
                  </a:ln>
                  <a:latin typeface="Tw Cen MT" panose="020B0602020104020603" pitchFamily="34" charset="0"/>
                </a:rPr>
                <a:t>7.1</a:t>
              </a:r>
            </a:p>
          </p:txBody>
        </p:sp>
      </p:grpSp>
      <p:grpSp>
        <p:nvGrpSpPr>
          <p:cNvPr id="84" name="Group 83"/>
          <p:cNvGrpSpPr/>
          <p:nvPr/>
        </p:nvGrpSpPr>
        <p:grpSpPr>
          <a:xfrm>
            <a:off x="908173" y="3772950"/>
            <a:ext cx="719667" cy="733118"/>
            <a:chOff x="152400" y="3352800"/>
            <a:chExt cx="719667"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193979" y="34374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7.3</a:t>
              </a:r>
            </a:p>
          </p:txBody>
        </p:sp>
      </p:grpSp>
      <p:grpSp>
        <p:nvGrpSpPr>
          <p:cNvPr id="87" name="Group 86"/>
          <p:cNvGrpSpPr/>
          <p:nvPr/>
        </p:nvGrpSpPr>
        <p:grpSpPr>
          <a:xfrm>
            <a:off x="908173" y="4943211"/>
            <a:ext cx="719667" cy="733118"/>
            <a:chOff x="152400" y="3352800"/>
            <a:chExt cx="719667" cy="733118"/>
          </a:xfrm>
        </p:grpSpPr>
        <p:sp>
          <p:nvSpPr>
            <p:cNvPr id="88" name="Oval 8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9" name="TextBox 88"/>
            <p:cNvSpPr txBox="1"/>
            <p:nvPr/>
          </p:nvSpPr>
          <p:spPr>
            <a:xfrm>
              <a:off x="193978" y="3454400"/>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7.4</a:t>
              </a:r>
            </a:p>
          </p:txBody>
        </p:sp>
      </p:grpSp>
      <p:grpSp>
        <p:nvGrpSpPr>
          <p:cNvPr id="90" name="Group 89"/>
          <p:cNvGrpSpPr/>
          <p:nvPr/>
        </p:nvGrpSpPr>
        <p:grpSpPr>
          <a:xfrm>
            <a:off x="7164534" y="2004897"/>
            <a:ext cx="719667" cy="733118"/>
            <a:chOff x="152400" y="3352800"/>
            <a:chExt cx="719667" cy="733118"/>
          </a:xfrm>
        </p:grpSpPr>
        <p:sp>
          <p:nvSpPr>
            <p:cNvPr id="91" name="Oval 9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2" name="TextBox 91"/>
            <p:cNvSpPr txBox="1"/>
            <p:nvPr/>
          </p:nvSpPr>
          <p:spPr>
            <a:xfrm>
              <a:off x="19397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7.5</a:t>
              </a:r>
            </a:p>
          </p:txBody>
        </p:sp>
      </p:grpSp>
      <p:grpSp>
        <p:nvGrpSpPr>
          <p:cNvPr id="93" name="Group 92"/>
          <p:cNvGrpSpPr/>
          <p:nvPr/>
        </p:nvGrpSpPr>
        <p:grpSpPr>
          <a:xfrm>
            <a:off x="908173" y="2905348"/>
            <a:ext cx="719667" cy="733118"/>
            <a:chOff x="152400" y="3352800"/>
            <a:chExt cx="719667" cy="733118"/>
          </a:xfrm>
        </p:grpSpPr>
        <p:sp>
          <p:nvSpPr>
            <p:cNvPr id="94" name="Oval 9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5" name="TextBox 94"/>
            <p:cNvSpPr txBox="1"/>
            <p:nvPr/>
          </p:nvSpPr>
          <p:spPr>
            <a:xfrm>
              <a:off x="202445" y="3471333"/>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7.2</a:t>
              </a:r>
            </a:p>
          </p:txBody>
        </p:sp>
      </p:grpSp>
      <p:grpSp>
        <p:nvGrpSpPr>
          <p:cNvPr id="96" name="Group 95"/>
          <p:cNvGrpSpPr/>
          <p:nvPr/>
        </p:nvGrpSpPr>
        <p:grpSpPr>
          <a:xfrm>
            <a:off x="7164534" y="3639886"/>
            <a:ext cx="719667" cy="733118"/>
            <a:chOff x="152400" y="3352800"/>
            <a:chExt cx="719667" cy="733118"/>
          </a:xfrm>
        </p:grpSpPr>
        <p:sp>
          <p:nvSpPr>
            <p:cNvPr id="97" name="Oval 96"/>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8" name="TextBox 97"/>
            <p:cNvSpPr txBox="1"/>
            <p:nvPr/>
          </p:nvSpPr>
          <p:spPr>
            <a:xfrm>
              <a:off x="192974"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7.6</a:t>
              </a:r>
            </a:p>
          </p:txBody>
        </p:sp>
      </p:grpSp>
      <p:sp>
        <p:nvSpPr>
          <p:cNvPr id="32" name="Rectangle 31"/>
          <p:cNvSpPr/>
          <p:nvPr/>
        </p:nvSpPr>
        <p:spPr>
          <a:xfrm>
            <a:off x="7956177" y="4470169"/>
            <a:ext cx="4065494" cy="1348061"/>
          </a:xfrm>
          <a:prstGeom prst="rect">
            <a:avLst/>
          </a:prstGeom>
        </p:spPr>
        <p:txBody>
          <a:bodyPr wrap="square">
            <a:spAutoFit/>
          </a:bodyPr>
          <a:lstStyle/>
          <a:p>
            <a:pPr>
              <a:lnSpc>
                <a:spcPct val="85000"/>
              </a:lnSpc>
              <a:spcAft>
                <a:spcPts val="1200"/>
              </a:spcAft>
            </a:pPr>
            <a:r>
              <a:rPr lang="en-GB" sz="2400" dirty="0"/>
              <a:t>Pupils’ investment in learning is also driven by their </a:t>
            </a:r>
            <a:r>
              <a:rPr lang="en-GB" sz="2400" b="1" dirty="0">
                <a:solidFill>
                  <a:srgbClr val="1B1A69"/>
                </a:solidFill>
              </a:rPr>
              <a:t>prior experiences and perceptions of success and failure</a:t>
            </a:r>
            <a:r>
              <a:rPr lang="en-GB" sz="2400" dirty="0"/>
              <a:t>.</a:t>
            </a:r>
          </a:p>
        </p:txBody>
      </p:sp>
      <p:grpSp>
        <p:nvGrpSpPr>
          <p:cNvPr id="33" name="Group 32"/>
          <p:cNvGrpSpPr/>
          <p:nvPr/>
        </p:nvGrpSpPr>
        <p:grpSpPr>
          <a:xfrm>
            <a:off x="7164534" y="4585662"/>
            <a:ext cx="719667" cy="733118"/>
            <a:chOff x="152400" y="3352800"/>
            <a:chExt cx="719667" cy="733118"/>
          </a:xfrm>
        </p:grpSpPr>
        <p:sp>
          <p:nvSpPr>
            <p:cNvPr id="34" name="Oval 3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35" name="TextBox 34"/>
            <p:cNvSpPr txBox="1"/>
            <p:nvPr/>
          </p:nvSpPr>
          <p:spPr>
            <a:xfrm>
              <a:off x="179528" y="3462866"/>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7.7</a:t>
              </a:r>
            </a:p>
          </p:txBody>
        </p:sp>
      </p:grpSp>
    </p:spTree>
    <p:extLst>
      <p:ext uri="{BB962C8B-B14F-4D97-AF65-F5344CB8AC3E}">
        <p14:creationId xmlns:p14="http://schemas.microsoft.com/office/powerpoint/2010/main" val="3211685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53385" y="1649171"/>
            <a:ext cx="7847463" cy="0"/>
          </a:xfrm>
          <a:prstGeom prst="line">
            <a:avLst/>
          </a:prstGeom>
          <a:ln w="76200">
            <a:solidFill>
              <a:srgbClr val="00A2AC"/>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74617" y="910773"/>
            <a:ext cx="3237891" cy="738664"/>
          </a:xfrm>
          <a:prstGeom prst="rect">
            <a:avLst/>
          </a:prstGeom>
          <a:noFill/>
        </p:spPr>
        <p:txBody>
          <a:bodyPr wrap="square" rtlCol="0">
            <a:spAutoFit/>
          </a:bodyPr>
          <a:lstStyle/>
          <a:p>
            <a:r>
              <a:rPr lang="en-GB" sz="4200" b="1" dirty="0">
                <a:solidFill>
                  <a:srgbClr val="191A51"/>
                </a:solidFill>
              </a:rPr>
              <a:t>Tip </a:t>
            </a:r>
            <a:r>
              <a:rPr lang="en-GB" sz="4200" b="1" dirty="0">
                <a:solidFill>
                  <a:srgbClr val="00A2AC"/>
                </a:solidFill>
              </a:rPr>
              <a:t>#9</a:t>
            </a:r>
            <a:endParaRPr lang="en-GB" sz="4200" b="1" dirty="0">
              <a:solidFill>
                <a:srgbClr val="00A2AC"/>
              </a:solidFill>
              <a:effectLst>
                <a:glow rad="101600">
                  <a:schemeClr val="bg1">
                    <a:alpha val="60000"/>
                  </a:schemeClr>
                </a:glow>
              </a:effectLst>
            </a:endParaRPr>
          </a:p>
        </p:txBody>
      </p:sp>
      <p:sp>
        <p:nvSpPr>
          <p:cNvPr id="3" name="TextBox 2"/>
          <p:cNvSpPr txBox="1"/>
          <p:nvPr/>
        </p:nvSpPr>
        <p:spPr>
          <a:xfrm>
            <a:off x="3971497" y="1678674"/>
            <a:ext cx="4763070" cy="1077218"/>
          </a:xfrm>
          <a:prstGeom prst="rect">
            <a:avLst/>
          </a:prstGeom>
          <a:noFill/>
        </p:spPr>
        <p:txBody>
          <a:bodyPr wrap="square" rtlCol="0">
            <a:spAutoFit/>
          </a:bodyPr>
          <a:lstStyle/>
          <a:p>
            <a:r>
              <a:rPr lang="en-GB" sz="3200" b="1">
                <a:solidFill>
                  <a:srgbClr val="00A2AC"/>
                </a:solidFill>
              </a:rPr>
              <a:t>Shouting is always a deadend</a:t>
            </a:r>
          </a:p>
        </p:txBody>
      </p:sp>
      <p:pic>
        <p:nvPicPr>
          <p:cNvPr id="4" name="Picture 2" descr="Image result for top tip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11589"/>
            <a:ext cx="3600000" cy="360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73771" y="3810000"/>
            <a:ext cx="7872486" cy="2062103"/>
          </a:xfrm>
          <a:prstGeom prst="rect">
            <a:avLst/>
          </a:prstGeom>
          <a:noFill/>
        </p:spPr>
        <p:txBody>
          <a:bodyPr wrap="square" rtlCol="0">
            <a:spAutoFit/>
          </a:bodyPr>
          <a:lstStyle/>
          <a:p>
            <a:r>
              <a:rPr lang="en-GB" sz="3200" b="1">
                <a:solidFill>
                  <a:srgbClr val="00A2AC"/>
                </a:solidFill>
              </a:rPr>
              <a:t>Use “do” rather than</a:t>
            </a:r>
            <a:br>
              <a:rPr lang="en-GB" sz="3200" b="1">
                <a:solidFill>
                  <a:srgbClr val="00A2AC"/>
                </a:solidFill>
              </a:rPr>
            </a:br>
            <a:r>
              <a:rPr lang="en-GB" sz="3200" b="1">
                <a:solidFill>
                  <a:srgbClr val="00A2AC"/>
                </a:solidFill>
              </a:rPr>
              <a:t>“don’t”</a:t>
            </a:r>
            <a:r>
              <a:rPr lang="en-GB" sz="3200"/>
              <a:t> in any student interactions. Practise rephrasing your directions so that they are positive “do”s</a:t>
            </a:r>
          </a:p>
        </p:txBody>
      </p:sp>
      <p:sp>
        <p:nvSpPr>
          <p:cNvPr id="9" name="TextBox 8"/>
          <p:cNvSpPr txBox="1"/>
          <p:nvPr/>
        </p:nvSpPr>
        <p:spPr>
          <a:xfrm>
            <a:off x="3976891" y="2894182"/>
            <a:ext cx="3237891" cy="738664"/>
          </a:xfrm>
          <a:prstGeom prst="rect">
            <a:avLst/>
          </a:prstGeom>
          <a:noFill/>
        </p:spPr>
        <p:txBody>
          <a:bodyPr wrap="square" rtlCol="0">
            <a:spAutoFit/>
          </a:bodyPr>
          <a:lstStyle/>
          <a:p>
            <a:r>
              <a:rPr lang="en-GB" sz="4200" b="1">
                <a:solidFill>
                  <a:srgbClr val="191A51"/>
                </a:solidFill>
              </a:rPr>
              <a:t>Tip </a:t>
            </a:r>
            <a:r>
              <a:rPr lang="en-GB" sz="4200" b="1">
                <a:solidFill>
                  <a:srgbClr val="00A2AC"/>
                </a:solidFill>
              </a:rPr>
              <a:t>#10</a:t>
            </a:r>
            <a:endParaRPr lang="en-GB" sz="4200" b="1">
              <a:solidFill>
                <a:srgbClr val="00A2AC"/>
              </a:solidFill>
              <a:effectLst>
                <a:glow rad="101600">
                  <a:schemeClr val="bg1">
                    <a:alpha val="60000"/>
                  </a:schemeClr>
                </a:glow>
              </a:effectLst>
            </a:endParaRPr>
          </a:p>
        </p:txBody>
      </p:sp>
      <p:cxnSp>
        <p:nvCxnSpPr>
          <p:cNvPr id="10" name="Straight Connector 9"/>
          <p:cNvCxnSpPr/>
          <p:nvPr/>
        </p:nvCxnSpPr>
        <p:spPr>
          <a:xfrm>
            <a:off x="4055659" y="3632580"/>
            <a:ext cx="7847463" cy="0"/>
          </a:xfrm>
          <a:prstGeom prst="line">
            <a:avLst/>
          </a:prstGeom>
          <a:ln w="76200">
            <a:solidFill>
              <a:srgbClr val="00A2AC"/>
            </a:solidFill>
          </a:ln>
        </p:spPr>
        <p:style>
          <a:lnRef idx="1">
            <a:schemeClr val="accent1"/>
          </a:lnRef>
          <a:fillRef idx="0">
            <a:schemeClr val="accent1"/>
          </a:fillRef>
          <a:effectRef idx="0">
            <a:schemeClr val="accent1"/>
          </a:effectRef>
          <a:fontRef idx="minor">
            <a:schemeClr val="tx1"/>
          </a:fontRef>
        </p:style>
      </p:cxnSp>
      <p:pic>
        <p:nvPicPr>
          <p:cNvPr id="26626" name="Picture 2" descr="Image result for shouti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1152" y="358254"/>
            <a:ext cx="4105275" cy="42862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Strategies </a:t>
            </a:r>
            <a:r>
              <a:rPr lang="en-GB" sz="4400" b="1" dirty="0">
                <a:latin typeface="Tw Cen MT" panose="020B0602020104020603" pitchFamily="34" charset="0"/>
                <a:sym typeface="Wingdings" panose="05000000000000000000" pitchFamily="2" charset="2"/>
              </a:rPr>
              <a:t> </a:t>
            </a:r>
            <a:r>
              <a:rPr lang="en-GB" sz="4400" b="1" dirty="0">
                <a:solidFill>
                  <a:srgbClr val="FFC203"/>
                </a:solidFill>
                <a:latin typeface="Tw Cen MT" panose="020B0602020104020603" pitchFamily="34" charset="0"/>
                <a:sym typeface="Wingdings" panose="05000000000000000000" pitchFamily="2" charset="2"/>
              </a:rPr>
              <a:t>Top Tips</a:t>
            </a:r>
            <a:endParaRPr lang="en-GB" sz="3600" b="1" dirty="0">
              <a:solidFill>
                <a:srgbClr val="FFC203"/>
              </a:solidFill>
              <a:latin typeface="Tw Cen MT" panose="020B0602020104020603" pitchFamily="34" charset="0"/>
            </a:endParaRPr>
          </a:p>
        </p:txBody>
      </p:sp>
    </p:spTree>
    <p:extLst>
      <p:ext uri="{BB962C8B-B14F-4D97-AF65-F5344CB8AC3E}">
        <p14:creationId xmlns:p14="http://schemas.microsoft.com/office/powerpoint/2010/main" val="1618510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Rectangle 2"/>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58" y="1157826"/>
            <a:ext cx="545587" cy="918995"/>
          </a:xfrm>
          <a:prstGeom prst="rect">
            <a:avLst/>
          </a:prstGeom>
        </p:spPr>
      </p:pic>
      <p:sp>
        <p:nvSpPr>
          <p:cNvPr id="8" name="Rectangle 7"/>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Evidence Statements: </a:t>
            </a:r>
            <a:r>
              <a:rPr lang="en-GB" sz="4400" dirty="0">
                <a:latin typeface="Tw Cen MT" panose="020B0602020104020603" pitchFamily="34" charset="0"/>
              </a:rPr>
              <a:t>Learn that…</a:t>
            </a: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02547" y="197582"/>
            <a:ext cx="12265915"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400" b="1" spc="-100" dirty="0">
                <a:solidFill>
                  <a:srgbClr val="B4B5E2"/>
                </a:solidFill>
                <a:latin typeface="Tw Cen MT" panose="020B0602020104020603" pitchFamily="34" charset="0"/>
                <a:sym typeface="Wingdings" panose="05000000000000000000" pitchFamily="2" charset="2"/>
              </a:rPr>
              <a:t>Classroom Practice (TS4), TS8</a:t>
            </a:r>
            <a:endParaRPr lang="en-GB" sz="3400" b="1" spc="-100" dirty="0">
              <a:solidFill>
                <a:srgbClr val="B4B5E2"/>
              </a:solidFill>
              <a:latin typeface="Tw Cen MT" panose="020B0602020104020603" pitchFamily="34" charset="0"/>
            </a:endParaRPr>
          </a:p>
        </p:txBody>
      </p:sp>
      <p:grpSp>
        <p:nvGrpSpPr>
          <p:cNvPr id="34" name="Group 33"/>
          <p:cNvGrpSpPr/>
          <p:nvPr/>
        </p:nvGrpSpPr>
        <p:grpSpPr>
          <a:xfrm>
            <a:off x="977969" y="2198795"/>
            <a:ext cx="719667" cy="733118"/>
            <a:chOff x="152400" y="3352800"/>
            <a:chExt cx="719667" cy="733118"/>
          </a:xfrm>
        </p:grpSpPr>
        <p:sp>
          <p:nvSpPr>
            <p:cNvPr id="50" name="Oval 49"/>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51" name="TextBox 50"/>
            <p:cNvSpPr txBox="1"/>
            <p:nvPr/>
          </p:nvSpPr>
          <p:spPr>
            <a:xfrm>
              <a:off x="193978" y="3437467"/>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4.9</a:t>
              </a:r>
            </a:p>
          </p:txBody>
        </p:sp>
      </p:grpSp>
      <p:sp>
        <p:nvSpPr>
          <p:cNvPr id="52" name="Rectangle 51"/>
          <p:cNvSpPr/>
          <p:nvPr/>
        </p:nvSpPr>
        <p:spPr>
          <a:xfrm>
            <a:off x="1876885" y="2152199"/>
            <a:ext cx="4851461" cy="1569660"/>
          </a:xfrm>
          <a:prstGeom prst="rect">
            <a:avLst/>
          </a:prstGeom>
        </p:spPr>
        <p:txBody>
          <a:bodyPr wrap="square">
            <a:spAutoFit/>
          </a:bodyPr>
          <a:lstStyle/>
          <a:p>
            <a:pPr>
              <a:spcAft>
                <a:spcPts val="1200"/>
              </a:spcAft>
            </a:pPr>
            <a:r>
              <a:rPr lang="en-GB" sz="2400" b="1" dirty="0">
                <a:solidFill>
                  <a:srgbClr val="1B1A69"/>
                </a:solidFill>
              </a:rPr>
              <a:t>Paired and group activities </a:t>
            </a:r>
            <a:r>
              <a:rPr lang="en-GB" sz="2400" dirty="0"/>
              <a:t>can increase pupil success, but to work together effectively pupils need </a:t>
            </a:r>
            <a:r>
              <a:rPr lang="en-GB" sz="2400" b="1" dirty="0">
                <a:solidFill>
                  <a:srgbClr val="1B1A69"/>
                </a:solidFill>
              </a:rPr>
              <a:t>guidance</a:t>
            </a:r>
            <a:r>
              <a:rPr lang="en-GB" sz="2400" dirty="0"/>
              <a:t>, </a:t>
            </a:r>
            <a:r>
              <a:rPr lang="en-GB" sz="2400" b="1" dirty="0">
                <a:solidFill>
                  <a:srgbClr val="1B1A69"/>
                </a:solidFill>
              </a:rPr>
              <a:t>support</a:t>
            </a:r>
            <a:r>
              <a:rPr lang="en-GB" sz="2400" dirty="0"/>
              <a:t> and </a:t>
            </a:r>
            <a:r>
              <a:rPr lang="en-GB" sz="2400" b="1" dirty="0">
                <a:solidFill>
                  <a:srgbClr val="1B1A69"/>
                </a:solidFill>
              </a:rPr>
              <a:t>practice</a:t>
            </a:r>
            <a:r>
              <a:rPr lang="en-GB" sz="2400" dirty="0"/>
              <a:t>.</a:t>
            </a:r>
          </a:p>
        </p:txBody>
      </p:sp>
      <p:grpSp>
        <p:nvGrpSpPr>
          <p:cNvPr id="53" name="Group 52"/>
          <p:cNvGrpSpPr/>
          <p:nvPr/>
        </p:nvGrpSpPr>
        <p:grpSpPr>
          <a:xfrm>
            <a:off x="938865" y="3863861"/>
            <a:ext cx="849913" cy="733118"/>
            <a:chOff x="113296" y="3352800"/>
            <a:chExt cx="849913" cy="733118"/>
          </a:xfrm>
        </p:grpSpPr>
        <p:sp>
          <p:nvSpPr>
            <p:cNvPr id="54" name="Oval 5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55" name="TextBox 54"/>
            <p:cNvSpPr txBox="1"/>
            <p:nvPr/>
          </p:nvSpPr>
          <p:spPr>
            <a:xfrm>
              <a:off x="113296" y="3437467"/>
              <a:ext cx="849913"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4.10</a:t>
              </a:r>
            </a:p>
          </p:txBody>
        </p:sp>
      </p:grpSp>
      <p:sp>
        <p:nvSpPr>
          <p:cNvPr id="56" name="Rectangle 55"/>
          <p:cNvSpPr/>
          <p:nvPr/>
        </p:nvSpPr>
        <p:spPr>
          <a:xfrm>
            <a:off x="1868864" y="3808674"/>
            <a:ext cx="5096043" cy="830997"/>
          </a:xfrm>
          <a:prstGeom prst="rect">
            <a:avLst/>
          </a:prstGeom>
        </p:spPr>
        <p:txBody>
          <a:bodyPr wrap="square">
            <a:spAutoFit/>
          </a:bodyPr>
          <a:lstStyle/>
          <a:p>
            <a:pPr>
              <a:spcAft>
                <a:spcPts val="1200"/>
              </a:spcAft>
            </a:pPr>
            <a:r>
              <a:rPr lang="en-GB" sz="2400" dirty="0"/>
              <a:t>How pupils are </a:t>
            </a:r>
            <a:r>
              <a:rPr lang="en-GB" sz="2400" b="1" dirty="0">
                <a:solidFill>
                  <a:srgbClr val="1B1A69"/>
                </a:solidFill>
              </a:rPr>
              <a:t>grouped</a:t>
            </a:r>
            <a:r>
              <a:rPr lang="en-GB" sz="2400" dirty="0"/>
              <a:t> is also important.</a:t>
            </a:r>
          </a:p>
        </p:txBody>
      </p:sp>
      <p:grpSp>
        <p:nvGrpSpPr>
          <p:cNvPr id="57" name="Group 56"/>
          <p:cNvGrpSpPr/>
          <p:nvPr/>
        </p:nvGrpSpPr>
        <p:grpSpPr>
          <a:xfrm>
            <a:off x="7044140" y="2176439"/>
            <a:ext cx="719667" cy="733118"/>
            <a:chOff x="152400" y="3352800"/>
            <a:chExt cx="719667" cy="733118"/>
          </a:xfrm>
        </p:grpSpPr>
        <p:sp>
          <p:nvSpPr>
            <p:cNvPr id="58" name="Oval 5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59" name="TextBox 58"/>
            <p:cNvSpPr txBox="1"/>
            <p:nvPr/>
          </p:nvSpPr>
          <p:spPr>
            <a:xfrm>
              <a:off x="202445" y="3471333"/>
              <a:ext cx="659155" cy="523220"/>
            </a:xfrm>
            <a:prstGeom prst="rect">
              <a:avLst/>
            </a:prstGeom>
            <a:noFill/>
          </p:spPr>
          <p:txBody>
            <a:bodyPr wrap="none" rtlCol="0">
              <a:spAutoFit/>
            </a:bodyPr>
            <a:lstStyle/>
            <a:p>
              <a:r>
                <a:rPr lang="en-GB" sz="2800" b="1" dirty="0">
                  <a:ln>
                    <a:solidFill>
                      <a:schemeClr val="tx1"/>
                    </a:solidFill>
                  </a:ln>
                  <a:latin typeface="Tw Cen MT" panose="020B0602020104020603" pitchFamily="34" charset="0"/>
                </a:rPr>
                <a:t>8.4</a:t>
              </a:r>
            </a:p>
          </p:txBody>
        </p:sp>
      </p:grpSp>
      <p:sp>
        <p:nvSpPr>
          <p:cNvPr id="63" name="TextBox 62"/>
          <p:cNvSpPr txBox="1"/>
          <p:nvPr/>
        </p:nvSpPr>
        <p:spPr>
          <a:xfrm>
            <a:off x="7943954" y="2152199"/>
            <a:ext cx="4079723" cy="1938992"/>
          </a:xfrm>
          <a:prstGeom prst="rect">
            <a:avLst/>
          </a:prstGeom>
          <a:noFill/>
        </p:spPr>
        <p:txBody>
          <a:bodyPr wrap="square" rtlCol="0">
            <a:spAutoFit/>
          </a:bodyPr>
          <a:lstStyle/>
          <a:p>
            <a:pPr>
              <a:spcAft>
                <a:spcPts val="1200"/>
              </a:spcAft>
            </a:pPr>
            <a:r>
              <a:rPr lang="en-GB" sz="2400" dirty="0"/>
              <a:t>Building </a:t>
            </a:r>
            <a:r>
              <a:rPr lang="en-GB" sz="2400" b="1" dirty="0">
                <a:solidFill>
                  <a:srgbClr val="1B1A69"/>
                </a:solidFill>
              </a:rPr>
              <a:t>effective relationships with parents, carers and families </a:t>
            </a:r>
            <a:r>
              <a:rPr lang="en-GB" sz="2400" dirty="0"/>
              <a:t>can improve pupils’ motivation, behaviour and academic success.</a:t>
            </a:r>
          </a:p>
        </p:txBody>
      </p:sp>
      <p:sp>
        <p:nvSpPr>
          <p:cNvPr id="32" name="TextBox 31"/>
          <p:cNvSpPr txBox="1"/>
          <p:nvPr/>
        </p:nvSpPr>
        <p:spPr>
          <a:xfrm>
            <a:off x="7085329" y="4944443"/>
            <a:ext cx="4963236" cy="707886"/>
          </a:xfrm>
          <a:prstGeom prst="rect">
            <a:avLst/>
          </a:prstGeom>
          <a:noFill/>
        </p:spPr>
        <p:txBody>
          <a:bodyPr wrap="square" rtlCol="0">
            <a:spAutoFit/>
          </a:bodyPr>
          <a:lstStyle/>
          <a:p>
            <a:r>
              <a:rPr lang="en-GB" i="1" dirty="0">
                <a:solidFill>
                  <a:schemeClr val="bg1">
                    <a:lumMod val="65000"/>
                  </a:schemeClr>
                </a:solidFill>
              </a:rPr>
              <a:t>See full detail in the </a:t>
            </a:r>
            <a:r>
              <a:rPr lang="en-GB" b="1" i="1" dirty="0">
                <a:solidFill>
                  <a:schemeClr val="bg1">
                    <a:lumMod val="65000"/>
                  </a:schemeClr>
                </a:solidFill>
              </a:rPr>
              <a:t>ITT Core Content Framework.</a:t>
            </a:r>
          </a:p>
          <a:p>
            <a:r>
              <a:rPr lang="en-GB" sz="1100" dirty="0">
                <a:solidFill>
                  <a:schemeClr val="bg1">
                    <a:lumMod val="65000"/>
                  </a:schemeClr>
                </a:solidFill>
                <a:hlinkClick r:id="rId3"/>
              </a:rPr>
              <a:t>https://assets.publishing.service.gov.uk/government/uploads/system/uploads/attachment_data/file/843676/Initial_teacher_training_core_content_framework.pdf</a:t>
            </a:r>
            <a:endParaRPr lang="en-GB" sz="1100" b="1" i="1" dirty="0">
              <a:solidFill>
                <a:schemeClr val="bg1">
                  <a:lumMod val="65000"/>
                </a:schemeClr>
              </a:solidFill>
            </a:endParaRPr>
          </a:p>
        </p:txBody>
      </p:sp>
      <p:pic>
        <p:nvPicPr>
          <p:cNvPr id="33" name="Picture 32"/>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9059999" y="4193534"/>
            <a:ext cx="561068" cy="658458"/>
          </a:xfrm>
          <a:prstGeom prst="rect">
            <a:avLst/>
          </a:prstGeom>
        </p:spPr>
      </p:pic>
    </p:spTree>
    <p:extLst>
      <p:ext uri="{BB962C8B-B14F-4D97-AF65-F5344CB8AC3E}">
        <p14:creationId xmlns:p14="http://schemas.microsoft.com/office/powerpoint/2010/main" val="3753571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03" y="1218210"/>
            <a:ext cx="822889" cy="838200"/>
          </a:xfrm>
          <a:prstGeom prst="rect">
            <a:avLst/>
          </a:prstGeom>
        </p:spPr>
      </p:pic>
      <p:sp>
        <p:nvSpPr>
          <p:cNvPr id="10" name="TextBox 9"/>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spc="-100" dirty="0">
                <a:solidFill>
                  <a:srgbClr val="B4B5E2"/>
                </a:solidFill>
                <a:latin typeface="Tw Cen MT" panose="020B0602020104020603" pitchFamily="34" charset="0"/>
                <a:sym typeface="Wingdings" panose="05000000000000000000" pitchFamily="2" charset="2"/>
              </a:rPr>
              <a:t>High Expectations (TS1), TS7</a:t>
            </a:r>
            <a:endParaRPr lang="en-GB" sz="3600" b="1" spc="-100" dirty="0">
              <a:solidFill>
                <a:srgbClr val="B4B5E2"/>
              </a:solidFill>
              <a:latin typeface="Tw Cen MT" panose="020B0602020104020603" pitchFamily="34" charset="0"/>
            </a:endParaRP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693579" y="3025112"/>
            <a:ext cx="4546800" cy="830997"/>
          </a:xfrm>
          <a:prstGeom prst="rect">
            <a:avLst/>
          </a:prstGeom>
          <a:noFill/>
        </p:spPr>
        <p:txBody>
          <a:bodyPr wrap="square" rtlCol="0">
            <a:spAutoFit/>
          </a:bodyPr>
          <a:lstStyle/>
          <a:p>
            <a:r>
              <a:rPr lang="en-GB" sz="2400" dirty="0"/>
              <a:t>Communicate a </a:t>
            </a:r>
            <a:r>
              <a:rPr lang="en-GB" sz="2400" b="1" dirty="0">
                <a:solidFill>
                  <a:srgbClr val="1B1A69"/>
                </a:solidFill>
              </a:rPr>
              <a:t>belief in the academic potential </a:t>
            </a:r>
            <a:r>
              <a:rPr lang="en-GB" sz="2400" dirty="0"/>
              <a:t>of all pupils.</a:t>
            </a:r>
          </a:p>
        </p:txBody>
      </p:sp>
      <p:sp>
        <p:nvSpPr>
          <p:cNvPr id="44" name="TextBox 43"/>
          <p:cNvSpPr txBox="1"/>
          <p:nvPr/>
        </p:nvSpPr>
        <p:spPr>
          <a:xfrm>
            <a:off x="1693579" y="2098262"/>
            <a:ext cx="4546800" cy="830997"/>
          </a:xfrm>
          <a:prstGeom prst="rect">
            <a:avLst/>
          </a:prstGeom>
          <a:noFill/>
        </p:spPr>
        <p:txBody>
          <a:bodyPr wrap="square" rtlCol="0">
            <a:spAutoFit/>
          </a:bodyPr>
          <a:lstStyle/>
          <a:p>
            <a:r>
              <a:rPr lang="en-GB" sz="2400" dirty="0"/>
              <a:t>Demonstrate consistently </a:t>
            </a:r>
            <a:r>
              <a:rPr lang="en-GB" sz="2400" b="1" dirty="0">
                <a:solidFill>
                  <a:srgbClr val="1B1A69"/>
                </a:solidFill>
              </a:rPr>
              <a:t>high behavioural expectations</a:t>
            </a:r>
            <a:r>
              <a:rPr lang="en-GB" sz="2400" dirty="0"/>
              <a:t>.</a:t>
            </a:r>
          </a:p>
        </p:txBody>
      </p:sp>
      <p:sp>
        <p:nvSpPr>
          <p:cNvPr id="59" name="Rectangle 58"/>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Practice Statements: </a:t>
            </a:r>
            <a:r>
              <a:rPr lang="en-GB" sz="4400" dirty="0">
                <a:latin typeface="Tw Cen MT" panose="020B0602020104020603" pitchFamily="34" charset="0"/>
              </a:rPr>
              <a:t>Learn how to…</a:t>
            </a:r>
          </a:p>
        </p:txBody>
      </p:sp>
      <p:sp>
        <p:nvSpPr>
          <p:cNvPr id="33" name="TextBox 32"/>
          <p:cNvSpPr txBox="1"/>
          <p:nvPr/>
        </p:nvSpPr>
        <p:spPr>
          <a:xfrm>
            <a:off x="7263257" y="2055820"/>
            <a:ext cx="4546800" cy="830997"/>
          </a:xfrm>
          <a:prstGeom prst="rect">
            <a:avLst/>
          </a:prstGeom>
          <a:noFill/>
        </p:spPr>
        <p:txBody>
          <a:bodyPr wrap="square" rtlCol="0">
            <a:spAutoFit/>
          </a:bodyPr>
          <a:lstStyle/>
          <a:p>
            <a:r>
              <a:rPr lang="en-GB" sz="2400" dirty="0"/>
              <a:t>Develop a </a:t>
            </a:r>
            <a:r>
              <a:rPr lang="en-GB" sz="2400" b="1" dirty="0">
                <a:solidFill>
                  <a:srgbClr val="1B1A69"/>
                </a:solidFill>
              </a:rPr>
              <a:t>positive, predictable and safe environment</a:t>
            </a:r>
            <a:r>
              <a:rPr lang="en-GB" sz="2400" dirty="0"/>
              <a:t> for pupils.</a:t>
            </a:r>
          </a:p>
        </p:txBody>
      </p:sp>
      <p:sp>
        <p:nvSpPr>
          <p:cNvPr id="52" name="TextBox 51"/>
          <p:cNvSpPr txBox="1"/>
          <p:nvPr/>
        </p:nvSpPr>
        <p:spPr>
          <a:xfrm>
            <a:off x="7260190" y="3182978"/>
            <a:ext cx="4546800" cy="461665"/>
          </a:xfrm>
          <a:prstGeom prst="rect">
            <a:avLst/>
          </a:prstGeom>
          <a:noFill/>
        </p:spPr>
        <p:txBody>
          <a:bodyPr wrap="square" rtlCol="0">
            <a:spAutoFit/>
          </a:bodyPr>
          <a:lstStyle/>
          <a:p>
            <a:r>
              <a:rPr lang="en-GB" sz="2400" dirty="0"/>
              <a:t>Build </a:t>
            </a:r>
            <a:r>
              <a:rPr lang="en-GB" sz="2400" b="1" dirty="0">
                <a:solidFill>
                  <a:srgbClr val="1B1A69"/>
                </a:solidFill>
              </a:rPr>
              <a:t>trusting relationships</a:t>
            </a:r>
            <a:r>
              <a:rPr lang="en-GB" sz="2400" dirty="0"/>
              <a:t>.</a:t>
            </a:r>
          </a:p>
        </p:txBody>
      </p:sp>
      <p:sp>
        <p:nvSpPr>
          <p:cNvPr id="56" name="TextBox 55"/>
          <p:cNvSpPr txBox="1"/>
          <p:nvPr/>
        </p:nvSpPr>
        <p:spPr>
          <a:xfrm>
            <a:off x="7260190" y="3940804"/>
            <a:ext cx="4546800" cy="830997"/>
          </a:xfrm>
          <a:prstGeom prst="rect">
            <a:avLst/>
          </a:prstGeom>
          <a:noFill/>
        </p:spPr>
        <p:txBody>
          <a:bodyPr wrap="square" rtlCol="0">
            <a:spAutoFit/>
          </a:bodyPr>
          <a:lstStyle/>
          <a:p>
            <a:r>
              <a:rPr lang="en-GB" sz="2400" dirty="0"/>
              <a:t>Establish </a:t>
            </a:r>
            <a:r>
              <a:rPr lang="en-GB" sz="2400" b="1" dirty="0">
                <a:solidFill>
                  <a:srgbClr val="1B1A69"/>
                </a:solidFill>
              </a:rPr>
              <a:t>effective</a:t>
            </a:r>
            <a:r>
              <a:rPr lang="en-GB" sz="2400" dirty="0"/>
              <a:t> </a:t>
            </a:r>
            <a:r>
              <a:rPr lang="en-GB" sz="2400" b="1" dirty="0">
                <a:solidFill>
                  <a:srgbClr val="1B1A69"/>
                </a:solidFill>
              </a:rPr>
              <a:t>routines</a:t>
            </a:r>
            <a:r>
              <a:rPr lang="en-GB" sz="2400" dirty="0"/>
              <a:t> and </a:t>
            </a:r>
            <a:r>
              <a:rPr lang="en-GB" sz="2400" b="1" dirty="0">
                <a:solidFill>
                  <a:srgbClr val="1B1A69"/>
                </a:solidFill>
              </a:rPr>
              <a:t>expectations</a:t>
            </a:r>
            <a:r>
              <a:rPr lang="en-GB" sz="2400" dirty="0"/>
              <a:t>.</a:t>
            </a:r>
          </a:p>
        </p:txBody>
      </p:sp>
      <p:sp>
        <p:nvSpPr>
          <p:cNvPr id="63" name="TextBox 62"/>
          <p:cNvSpPr txBox="1"/>
          <p:nvPr/>
        </p:nvSpPr>
        <p:spPr>
          <a:xfrm>
            <a:off x="7260190" y="5067961"/>
            <a:ext cx="4546800" cy="461665"/>
          </a:xfrm>
          <a:prstGeom prst="rect">
            <a:avLst/>
          </a:prstGeom>
          <a:noFill/>
        </p:spPr>
        <p:txBody>
          <a:bodyPr wrap="square" rtlCol="0">
            <a:spAutoFit/>
          </a:bodyPr>
          <a:lstStyle/>
          <a:p>
            <a:r>
              <a:rPr lang="en-GB" sz="2400" b="1" dirty="0">
                <a:solidFill>
                  <a:srgbClr val="1B1A69"/>
                </a:solidFill>
              </a:rPr>
              <a:t>Motivate</a:t>
            </a:r>
            <a:r>
              <a:rPr lang="en-GB" sz="2400" dirty="0"/>
              <a:t> pupils.</a:t>
            </a:r>
          </a:p>
        </p:txBody>
      </p:sp>
      <p:grpSp>
        <p:nvGrpSpPr>
          <p:cNvPr id="95" name="Group 94"/>
          <p:cNvGrpSpPr/>
          <p:nvPr/>
        </p:nvGrpSpPr>
        <p:grpSpPr>
          <a:xfrm>
            <a:off x="884110" y="3079923"/>
            <a:ext cx="719667" cy="733118"/>
            <a:chOff x="152400" y="3352800"/>
            <a:chExt cx="719667" cy="733118"/>
          </a:xfrm>
        </p:grpSpPr>
        <p:sp>
          <p:nvSpPr>
            <p:cNvPr id="96" name="Oval 95"/>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97" name="TextBox 96"/>
            <p:cNvSpPr txBox="1"/>
            <p:nvPr/>
          </p:nvSpPr>
          <p:spPr>
            <a:xfrm>
              <a:off x="314739" y="3375080"/>
              <a:ext cx="429926" cy="646331"/>
            </a:xfrm>
            <a:prstGeom prst="rect">
              <a:avLst/>
            </a:prstGeom>
            <a:noFill/>
          </p:spPr>
          <p:txBody>
            <a:bodyPr wrap="none" rtlCol="0">
              <a:spAutoFit/>
            </a:bodyPr>
            <a:lstStyle/>
            <a:p>
              <a:r>
                <a:rPr lang="en-GB" sz="3600" b="1" dirty="0">
                  <a:ln>
                    <a:solidFill>
                      <a:schemeClr val="tx1"/>
                    </a:solidFill>
                  </a:ln>
                  <a:latin typeface="Tw Cen MT" panose="020B0602020104020603" pitchFamily="34" charset="0"/>
                </a:rPr>
                <a:t>1</a:t>
              </a:r>
            </a:p>
          </p:txBody>
        </p:sp>
      </p:grpSp>
      <p:grpSp>
        <p:nvGrpSpPr>
          <p:cNvPr id="101" name="Group 100"/>
          <p:cNvGrpSpPr/>
          <p:nvPr/>
        </p:nvGrpSpPr>
        <p:grpSpPr>
          <a:xfrm>
            <a:off x="884110" y="2069270"/>
            <a:ext cx="719667" cy="733118"/>
            <a:chOff x="152400" y="3352800"/>
            <a:chExt cx="719667" cy="733118"/>
          </a:xfrm>
        </p:grpSpPr>
        <p:sp>
          <p:nvSpPr>
            <p:cNvPr id="102" name="Oval 10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03" name="TextBox 102"/>
            <p:cNvSpPr txBox="1"/>
            <p:nvPr/>
          </p:nvSpPr>
          <p:spPr>
            <a:xfrm>
              <a:off x="314739" y="3375080"/>
              <a:ext cx="429926" cy="646331"/>
            </a:xfrm>
            <a:prstGeom prst="rect">
              <a:avLst/>
            </a:prstGeom>
            <a:noFill/>
          </p:spPr>
          <p:txBody>
            <a:bodyPr wrap="none" rtlCol="0">
              <a:spAutoFit/>
            </a:bodyPr>
            <a:lstStyle/>
            <a:p>
              <a:r>
                <a:rPr lang="en-GB" sz="3600" b="1" dirty="0">
                  <a:ln>
                    <a:solidFill>
                      <a:schemeClr val="tx1"/>
                    </a:solidFill>
                  </a:ln>
                  <a:latin typeface="Tw Cen MT" panose="020B0602020104020603" pitchFamily="34" charset="0"/>
                </a:rPr>
                <a:t>1</a:t>
              </a:r>
            </a:p>
          </p:txBody>
        </p:sp>
      </p:grpSp>
      <p:grpSp>
        <p:nvGrpSpPr>
          <p:cNvPr id="104" name="Group 103"/>
          <p:cNvGrpSpPr/>
          <p:nvPr/>
        </p:nvGrpSpPr>
        <p:grpSpPr>
          <a:xfrm>
            <a:off x="6383958" y="2086965"/>
            <a:ext cx="719667" cy="733118"/>
            <a:chOff x="152400" y="3352800"/>
            <a:chExt cx="719667" cy="733118"/>
          </a:xfrm>
        </p:grpSpPr>
        <p:sp>
          <p:nvSpPr>
            <p:cNvPr id="105" name="Oval 10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06" name="TextBox 105"/>
            <p:cNvSpPr txBox="1"/>
            <p:nvPr/>
          </p:nvSpPr>
          <p:spPr>
            <a:xfrm>
              <a:off x="314739" y="3375080"/>
              <a:ext cx="429926" cy="646331"/>
            </a:xfrm>
            <a:prstGeom prst="rect">
              <a:avLst/>
            </a:prstGeom>
            <a:noFill/>
          </p:spPr>
          <p:txBody>
            <a:bodyPr wrap="none" rtlCol="0">
              <a:spAutoFit/>
            </a:bodyPr>
            <a:lstStyle/>
            <a:p>
              <a:r>
                <a:rPr lang="en-GB" sz="3600" b="1" dirty="0">
                  <a:ln>
                    <a:solidFill>
                      <a:schemeClr val="tx1"/>
                    </a:solidFill>
                  </a:ln>
                  <a:latin typeface="Tw Cen MT" panose="020B0602020104020603" pitchFamily="34" charset="0"/>
                </a:rPr>
                <a:t>7</a:t>
              </a:r>
            </a:p>
          </p:txBody>
        </p:sp>
      </p:grpSp>
      <p:grpSp>
        <p:nvGrpSpPr>
          <p:cNvPr id="107" name="Group 106"/>
          <p:cNvGrpSpPr/>
          <p:nvPr/>
        </p:nvGrpSpPr>
        <p:grpSpPr>
          <a:xfrm>
            <a:off x="6383958" y="3980876"/>
            <a:ext cx="719667" cy="733118"/>
            <a:chOff x="152400" y="3352800"/>
            <a:chExt cx="719667" cy="733118"/>
          </a:xfrm>
        </p:grpSpPr>
        <p:sp>
          <p:nvSpPr>
            <p:cNvPr id="108" name="Oval 107"/>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09" name="TextBox 108"/>
            <p:cNvSpPr txBox="1"/>
            <p:nvPr/>
          </p:nvSpPr>
          <p:spPr>
            <a:xfrm>
              <a:off x="314739" y="3375080"/>
              <a:ext cx="429926" cy="646331"/>
            </a:xfrm>
            <a:prstGeom prst="rect">
              <a:avLst/>
            </a:prstGeom>
            <a:noFill/>
          </p:spPr>
          <p:txBody>
            <a:bodyPr wrap="none" rtlCol="0">
              <a:spAutoFit/>
            </a:bodyPr>
            <a:lstStyle/>
            <a:p>
              <a:r>
                <a:rPr lang="en-GB" sz="3600" b="1" dirty="0">
                  <a:ln>
                    <a:solidFill>
                      <a:schemeClr val="tx1"/>
                    </a:solidFill>
                  </a:ln>
                  <a:latin typeface="Tw Cen MT" panose="020B0602020104020603" pitchFamily="34" charset="0"/>
                </a:rPr>
                <a:t>7</a:t>
              </a:r>
            </a:p>
          </p:txBody>
        </p:sp>
      </p:grpSp>
      <p:grpSp>
        <p:nvGrpSpPr>
          <p:cNvPr id="110" name="Group 109"/>
          <p:cNvGrpSpPr/>
          <p:nvPr/>
        </p:nvGrpSpPr>
        <p:grpSpPr>
          <a:xfrm>
            <a:off x="6383958" y="2970223"/>
            <a:ext cx="719667" cy="733118"/>
            <a:chOff x="152400" y="3352800"/>
            <a:chExt cx="719667" cy="733118"/>
          </a:xfrm>
        </p:grpSpPr>
        <p:sp>
          <p:nvSpPr>
            <p:cNvPr id="111" name="Oval 110"/>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12" name="TextBox 111"/>
            <p:cNvSpPr txBox="1"/>
            <p:nvPr/>
          </p:nvSpPr>
          <p:spPr>
            <a:xfrm>
              <a:off x="314739" y="3375080"/>
              <a:ext cx="429926" cy="646331"/>
            </a:xfrm>
            <a:prstGeom prst="rect">
              <a:avLst/>
            </a:prstGeom>
            <a:noFill/>
          </p:spPr>
          <p:txBody>
            <a:bodyPr wrap="none" rtlCol="0">
              <a:spAutoFit/>
            </a:bodyPr>
            <a:lstStyle/>
            <a:p>
              <a:r>
                <a:rPr lang="en-GB" sz="3600" b="1" dirty="0">
                  <a:ln>
                    <a:solidFill>
                      <a:schemeClr val="tx1"/>
                    </a:solidFill>
                  </a:ln>
                  <a:latin typeface="Tw Cen MT" panose="020B0602020104020603" pitchFamily="34" charset="0"/>
                </a:rPr>
                <a:t>7</a:t>
              </a:r>
            </a:p>
          </p:txBody>
        </p:sp>
      </p:grpSp>
      <p:grpSp>
        <p:nvGrpSpPr>
          <p:cNvPr id="113" name="Group 112"/>
          <p:cNvGrpSpPr/>
          <p:nvPr/>
        </p:nvGrpSpPr>
        <p:grpSpPr>
          <a:xfrm>
            <a:off x="6383958" y="4870505"/>
            <a:ext cx="719667" cy="733118"/>
            <a:chOff x="152400" y="3352800"/>
            <a:chExt cx="719667" cy="733118"/>
          </a:xfrm>
        </p:grpSpPr>
        <p:sp>
          <p:nvSpPr>
            <p:cNvPr id="114" name="Oval 113"/>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115" name="TextBox 114"/>
            <p:cNvSpPr txBox="1"/>
            <p:nvPr/>
          </p:nvSpPr>
          <p:spPr>
            <a:xfrm>
              <a:off x="314739" y="3375080"/>
              <a:ext cx="429926" cy="646331"/>
            </a:xfrm>
            <a:prstGeom prst="rect">
              <a:avLst/>
            </a:prstGeom>
            <a:noFill/>
          </p:spPr>
          <p:txBody>
            <a:bodyPr wrap="none" rtlCol="0">
              <a:spAutoFit/>
            </a:bodyPr>
            <a:lstStyle/>
            <a:p>
              <a:r>
                <a:rPr lang="en-GB" sz="3600" b="1" dirty="0">
                  <a:ln>
                    <a:solidFill>
                      <a:schemeClr val="tx1"/>
                    </a:solidFill>
                  </a:ln>
                  <a:latin typeface="Tw Cen MT" panose="020B0602020104020603" pitchFamily="34" charset="0"/>
                </a:rPr>
                <a:t>7</a:t>
              </a:r>
            </a:p>
          </p:txBody>
        </p:sp>
      </p:grpSp>
    </p:spTree>
    <p:extLst>
      <p:ext uri="{BB962C8B-B14F-4D97-AF65-F5344CB8AC3E}">
        <p14:creationId xmlns:p14="http://schemas.microsoft.com/office/powerpoint/2010/main" val="3137936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1149350" y="1248834"/>
            <a:ext cx="10864850" cy="7239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183711" y="1057216"/>
            <a:ext cx="1193800" cy="1117600"/>
          </a:xfrm>
          <a:prstGeom prst="ellipse">
            <a:avLst/>
          </a:prstGeom>
          <a:solidFill>
            <a:srgbClr val="FFC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03" y="1218210"/>
            <a:ext cx="822889" cy="838200"/>
          </a:xfrm>
          <a:prstGeom prst="rect">
            <a:avLst/>
          </a:prstGeom>
        </p:spPr>
      </p:pic>
      <p:sp>
        <p:nvSpPr>
          <p:cNvPr id="10" name="TextBox 9"/>
          <p:cNvSpPr txBox="1"/>
          <p:nvPr/>
        </p:nvSpPr>
        <p:spPr>
          <a:xfrm>
            <a:off x="102548" y="197582"/>
            <a:ext cx="12089452" cy="769441"/>
          </a:xfrm>
          <a:prstGeom prst="rect">
            <a:avLst/>
          </a:prstGeom>
          <a:noFill/>
        </p:spPr>
        <p:txBody>
          <a:bodyPr wrap="square" rtlCol="0">
            <a:spAutoFit/>
          </a:bodyPr>
          <a:lstStyle/>
          <a:p>
            <a:r>
              <a:rPr lang="en-GB" sz="4400" b="1" dirty="0">
                <a:latin typeface="Tw Cen MT" panose="020B0602020104020603" pitchFamily="34" charset="0"/>
              </a:rPr>
              <a:t>Core Content Overview </a:t>
            </a:r>
            <a:r>
              <a:rPr lang="en-GB" sz="4400" b="1" dirty="0">
                <a:latin typeface="Tw Cen MT" panose="020B0602020104020603" pitchFamily="34" charset="0"/>
                <a:sym typeface="Wingdings" panose="05000000000000000000" pitchFamily="2" charset="2"/>
              </a:rPr>
              <a:t> </a:t>
            </a:r>
            <a:r>
              <a:rPr lang="en-GB" sz="3600" b="1" spc="-100" dirty="0">
                <a:solidFill>
                  <a:srgbClr val="B4B5E2"/>
                </a:solidFill>
                <a:latin typeface="Tw Cen MT" panose="020B0602020104020603" pitchFamily="34" charset="0"/>
                <a:sym typeface="Wingdings" panose="05000000000000000000" pitchFamily="2" charset="2"/>
              </a:rPr>
              <a:t>Professional Behaviours (TS8)</a:t>
            </a:r>
            <a:endParaRPr lang="en-GB" sz="3600" b="1" spc="-100" dirty="0">
              <a:solidFill>
                <a:srgbClr val="B4B5E2"/>
              </a:solidFill>
              <a:latin typeface="Tw Cen MT" panose="020B0602020104020603" pitchFamily="34" charset="0"/>
            </a:endParaRP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1453045" y="1222559"/>
            <a:ext cx="10544222" cy="769441"/>
          </a:xfrm>
          <a:prstGeom prst="rect">
            <a:avLst/>
          </a:prstGeom>
        </p:spPr>
        <p:txBody>
          <a:bodyPr wrap="square">
            <a:spAutoFit/>
          </a:bodyPr>
          <a:lstStyle/>
          <a:p>
            <a:r>
              <a:rPr lang="en-GB" sz="4400" b="1" dirty="0">
                <a:latin typeface="Tw Cen MT" panose="020B0602020104020603" pitchFamily="34" charset="0"/>
              </a:rPr>
              <a:t>Practice Statements: </a:t>
            </a:r>
            <a:r>
              <a:rPr lang="en-GB" sz="4400" dirty="0">
                <a:latin typeface="Tw Cen MT" panose="020B0602020104020603" pitchFamily="34" charset="0"/>
              </a:rPr>
              <a:t>Learn how to…</a:t>
            </a:r>
          </a:p>
        </p:txBody>
      </p:sp>
      <p:sp>
        <p:nvSpPr>
          <p:cNvPr id="67" name="TextBox 66"/>
          <p:cNvSpPr txBox="1"/>
          <p:nvPr/>
        </p:nvSpPr>
        <p:spPr>
          <a:xfrm>
            <a:off x="1693579" y="2266126"/>
            <a:ext cx="5156400" cy="461665"/>
          </a:xfrm>
          <a:prstGeom prst="rect">
            <a:avLst/>
          </a:prstGeom>
          <a:noFill/>
        </p:spPr>
        <p:txBody>
          <a:bodyPr wrap="square" rtlCol="0">
            <a:spAutoFit/>
          </a:bodyPr>
          <a:lstStyle/>
          <a:p>
            <a:r>
              <a:rPr lang="en-GB" sz="2400" dirty="0"/>
              <a:t>Build </a:t>
            </a:r>
            <a:r>
              <a:rPr lang="en-GB" sz="2400" b="1" dirty="0">
                <a:solidFill>
                  <a:srgbClr val="1B1A69"/>
                </a:solidFill>
              </a:rPr>
              <a:t>effective working relationships</a:t>
            </a:r>
            <a:r>
              <a:rPr lang="en-GB" sz="2400" dirty="0"/>
              <a:t>.</a:t>
            </a:r>
          </a:p>
        </p:txBody>
      </p:sp>
      <p:sp>
        <p:nvSpPr>
          <p:cNvPr id="71" name="TextBox 70"/>
          <p:cNvSpPr txBox="1"/>
          <p:nvPr/>
        </p:nvSpPr>
        <p:spPr>
          <a:xfrm>
            <a:off x="1693579" y="3139774"/>
            <a:ext cx="5177868" cy="830997"/>
          </a:xfrm>
          <a:prstGeom prst="rect">
            <a:avLst/>
          </a:prstGeom>
          <a:noFill/>
        </p:spPr>
        <p:txBody>
          <a:bodyPr wrap="square" rtlCol="0">
            <a:spAutoFit/>
          </a:bodyPr>
          <a:lstStyle/>
          <a:p>
            <a:r>
              <a:rPr lang="en-GB" sz="2400" dirty="0"/>
              <a:t>Manage </a:t>
            </a:r>
            <a:r>
              <a:rPr lang="en-GB" sz="2400" b="1" dirty="0">
                <a:solidFill>
                  <a:srgbClr val="1B1A69"/>
                </a:solidFill>
              </a:rPr>
              <a:t>wellbeing</a:t>
            </a:r>
            <a:r>
              <a:rPr lang="en-GB" sz="2400" dirty="0"/>
              <a:t> by understanding the importance of the </a:t>
            </a:r>
            <a:r>
              <a:rPr lang="en-GB" sz="2400" b="1" dirty="0">
                <a:solidFill>
                  <a:srgbClr val="1B1A69"/>
                </a:solidFill>
              </a:rPr>
              <a:t>right</a:t>
            </a:r>
            <a:r>
              <a:rPr lang="en-GB" sz="2400" dirty="0"/>
              <a:t> </a:t>
            </a:r>
            <a:r>
              <a:rPr lang="en-GB" sz="2400" b="1" dirty="0">
                <a:solidFill>
                  <a:srgbClr val="1B1A69"/>
                </a:solidFill>
              </a:rPr>
              <a:t>to</a:t>
            </a:r>
            <a:r>
              <a:rPr lang="en-GB" sz="2400" dirty="0"/>
              <a:t> </a:t>
            </a:r>
            <a:r>
              <a:rPr lang="en-GB" sz="2400" b="1" dirty="0">
                <a:solidFill>
                  <a:srgbClr val="1B1A69"/>
                </a:solidFill>
              </a:rPr>
              <a:t>support</a:t>
            </a:r>
            <a:r>
              <a:rPr lang="en-GB" sz="2400" dirty="0"/>
              <a:t>.</a:t>
            </a:r>
          </a:p>
        </p:txBody>
      </p:sp>
      <p:grpSp>
        <p:nvGrpSpPr>
          <p:cNvPr id="61" name="Group 60"/>
          <p:cNvGrpSpPr/>
          <p:nvPr/>
        </p:nvGrpSpPr>
        <p:grpSpPr>
          <a:xfrm>
            <a:off x="860046" y="3158718"/>
            <a:ext cx="719667" cy="733118"/>
            <a:chOff x="152400" y="3352800"/>
            <a:chExt cx="719667" cy="733118"/>
          </a:xfrm>
        </p:grpSpPr>
        <p:sp>
          <p:nvSpPr>
            <p:cNvPr id="62" name="Oval 61"/>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3" name="TextBox 82"/>
            <p:cNvSpPr txBox="1"/>
            <p:nvPr/>
          </p:nvSpPr>
          <p:spPr>
            <a:xfrm>
              <a:off x="314739" y="3375080"/>
              <a:ext cx="429926" cy="646331"/>
            </a:xfrm>
            <a:prstGeom prst="rect">
              <a:avLst/>
            </a:prstGeom>
            <a:noFill/>
          </p:spPr>
          <p:txBody>
            <a:bodyPr wrap="none" rtlCol="0">
              <a:spAutoFit/>
            </a:bodyPr>
            <a:lstStyle/>
            <a:p>
              <a:r>
                <a:rPr lang="en-GB" sz="3600" b="1" dirty="0">
                  <a:ln>
                    <a:solidFill>
                      <a:schemeClr val="tx1"/>
                    </a:solidFill>
                  </a:ln>
                  <a:latin typeface="Tw Cen MT" panose="020B0602020104020603" pitchFamily="34" charset="0"/>
                </a:rPr>
                <a:t>8</a:t>
              </a:r>
            </a:p>
          </p:txBody>
        </p:sp>
      </p:grpSp>
      <p:grpSp>
        <p:nvGrpSpPr>
          <p:cNvPr id="84" name="Group 83"/>
          <p:cNvGrpSpPr/>
          <p:nvPr/>
        </p:nvGrpSpPr>
        <p:grpSpPr>
          <a:xfrm>
            <a:off x="860046" y="2284423"/>
            <a:ext cx="719667" cy="733118"/>
            <a:chOff x="152400" y="3352800"/>
            <a:chExt cx="719667" cy="733118"/>
          </a:xfrm>
        </p:grpSpPr>
        <p:sp>
          <p:nvSpPr>
            <p:cNvPr id="85" name="Oval 84"/>
            <p:cNvSpPr/>
            <p:nvPr/>
          </p:nvSpPr>
          <p:spPr>
            <a:xfrm>
              <a:off x="152400" y="3352800"/>
              <a:ext cx="719667" cy="733118"/>
            </a:xfrm>
            <a:prstGeom prst="ellipse">
              <a:avLst/>
            </a:prstGeom>
            <a:solidFill>
              <a:srgbClr val="B4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w Cen MT" panose="020B0602020104020603" pitchFamily="34" charset="0"/>
              </a:endParaRPr>
            </a:p>
          </p:txBody>
        </p:sp>
        <p:sp>
          <p:nvSpPr>
            <p:cNvPr id="86" name="TextBox 85"/>
            <p:cNvSpPr txBox="1"/>
            <p:nvPr/>
          </p:nvSpPr>
          <p:spPr>
            <a:xfrm>
              <a:off x="314739" y="3375080"/>
              <a:ext cx="429926" cy="646331"/>
            </a:xfrm>
            <a:prstGeom prst="rect">
              <a:avLst/>
            </a:prstGeom>
            <a:noFill/>
          </p:spPr>
          <p:txBody>
            <a:bodyPr wrap="none" rtlCol="0">
              <a:spAutoFit/>
            </a:bodyPr>
            <a:lstStyle/>
            <a:p>
              <a:r>
                <a:rPr lang="en-GB" sz="3600" b="1" dirty="0">
                  <a:ln>
                    <a:solidFill>
                      <a:schemeClr val="tx1"/>
                    </a:solidFill>
                  </a:ln>
                  <a:latin typeface="Tw Cen MT" panose="020B0602020104020603" pitchFamily="34" charset="0"/>
                </a:rPr>
                <a:t>8</a:t>
              </a:r>
            </a:p>
          </p:txBody>
        </p:sp>
      </p:grpSp>
      <p:sp>
        <p:nvSpPr>
          <p:cNvPr id="44" name="TextBox 43"/>
          <p:cNvSpPr txBox="1"/>
          <p:nvPr/>
        </p:nvSpPr>
        <p:spPr>
          <a:xfrm>
            <a:off x="1719952" y="4944443"/>
            <a:ext cx="4963236" cy="707886"/>
          </a:xfrm>
          <a:prstGeom prst="rect">
            <a:avLst/>
          </a:prstGeom>
          <a:noFill/>
        </p:spPr>
        <p:txBody>
          <a:bodyPr wrap="square" rtlCol="0">
            <a:spAutoFit/>
          </a:bodyPr>
          <a:lstStyle/>
          <a:p>
            <a:r>
              <a:rPr lang="en-GB" i="1" dirty="0">
                <a:solidFill>
                  <a:schemeClr val="bg1">
                    <a:lumMod val="65000"/>
                  </a:schemeClr>
                </a:solidFill>
              </a:rPr>
              <a:t>See full detail in the </a:t>
            </a:r>
            <a:r>
              <a:rPr lang="en-GB" b="1" i="1" dirty="0">
                <a:solidFill>
                  <a:schemeClr val="bg1">
                    <a:lumMod val="65000"/>
                  </a:schemeClr>
                </a:solidFill>
              </a:rPr>
              <a:t>ITT Core Content Framework.</a:t>
            </a:r>
          </a:p>
          <a:p>
            <a:r>
              <a:rPr lang="en-GB" sz="1100" dirty="0">
                <a:solidFill>
                  <a:schemeClr val="bg1">
                    <a:lumMod val="65000"/>
                  </a:schemeClr>
                </a:solidFill>
                <a:hlinkClick r:id="rId3"/>
              </a:rPr>
              <a:t>https://assets.publishing.service.gov.uk/government/uploads/system/uploads/attachment_data/file/843676/Initial_teacher_training_core_content_framework.pdf</a:t>
            </a:r>
            <a:endParaRPr lang="en-GB" sz="1100" b="1" i="1" dirty="0">
              <a:solidFill>
                <a:schemeClr val="bg1">
                  <a:lumMod val="65000"/>
                </a:schemeClr>
              </a:solidFill>
            </a:endParaRPr>
          </a:p>
        </p:txBody>
      </p:sp>
      <p:pic>
        <p:nvPicPr>
          <p:cNvPr id="45" name="Picture 44"/>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3694622" y="4193534"/>
            <a:ext cx="561068" cy="658458"/>
          </a:xfrm>
          <a:prstGeom prst="rect">
            <a:avLst/>
          </a:prstGeom>
        </p:spPr>
      </p:pic>
    </p:spTree>
    <p:extLst>
      <p:ext uri="{BB962C8B-B14F-4D97-AF65-F5344CB8AC3E}">
        <p14:creationId xmlns:p14="http://schemas.microsoft.com/office/powerpoint/2010/main" val="3842455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b="1905"/>
          <a:stretch/>
        </p:blipFill>
        <p:spPr>
          <a:xfrm>
            <a:off x="1860884" y="3437364"/>
            <a:ext cx="3112169" cy="2289667"/>
          </a:xfrm>
          <a:prstGeom prst="rect">
            <a:avLst/>
          </a:prstGeom>
        </p:spPr>
      </p:pic>
      <p:sp>
        <p:nvSpPr>
          <p:cNvPr id="49" name="Oval 48"/>
          <p:cNvSpPr/>
          <p:nvPr/>
        </p:nvSpPr>
        <p:spPr>
          <a:xfrm>
            <a:off x="183711" y="1057216"/>
            <a:ext cx="1193800" cy="1117600"/>
          </a:xfrm>
          <a:prstGeom prst="ellipse">
            <a:avLst/>
          </a:prstGeom>
          <a:solidFill>
            <a:srgbClr val="1B1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63974" y="179807"/>
            <a:ext cx="12089452" cy="769441"/>
          </a:xfrm>
          <a:prstGeom prst="rect">
            <a:avLst/>
          </a:prstGeom>
          <a:noFill/>
        </p:spPr>
        <p:txBody>
          <a:bodyPr wrap="square" rtlCol="0">
            <a:spAutoFit/>
          </a:bodyPr>
          <a:lstStyle/>
          <a:p>
            <a:r>
              <a:rPr lang="en-GB" sz="4400" b="1" dirty="0">
                <a:latin typeface="Tw Cen MT" panose="020B0602020104020603" pitchFamily="34" charset="0"/>
              </a:rPr>
              <a:t>Academic Reading</a:t>
            </a:r>
            <a:endParaRPr lang="en-GB" sz="3600" b="1" dirty="0">
              <a:solidFill>
                <a:srgbClr val="FFC203"/>
              </a:solidFill>
              <a:latin typeface="Tw Cen MT" panose="020B0602020104020603" pitchFamily="34" charset="0"/>
            </a:endParaRPr>
          </a:p>
        </p:txBody>
      </p:sp>
      <p:cxnSp>
        <p:nvCxnSpPr>
          <p:cNvPr id="11" name="Straight Connector 10"/>
          <p:cNvCxnSpPr/>
          <p:nvPr/>
        </p:nvCxnSpPr>
        <p:spPr>
          <a:xfrm>
            <a:off x="203200" y="922867"/>
            <a:ext cx="1181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703244" y="1131485"/>
            <a:ext cx="4546800" cy="1200329"/>
          </a:xfrm>
          <a:prstGeom prst="rect">
            <a:avLst/>
          </a:prstGeom>
          <a:noFill/>
        </p:spPr>
        <p:txBody>
          <a:bodyPr wrap="square" rtlCol="0">
            <a:spAutoFit/>
          </a:bodyPr>
          <a:lstStyle/>
          <a:p>
            <a:r>
              <a:rPr lang="en-GB" sz="2400" dirty="0"/>
              <a:t>Bennett, T. (2007), </a:t>
            </a:r>
            <a:r>
              <a:rPr lang="en-GB" sz="2400" b="1" dirty="0"/>
              <a:t>Beginning Teacher’s Behaviour Toolkit: Summary</a:t>
            </a:r>
            <a:endParaRPr lang="en-GB" sz="2200" i="1" dirty="0"/>
          </a:p>
        </p:txBody>
      </p:sp>
      <p:sp>
        <p:nvSpPr>
          <p:cNvPr id="44" name="TextBox 43"/>
          <p:cNvSpPr txBox="1"/>
          <p:nvPr/>
        </p:nvSpPr>
        <p:spPr>
          <a:xfrm>
            <a:off x="7056866" y="1179592"/>
            <a:ext cx="4546800" cy="830997"/>
          </a:xfrm>
          <a:prstGeom prst="rect">
            <a:avLst/>
          </a:prstGeom>
          <a:noFill/>
        </p:spPr>
        <p:txBody>
          <a:bodyPr wrap="square" rtlCol="0">
            <a:spAutoFit/>
          </a:bodyPr>
          <a:lstStyle/>
          <a:p>
            <a:r>
              <a:rPr lang="en-GB" sz="2400" dirty="0"/>
              <a:t>Willingham, D. T. . (2012)</a:t>
            </a:r>
            <a:r>
              <a:rPr lang="en-GB" sz="2400" b="1" dirty="0"/>
              <a:t> Why Don’t  Students Like School?</a:t>
            </a:r>
            <a:endParaRPr lang="en-GB" sz="22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312" y="1179592"/>
            <a:ext cx="879113" cy="886275"/>
          </a:xfrm>
          <a:prstGeom prst="rect">
            <a:avLst/>
          </a:prstGeom>
        </p:spPr>
      </p:pic>
      <p:sp>
        <p:nvSpPr>
          <p:cNvPr id="51" name="TextBox 50"/>
          <p:cNvSpPr txBox="1"/>
          <p:nvPr/>
        </p:nvSpPr>
        <p:spPr>
          <a:xfrm>
            <a:off x="6468533" y="5041181"/>
            <a:ext cx="5723467" cy="738664"/>
          </a:xfrm>
          <a:prstGeom prst="rect">
            <a:avLst/>
          </a:prstGeom>
          <a:noFill/>
        </p:spPr>
        <p:txBody>
          <a:bodyPr wrap="square" rtlCol="0">
            <a:spAutoFit/>
          </a:bodyPr>
          <a:lstStyle/>
          <a:p>
            <a:r>
              <a:rPr lang="en-GB" sz="2000" i="1" dirty="0">
                <a:solidFill>
                  <a:schemeClr val="bg1">
                    <a:lumMod val="65000"/>
                  </a:schemeClr>
                </a:solidFill>
              </a:rPr>
              <a:t>See </a:t>
            </a:r>
            <a:r>
              <a:rPr lang="en-GB" sz="2000" b="1" i="1" dirty="0">
                <a:solidFill>
                  <a:schemeClr val="bg1">
                    <a:lumMod val="65000"/>
                  </a:schemeClr>
                </a:solidFill>
              </a:rPr>
              <a:t>ITT Core Content Framework </a:t>
            </a:r>
            <a:r>
              <a:rPr lang="en-GB" sz="2000" i="1" dirty="0">
                <a:solidFill>
                  <a:schemeClr val="bg1">
                    <a:lumMod val="65000"/>
                  </a:schemeClr>
                </a:solidFill>
              </a:rPr>
              <a:t>for full bibliography.</a:t>
            </a:r>
          </a:p>
          <a:p>
            <a:r>
              <a:rPr lang="en-GB" sz="1100" dirty="0">
                <a:solidFill>
                  <a:schemeClr val="bg1">
                    <a:lumMod val="65000"/>
                  </a:schemeClr>
                </a:solidFill>
                <a:hlinkClick r:id="rId6"/>
              </a:rPr>
              <a:t>https://assets.publishing.service.gov.uk/government/uploads/system/uploads/attachment_data/file/843676/Initial_teacher_training_core_content_framework.pdf</a:t>
            </a:r>
            <a:endParaRPr lang="en-GB" sz="1100" b="1" i="1" dirty="0">
              <a:solidFill>
                <a:schemeClr val="bg1">
                  <a:lumMod val="65000"/>
                </a:schemeClr>
              </a:solidFill>
            </a:endParaRPr>
          </a:p>
        </p:txBody>
      </p:sp>
      <p:pic>
        <p:nvPicPr>
          <p:cNvPr id="52" name="Picture 51"/>
          <p:cNvPicPr>
            <a:picLocks noChangeAspect="1"/>
          </p:cNvPicPr>
          <p:nvPr/>
        </p:nvPicPr>
        <p:blipFill>
          <a:blip r:embed="rId7" cstate="print">
            <a:grayscl/>
            <a:extLst>
              <a:ext uri="{28A0092B-C50C-407E-A947-70E740481C1C}">
                <a14:useLocalDpi xmlns:a14="http://schemas.microsoft.com/office/drawing/2010/main" val="0"/>
              </a:ext>
            </a:extLst>
          </a:blip>
          <a:stretch>
            <a:fillRect/>
          </a:stretch>
        </p:blipFill>
        <p:spPr>
          <a:xfrm>
            <a:off x="8953868" y="4344863"/>
            <a:ext cx="561068" cy="658458"/>
          </a:xfrm>
          <a:prstGeom prst="rect">
            <a:avLst/>
          </a:prstGeom>
        </p:spPr>
      </p:pic>
      <p:sp>
        <p:nvSpPr>
          <p:cNvPr id="3" name="Rectangle 2">
            <a:extLst>
              <a:ext uri="{FF2B5EF4-FFF2-40B4-BE49-F238E27FC236}">
                <a16:creationId xmlns:a16="http://schemas.microsoft.com/office/drawing/2014/main" id="{5F3E39E4-1181-463B-B0D4-5BDFF3600965}"/>
              </a:ext>
            </a:extLst>
          </p:cNvPr>
          <p:cNvSpPr/>
          <p:nvPr/>
        </p:nvSpPr>
        <p:spPr>
          <a:xfrm>
            <a:off x="1703244" y="2570378"/>
            <a:ext cx="6096000" cy="646331"/>
          </a:xfrm>
          <a:prstGeom prst="rect">
            <a:avLst/>
          </a:prstGeom>
        </p:spPr>
        <p:txBody>
          <a:bodyPr>
            <a:spAutoFit/>
          </a:bodyPr>
          <a:lstStyle/>
          <a:p>
            <a:r>
              <a:rPr lang="en-GB" dirty="0">
                <a:hlinkClick r:id="rId8"/>
              </a:rPr>
              <a:t>The trainee teacher behavioural toolkit: a summary - GOV.UK (www.gov.uk)</a:t>
            </a:r>
            <a:endParaRPr lang="en-GB" dirty="0"/>
          </a:p>
        </p:txBody>
      </p:sp>
    </p:spTree>
    <p:extLst>
      <p:ext uri="{BB962C8B-B14F-4D97-AF65-F5344CB8AC3E}">
        <p14:creationId xmlns:p14="http://schemas.microsoft.com/office/powerpoint/2010/main" val="445590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393065"/>
            <a:ext cx="12122727" cy="1022466"/>
          </a:xfrm>
        </p:spPr>
        <p:txBody>
          <a:bodyPr>
            <a:noAutofit/>
          </a:bodyPr>
          <a:lstStyle/>
          <a:p>
            <a:r>
              <a:rPr lang="en-GB" sz="4000" b="1" spc="200" dirty="0">
                <a:solidFill>
                  <a:srgbClr val="FDE001"/>
                </a:solidFill>
              </a:rPr>
              <a:t>Introduction</a:t>
            </a:r>
          </a:p>
          <a:p>
            <a:r>
              <a:rPr lang="en-GB" sz="2800" spc="300" dirty="0">
                <a:solidFill>
                  <a:schemeClr val="bg1"/>
                </a:solidFill>
              </a:rPr>
              <a:t>Part 1</a:t>
            </a:r>
          </a:p>
        </p:txBody>
      </p:sp>
    </p:spTree>
    <p:extLst>
      <p:ext uri="{BB962C8B-B14F-4D97-AF65-F5344CB8AC3E}">
        <p14:creationId xmlns:p14="http://schemas.microsoft.com/office/powerpoint/2010/main" val="2954254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mary Induction Day 2020-21" id="{191F015D-F899-3945-A7C1-BD5E8B050B2F}" vid="{8FCB3C38-51AC-C245-BB76-5818A6482A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8C5F6A6F1FFB340A8A2A150A2B5371B" ma:contentTypeVersion="14" ma:contentTypeDescription="Create a new document." ma:contentTypeScope="" ma:versionID="990566511b860f207f71a69564d4fe12">
  <xsd:schema xmlns:xsd="http://www.w3.org/2001/XMLSchema" xmlns:xs="http://www.w3.org/2001/XMLSchema" xmlns:p="http://schemas.microsoft.com/office/2006/metadata/properties" xmlns:ns3="85ca4211-fdaa-44ca-afdf-31d7312d86d3" xmlns:ns4="9ceb8812-0042-4ea7-bec1-098a8a835642" targetNamespace="http://schemas.microsoft.com/office/2006/metadata/properties" ma:root="true" ma:fieldsID="75daa36c64c23250438a4bcc11cf4514" ns3:_="" ns4:_="">
    <xsd:import namespace="85ca4211-fdaa-44ca-afdf-31d7312d86d3"/>
    <xsd:import namespace="9ceb8812-0042-4ea7-bec1-098a8a83564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ca4211-fdaa-44ca-afdf-31d7312d86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eb8812-0042-4ea7-bec1-098a8a83564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0FE9A4-9F5E-4340-8E81-DEE7BE836BCC}">
  <ds:schemaRefs>
    <ds:schemaRef ds:uri="85ca4211-fdaa-44ca-afdf-31d7312d86d3"/>
    <ds:schemaRef ds:uri="http://schemas.microsoft.com/office/2006/documentManagement/types"/>
    <ds:schemaRef ds:uri="http://schemas.microsoft.com/office/2006/metadata/properties"/>
    <ds:schemaRef ds:uri="http://purl.org/dc/elements/1.1/"/>
    <ds:schemaRef ds:uri="http://purl.org/dc/dcmitype/"/>
    <ds:schemaRef ds:uri="http://purl.org/dc/terms/"/>
    <ds:schemaRef ds:uri="http://schemas.openxmlformats.org/package/2006/metadata/core-properties"/>
    <ds:schemaRef ds:uri="http://schemas.microsoft.com/office/infopath/2007/PartnerControls"/>
    <ds:schemaRef ds:uri="http://www.w3.org/XML/1998/namespace"/>
    <ds:schemaRef ds:uri="9ceb8812-0042-4ea7-bec1-098a8a835642"/>
  </ds:schemaRefs>
</ds:datastoreItem>
</file>

<file path=customXml/itemProps2.xml><?xml version="1.0" encoding="utf-8"?>
<ds:datastoreItem xmlns:ds="http://schemas.openxmlformats.org/officeDocument/2006/customXml" ds:itemID="{E4F50500-DA23-41DC-AE6C-EE3B66DB1B76}">
  <ds:schemaRefs>
    <ds:schemaRef ds:uri="http://schemas.microsoft.com/sharepoint/v3/contenttype/forms"/>
  </ds:schemaRefs>
</ds:datastoreItem>
</file>

<file path=customXml/itemProps3.xml><?xml version="1.0" encoding="utf-8"?>
<ds:datastoreItem xmlns:ds="http://schemas.openxmlformats.org/officeDocument/2006/customXml" ds:itemID="{95C26A4A-5905-4AF2-8FED-E793F897FF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ca4211-fdaa-44ca-afdf-31d7312d86d3"/>
    <ds:schemaRef ds:uri="9ceb8812-0042-4ea7-bec1-098a8a8356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Summary Primary Induction Day 2020-21</Template>
  <TotalTime>8022</TotalTime>
  <Words>2370</Words>
  <Application>Microsoft Office PowerPoint</Application>
  <PresentationFormat>Widescreen</PresentationFormat>
  <Paragraphs>379</Paragraphs>
  <Slides>40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Bodoni MT Black</vt:lpstr>
      <vt:lpstr>Calibri</vt:lpstr>
      <vt:lpstr>Calibri Light</vt:lpstr>
      <vt:lpstr>Open Sans</vt:lpstr>
      <vt:lpstr>Tw Cen 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Carmel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Iain Knox</cp:lastModifiedBy>
  <cp:revision>372</cp:revision>
  <dcterms:created xsi:type="dcterms:W3CDTF">2020-07-14T16:13:08Z</dcterms:created>
  <dcterms:modified xsi:type="dcterms:W3CDTF">2022-10-15T21:37:06Z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0x01010058C5F6A6F1FFB340A8A2A150A2B5371B</vt:lpwstr>
  </property>
</Properties>
</file>