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9"/>
  </p:notesMasterIdLst>
  <p:sldIdLst>
    <p:sldId id="256" r:id="rId5"/>
    <p:sldId id="435" r:id="rId6"/>
    <p:sldId id="258" r:id="rId7"/>
    <p:sldId id="286" r:id="rId8"/>
    <p:sldId id="287" r:id="rId9"/>
    <p:sldId id="446" r:id="rId10"/>
    <p:sldId id="280" r:id="rId11"/>
    <p:sldId id="263" r:id="rId12"/>
    <p:sldId id="303" r:id="rId13"/>
    <p:sldId id="304" r:id="rId14"/>
    <p:sldId id="265" r:id="rId15"/>
    <p:sldId id="293" r:id="rId16"/>
    <p:sldId id="276" r:id="rId17"/>
    <p:sldId id="436" r:id="rId18"/>
    <p:sldId id="279" r:id="rId19"/>
    <p:sldId id="262" r:id="rId20"/>
    <p:sldId id="272" r:id="rId21"/>
    <p:sldId id="283" r:id="rId22"/>
    <p:sldId id="278" r:id="rId23"/>
    <p:sldId id="437" r:id="rId24"/>
    <p:sldId id="259" r:id="rId25"/>
    <p:sldId id="294" r:id="rId26"/>
    <p:sldId id="271" r:id="rId27"/>
    <p:sldId id="439" r:id="rId28"/>
    <p:sldId id="270" r:id="rId29"/>
    <p:sldId id="438" r:id="rId30"/>
    <p:sldId id="441" r:id="rId31"/>
    <p:sldId id="442" r:id="rId32"/>
    <p:sldId id="443" r:id="rId33"/>
    <p:sldId id="445" r:id="rId34"/>
    <p:sldId id="260" r:id="rId35"/>
    <p:sldId id="266" r:id="rId36"/>
    <p:sldId id="268" r:id="rId37"/>
    <p:sldId id="43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71C29B-7C44-4EAD-BD36-8F1002F2D843}" v="26" dt="2022-12-14T16:25:23.6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08" autoAdjust="0"/>
    <p:restoredTop sz="94660"/>
  </p:normalViewPr>
  <p:slideViewPr>
    <p:cSldViewPr snapToGrid="0">
      <p:cViewPr varScale="1">
        <p:scale>
          <a:sx n="72" d="100"/>
          <a:sy n="72" d="100"/>
        </p:scale>
        <p:origin x="79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ain Knox" userId="dfec72b5-a142-4602-b4cb-5001668b7602" providerId="ADAL" clId="{0571C29B-7C44-4EAD-BD36-8F1002F2D843}"/>
    <pc:docChg chg="undo custSel addSld delSld modSld modMainMaster">
      <pc:chgData name="Iain Knox" userId="dfec72b5-a142-4602-b4cb-5001668b7602" providerId="ADAL" clId="{0571C29B-7C44-4EAD-BD36-8F1002F2D843}" dt="2022-12-14T16:53:29.535" v="109" actId="20577"/>
      <pc:docMkLst>
        <pc:docMk/>
      </pc:docMkLst>
      <pc:sldChg chg="setBg">
        <pc:chgData name="Iain Knox" userId="dfec72b5-a142-4602-b4cb-5001668b7602" providerId="ADAL" clId="{0571C29B-7C44-4EAD-BD36-8F1002F2D843}" dt="2022-12-02T15:04:40.823" v="5"/>
        <pc:sldMkLst>
          <pc:docMk/>
          <pc:sldMk cId="0" sldId="259"/>
        </pc:sldMkLst>
      </pc:sldChg>
      <pc:sldChg chg="setBg">
        <pc:chgData name="Iain Knox" userId="dfec72b5-a142-4602-b4cb-5001668b7602" providerId="ADAL" clId="{0571C29B-7C44-4EAD-BD36-8F1002F2D843}" dt="2022-12-02T15:04:40.823" v="5"/>
        <pc:sldMkLst>
          <pc:docMk/>
          <pc:sldMk cId="0" sldId="260"/>
        </pc:sldMkLst>
      </pc:sldChg>
      <pc:sldChg chg="add">
        <pc:chgData name="Iain Knox" userId="dfec72b5-a142-4602-b4cb-5001668b7602" providerId="ADAL" clId="{0571C29B-7C44-4EAD-BD36-8F1002F2D843}" dt="2022-12-14T16:25:23.656" v="32"/>
        <pc:sldMkLst>
          <pc:docMk/>
          <pc:sldMk cId="0" sldId="263"/>
        </pc:sldMkLst>
      </pc:sldChg>
      <pc:sldChg chg="setBg">
        <pc:chgData name="Iain Knox" userId="dfec72b5-a142-4602-b4cb-5001668b7602" providerId="ADAL" clId="{0571C29B-7C44-4EAD-BD36-8F1002F2D843}" dt="2022-12-02T15:04:40.823" v="5"/>
        <pc:sldMkLst>
          <pc:docMk/>
          <pc:sldMk cId="0" sldId="268"/>
        </pc:sldMkLst>
      </pc:sldChg>
      <pc:sldChg chg="del">
        <pc:chgData name="Iain Knox" userId="dfec72b5-a142-4602-b4cb-5001668b7602" providerId="ADAL" clId="{0571C29B-7C44-4EAD-BD36-8F1002F2D843}" dt="2022-12-14T16:25:27.862" v="33" actId="47"/>
        <pc:sldMkLst>
          <pc:docMk/>
          <pc:sldMk cId="0" sldId="273"/>
        </pc:sldMkLst>
      </pc:sldChg>
      <pc:sldChg chg="setBg">
        <pc:chgData name="Iain Knox" userId="dfec72b5-a142-4602-b4cb-5001668b7602" providerId="ADAL" clId="{0571C29B-7C44-4EAD-BD36-8F1002F2D843}" dt="2022-12-02T15:04:40.823" v="5"/>
        <pc:sldMkLst>
          <pc:docMk/>
          <pc:sldMk cId="0" sldId="276"/>
        </pc:sldMkLst>
      </pc:sldChg>
      <pc:sldChg chg="setBg">
        <pc:chgData name="Iain Knox" userId="dfec72b5-a142-4602-b4cb-5001668b7602" providerId="ADAL" clId="{0571C29B-7C44-4EAD-BD36-8F1002F2D843}" dt="2022-12-02T15:04:40.823" v="5"/>
        <pc:sldMkLst>
          <pc:docMk/>
          <pc:sldMk cId="0" sldId="278"/>
        </pc:sldMkLst>
      </pc:sldChg>
      <pc:sldChg chg="setBg">
        <pc:chgData name="Iain Knox" userId="dfec72b5-a142-4602-b4cb-5001668b7602" providerId="ADAL" clId="{0571C29B-7C44-4EAD-BD36-8F1002F2D843}" dt="2022-12-02T15:04:40.823" v="5"/>
        <pc:sldMkLst>
          <pc:docMk/>
          <pc:sldMk cId="0" sldId="279"/>
        </pc:sldMkLst>
      </pc:sldChg>
      <pc:sldChg chg="add">
        <pc:chgData name="Iain Knox" userId="dfec72b5-a142-4602-b4cb-5001668b7602" providerId="ADAL" clId="{0571C29B-7C44-4EAD-BD36-8F1002F2D843}" dt="2022-12-14T16:25:23.656" v="32"/>
        <pc:sldMkLst>
          <pc:docMk/>
          <pc:sldMk cId="0" sldId="280"/>
        </pc:sldMkLst>
      </pc:sldChg>
      <pc:sldChg chg="modSp add mod">
        <pc:chgData name="Iain Knox" userId="dfec72b5-a142-4602-b4cb-5001668b7602" providerId="ADAL" clId="{0571C29B-7C44-4EAD-BD36-8F1002F2D843}" dt="2022-12-14T16:44:03.839" v="85" actId="20577"/>
        <pc:sldMkLst>
          <pc:docMk/>
          <pc:sldMk cId="4242440859" sldId="303"/>
        </pc:sldMkLst>
        <pc:spChg chg="mod">
          <ac:chgData name="Iain Knox" userId="dfec72b5-a142-4602-b4cb-5001668b7602" providerId="ADAL" clId="{0571C29B-7C44-4EAD-BD36-8F1002F2D843}" dt="2022-12-14T16:44:03.839" v="85" actId="20577"/>
          <ac:spMkLst>
            <pc:docMk/>
            <pc:sldMk cId="4242440859" sldId="303"/>
            <ac:spMk id="3" creationId="{F5C71D0B-3EFC-F619-E1EA-7E2E13C7BDA3}"/>
          </ac:spMkLst>
        </pc:spChg>
      </pc:sldChg>
      <pc:sldChg chg="modSp add mod">
        <pc:chgData name="Iain Knox" userId="dfec72b5-a142-4602-b4cb-5001668b7602" providerId="ADAL" clId="{0571C29B-7C44-4EAD-BD36-8F1002F2D843}" dt="2022-12-14T16:53:29.535" v="109" actId="20577"/>
        <pc:sldMkLst>
          <pc:docMk/>
          <pc:sldMk cId="4234762058" sldId="304"/>
        </pc:sldMkLst>
        <pc:spChg chg="mod">
          <ac:chgData name="Iain Knox" userId="dfec72b5-a142-4602-b4cb-5001668b7602" providerId="ADAL" clId="{0571C29B-7C44-4EAD-BD36-8F1002F2D843}" dt="2022-12-14T16:53:29.535" v="109" actId="20577"/>
          <ac:spMkLst>
            <pc:docMk/>
            <pc:sldMk cId="4234762058" sldId="304"/>
            <ac:spMk id="3" creationId="{92CEA29C-C68C-F0E7-02FA-1BDF818F7268}"/>
          </ac:spMkLst>
        </pc:spChg>
      </pc:sldChg>
      <pc:sldChg chg="addSp delSp modSp mod setBg delDesignElem chgLayout">
        <pc:chgData name="Iain Knox" userId="dfec72b5-a142-4602-b4cb-5001668b7602" providerId="ADAL" clId="{0571C29B-7C44-4EAD-BD36-8F1002F2D843}" dt="2022-12-02T15:06:12.073" v="18"/>
        <pc:sldMkLst>
          <pc:docMk/>
          <pc:sldMk cId="3843864756" sldId="435"/>
        </pc:sldMkLst>
        <pc:spChg chg="mod ord">
          <ac:chgData name="Iain Knox" userId="dfec72b5-a142-4602-b4cb-5001668b7602" providerId="ADAL" clId="{0571C29B-7C44-4EAD-BD36-8F1002F2D843}" dt="2022-12-02T15:05:47.913" v="15" actId="700"/>
          <ac:spMkLst>
            <pc:docMk/>
            <pc:sldMk cId="3843864756" sldId="435"/>
            <ac:spMk id="2" creationId="{1E6733A4-AA94-4145-A54A-14324854E67C}"/>
          </ac:spMkLst>
        </pc:spChg>
        <pc:spChg chg="add del mod ord">
          <ac:chgData name="Iain Knox" userId="dfec72b5-a142-4602-b4cb-5001668b7602" providerId="ADAL" clId="{0571C29B-7C44-4EAD-BD36-8F1002F2D843}" dt="2022-12-02T15:05:47.913" v="15" actId="700"/>
          <ac:spMkLst>
            <pc:docMk/>
            <pc:sldMk cId="3843864756" sldId="435"/>
            <ac:spMk id="3" creationId="{9FA17BD2-4719-4ED2-98A6-402864633155}"/>
          </ac:spMkLst>
        </pc:spChg>
        <pc:spChg chg="add del">
          <ac:chgData name="Iain Knox" userId="dfec72b5-a142-4602-b4cb-5001668b7602" providerId="ADAL" clId="{0571C29B-7C44-4EAD-BD36-8F1002F2D843}" dt="2022-12-02T15:05:47.913" v="15" actId="700"/>
          <ac:spMkLst>
            <pc:docMk/>
            <pc:sldMk cId="3843864756" sldId="435"/>
            <ac:spMk id="1036" creationId="{D12DDE76-C203-4047-9998-63900085B5E8}"/>
          </ac:spMkLst>
        </pc:spChg>
      </pc:sldChg>
      <pc:sldChg chg="setBg">
        <pc:chgData name="Iain Knox" userId="dfec72b5-a142-4602-b4cb-5001668b7602" providerId="ADAL" clId="{0571C29B-7C44-4EAD-BD36-8F1002F2D843}" dt="2022-12-02T15:04:40.823" v="5"/>
        <pc:sldMkLst>
          <pc:docMk/>
          <pc:sldMk cId="792789523" sldId="436"/>
        </pc:sldMkLst>
      </pc:sldChg>
      <pc:sldChg chg="setBg">
        <pc:chgData name="Iain Knox" userId="dfec72b5-a142-4602-b4cb-5001668b7602" providerId="ADAL" clId="{0571C29B-7C44-4EAD-BD36-8F1002F2D843}" dt="2022-12-02T15:04:40.823" v="5"/>
        <pc:sldMkLst>
          <pc:docMk/>
          <pc:sldMk cId="1917836768" sldId="437"/>
        </pc:sldMkLst>
      </pc:sldChg>
      <pc:sldChg chg="setBg">
        <pc:chgData name="Iain Knox" userId="dfec72b5-a142-4602-b4cb-5001668b7602" providerId="ADAL" clId="{0571C29B-7C44-4EAD-BD36-8F1002F2D843}" dt="2022-12-02T15:04:40.823" v="5"/>
        <pc:sldMkLst>
          <pc:docMk/>
          <pc:sldMk cId="2706319323" sldId="439"/>
        </pc:sldMkLst>
      </pc:sldChg>
      <pc:sldChg chg="setBg">
        <pc:chgData name="Iain Knox" userId="dfec72b5-a142-4602-b4cb-5001668b7602" providerId="ADAL" clId="{0571C29B-7C44-4EAD-BD36-8F1002F2D843}" dt="2022-12-02T15:04:40.823" v="5"/>
        <pc:sldMkLst>
          <pc:docMk/>
          <pc:sldMk cId="75555712" sldId="441"/>
        </pc:sldMkLst>
      </pc:sldChg>
      <pc:sldChg chg="add">
        <pc:chgData name="Iain Knox" userId="dfec72b5-a142-4602-b4cb-5001668b7602" providerId="ADAL" clId="{0571C29B-7C44-4EAD-BD36-8F1002F2D843}" dt="2022-12-14T16:25:23.656" v="32"/>
        <pc:sldMkLst>
          <pc:docMk/>
          <pc:sldMk cId="0" sldId="446"/>
        </pc:sldMkLst>
      </pc:sldChg>
      <pc:sldChg chg="new del">
        <pc:chgData name="Iain Knox" userId="dfec72b5-a142-4602-b4cb-5001668b7602" providerId="ADAL" clId="{0571C29B-7C44-4EAD-BD36-8F1002F2D843}" dt="2022-12-02T15:04:19.077" v="1" actId="2696"/>
        <pc:sldMkLst>
          <pc:docMk/>
          <pc:sldMk cId="2421497157" sldId="446"/>
        </pc:sldMkLst>
      </pc:sldChg>
      <pc:sldMasterChg chg="setBg modSldLayout">
        <pc:chgData name="Iain Knox" userId="dfec72b5-a142-4602-b4cb-5001668b7602" providerId="ADAL" clId="{0571C29B-7C44-4EAD-BD36-8F1002F2D843}" dt="2022-12-02T15:06:52.089" v="30"/>
        <pc:sldMasterMkLst>
          <pc:docMk/>
          <pc:sldMasterMk cId="4077219118" sldId="2147483648"/>
        </pc:sldMasterMkLst>
        <pc:sldLayoutChg chg="setBg">
          <pc:chgData name="Iain Knox" userId="dfec72b5-a142-4602-b4cb-5001668b7602" providerId="ADAL" clId="{0571C29B-7C44-4EAD-BD36-8F1002F2D843}" dt="2022-12-02T15:06:12.073" v="18"/>
          <pc:sldLayoutMkLst>
            <pc:docMk/>
            <pc:sldMasterMk cId="4077219118" sldId="2147483648"/>
            <pc:sldLayoutMk cId="3665127181" sldId="2147483649"/>
          </pc:sldLayoutMkLst>
        </pc:sldLayoutChg>
        <pc:sldLayoutChg chg="addSp modSp setBg">
          <pc:chgData name="Iain Knox" userId="dfec72b5-a142-4602-b4cb-5001668b7602" providerId="ADAL" clId="{0571C29B-7C44-4EAD-BD36-8F1002F2D843}" dt="2022-12-02T15:06:41.736" v="22"/>
          <pc:sldLayoutMkLst>
            <pc:docMk/>
            <pc:sldMasterMk cId="4077219118" sldId="2147483648"/>
            <pc:sldLayoutMk cId="2339493483" sldId="2147483650"/>
          </pc:sldLayoutMkLst>
          <pc:spChg chg="add mod">
            <ac:chgData name="Iain Knox" userId="dfec72b5-a142-4602-b4cb-5001668b7602" providerId="ADAL" clId="{0571C29B-7C44-4EAD-BD36-8F1002F2D843}" dt="2022-12-02T15:06:41.736" v="22"/>
            <ac:spMkLst>
              <pc:docMk/>
              <pc:sldMasterMk cId="4077219118" sldId="2147483648"/>
              <pc:sldLayoutMk cId="2339493483" sldId="2147483650"/>
              <ac:spMk id="7" creationId="{2B1AEA90-EF63-4541-8E14-42B7F703E86B}"/>
            </ac:spMkLst>
          </pc:spChg>
        </pc:sldLayoutChg>
        <pc:sldLayoutChg chg="addSp modSp mod setBg">
          <pc:chgData name="Iain Knox" userId="dfec72b5-a142-4602-b4cb-5001668b7602" providerId="ADAL" clId="{0571C29B-7C44-4EAD-BD36-8F1002F2D843}" dt="2022-12-02T15:06:36.909" v="21" actId="207"/>
          <pc:sldLayoutMkLst>
            <pc:docMk/>
            <pc:sldMasterMk cId="4077219118" sldId="2147483648"/>
            <pc:sldLayoutMk cId="824819992" sldId="2147483651"/>
          </pc:sldLayoutMkLst>
          <pc:spChg chg="add mod">
            <ac:chgData name="Iain Knox" userId="dfec72b5-a142-4602-b4cb-5001668b7602" providerId="ADAL" clId="{0571C29B-7C44-4EAD-BD36-8F1002F2D843}" dt="2022-12-02T15:06:36.909" v="21" actId="207"/>
            <ac:spMkLst>
              <pc:docMk/>
              <pc:sldMasterMk cId="4077219118" sldId="2147483648"/>
              <pc:sldLayoutMk cId="824819992" sldId="2147483651"/>
              <ac:spMk id="7" creationId="{59E12116-550B-41D2-B33F-34AD784F8E9B}"/>
            </ac:spMkLst>
          </pc:spChg>
        </pc:sldLayoutChg>
        <pc:sldLayoutChg chg="addSp modSp setBg">
          <pc:chgData name="Iain Knox" userId="dfec72b5-a142-4602-b4cb-5001668b7602" providerId="ADAL" clId="{0571C29B-7C44-4EAD-BD36-8F1002F2D843}" dt="2022-12-02T15:06:43.215" v="23"/>
          <pc:sldLayoutMkLst>
            <pc:docMk/>
            <pc:sldMasterMk cId="4077219118" sldId="2147483648"/>
            <pc:sldLayoutMk cId="2759527931" sldId="2147483652"/>
          </pc:sldLayoutMkLst>
          <pc:spChg chg="add mod">
            <ac:chgData name="Iain Knox" userId="dfec72b5-a142-4602-b4cb-5001668b7602" providerId="ADAL" clId="{0571C29B-7C44-4EAD-BD36-8F1002F2D843}" dt="2022-12-02T15:06:43.215" v="23"/>
            <ac:spMkLst>
              <pc:docMk/>
              <pc:sldMasterMk cId="4077219118" sldId="2147483648"/>
              <pc:sldLayoutMk cId="2759527931" sldId="2147483652"/>
              <ac:spMk id="8" creationId="{16ACAA3A-B3A2-4C80-AB5D-212F23B4674B}"/>
            </ac:spMkLst>
          </pc:spChg>
        </pc:sldLayoutChg>
        <pc:sldLayoutChg chg="addSp modSp setBg">
          <pc:chgData name="Iain Knox" userId="dfec72b5-a142-4602-b4cb-5001668b7602" providerId="ADAL" clId="{0571C29B-7C44-4EAD-BD36-8F1002F2D843}" dt="2022-12-02T15:06:44.520" v="24"/>
          <pc:sldLayoutMkLst>
            <pc:docMk/>
            <pc:sldMasterMk cId="4077219118" sldId="2147483648"/>
            <pc:sldLayoutMk cId="1898562347" sldId="2147483653"/>
          </pc:sldLayoutMkLst>
          <pc:spChg chg="add mod">
            <ac:chgData name="Iain Knox" userId="dfec72b5-a142-4602-b4cb-5001668b7602" providerId="ADAL" clId="{0571C29B-7C44-4EAD-BD36-8F1002F2D843}" dt="2022-12-02T15:06:44.520" v="24"/>
            <ac:spMkLst>
              <pc:docMk/>
              <pc:sldMasterMk cId="4077219118" sldId="2147483648"/>
              <pc:sldLayoutMk cId="1898562347" sldId="2147483653"/>
              <ac:spMk id="10" creationId="{CE7CF75D-1390-439B-96FC-47186FA8BCFB}"/>
            </ac:spMkLst>
          </pc:spChg>
        </pc:sldLayoutChg>
        <pc:sldLayoutChg chg="addSp modSp setBg">
          <pc:chgData name="Iain Knox" userId="dfec72b5-a142-4602-b4cb-5001668b7602" providerId="ADAL" clId="{0571C29B-7C44-4EAD-BD36-8F1002F2D843}" dt="2022-12-02T15:06:45.453" v="25"/>
          <pc:sldLayoutMkLst>
            <pc:docMk/>
            <pc:sldMasterMk cId="4077219118" sldId="2147483648"/>
            <pc:sldLayoutMk cId="2927197040" sldId="2147483654"/>
          </pc:sldLayoutMkLst>
          <pc:spChg chg="add mod">
            <ac:chgData name="Iain Knox" userId="dfec72b5-a142-4602-b4cb-5001668b7602" providerId="ADAL" clId="{0571C29B-7C44-4EAD-BD36-8F1002F2D843}" dt="2022-12-02T15:06:45.453" v="25"/>
            <ac:spMkLst>
              <pc:docMk/>
              <pc:sldMasterMk cId="4077219118" sldId="2147483648"/>
              <pc:sldLayoutMk cId="2927197040" sldId="2147483654"/>
              <ac:spMk id="6" creationId="{56CE4A30-C445-415D-9B31-2D68D5B6BDCF}"/>
            </ac:spMkLst>
          </pc:spChg>
        </pc:sldLayoutChg>
        <pc:sldLayoutChg chg="addSp modSp setBg">
          <pc:chgData name="Iain Knox" userId="dfec72b5-a142-4602-b4cb-5001668b7602" providerId="ADAL" clId="{0571C29B-7C44-4EAD-BD36-8F1002F2D843}" dt="2022-12-02T15:06:48.229" v="26"/>
          <pc:sldLayoutMkLst>
            <pc:docMk/>
            <pc:sldMasterMk cId="4077219118" sldId="2147483648"/>
            <pc:sldLayoutMk cId="460383274" sldId="2147483655"/>
          </pc:sldLayoutMkLst>
          <pc:spChg chg="add mod">
            <ac:chgData name="Iain Knox" userId="dfec72b5-a142-4602-b4cb-5001668b7602" providerId="ADAL" clId="{0571C29B-7C44-4EAD-BD36-8F1002F2D843}" dt="2022-12-02T15:06:48.229" v="26"/>
            <ac:spMkLst>
              <pc:docMk/>
              <pc:sldMasterMk cId="4077219118" sldId="2147483648"/>
              <pc:sldLayoutMk cId="460383274" sldId="2147483655"/>
              <ac:spMk id="5" creationId="{ED336DC3-9EA8-44AA-919D-107013CF223B}"/>
            </ac:spMkLst>
          </pc:spChg>
        </pc:sldLayoutChg>
        <pc:sldLayoutChg chg="addSp modSp setBg">
          <pc:chgData name="Iain Knox" userId="dfec72b5-a142-4602-b4cb-5001668b7602" providerId="ADAL" clId="{0571C29B-7C44-4EAD-BD36-8F1002F2D843}" dt="2022-12-02T15:06:49.250" v="27"/>
          <pc:sldLayoutMkLst>
            <pc:docMk/>
            <pc:sldMasterMk cId="4077219118" sldId="2147483648"/>
            <pc:sldLayoutMk cId="1593332812" sldId="2147483656"/>
          </pc:sldLayoutMkLst>
          <pc:spChg chg="add mod">
            <ac:chgData name="Iain Knox" userId="dfec72b5-a142-4602-b4cb-5001668b7602" providerId="ADAL" clId="{0571C29B-7C44-4EAD-BD36-8F1002F2D843}" dt="2022-12-02T15:06:49.250" v="27"/>
            <ac:spMkLst>
              <pc:docMk/>
              <pc:sldMasterMk cId="4077219118" sldId="2147483648"/>
              <pc:sldLayoutMk cId="1593332812" sldId="2147483656"/>
              <ac:spMk id="8" creationId="{8E19BB13-5012-4678-B7C0-2E5F4243B06F}"/>
            </ac:spMkLst>
          </pc:spChg>
        </pc:sldLayoutChg>
        <pc:sldLayoutChg chg="addSp modSp setBg">
          <pc:chgData name="Iain Knox" userId="dfec72b5-a142-4602-b4cb-5001668b7602" providerId="ADAL" clId="{0571C29B-7C44-4EAD-BD36-8F1002F2D843}" dt="2022-12-02T15:06:50.523" v="28"/>
          <pc:sldLayoutMkLst>
            <pc:docMk/>
            <pc:sldMasterMk cId="4077219118" sldId="2147483648"/>
            <pc:sldLayoutMk cId="2741230592" sldId="2147483657"/>
          </pc:sldLayoutMkLst>
          <pc:spChg chg="add mod">
            <ac:chgData name="Iain Knox" userId="dfec72b5-a142-4602-b4cb-5001668b7602" providerId="ADAL" clId="{0571C29B-7C44-4EAD-BD36-8F1002F2D843}" dt="2022-12-02T15:06:50.523" v="28"/>
            <ac:spMkLst>
              <pc:docMk/>
              <pc:sldMasterMk cId="4077219118" sldId="2147483648"/>
              <pc:sldLayoutMk cId="2741230592" sldId="2147483657"/>
              <ac:spMk id="8" creationId="{C3AD250C-6CC3-4F6A-9519-171FDFD5186D}"/>
            </ac:spMkLst>
          </pc:spChg>
        </pc:sldLayoutChg>
        <pc:sldLayoutChg chg="addSp modSp setBg">
          <pc:chgData name="Iain Knox" userId="dfec72b5-a142-4602-b4cb-5001668b7602" providerId="ADAL" clId="{0571C29B-7C44-4EAD-BD36-8F1002F2D843}" dt="2022-12-02T15:06:51.309" v="29"/>
          <pc:sldLayoutMkLst>
            <pc:docMk/>
            <pc:sldMasterMk cId="4077219118" sldId="2147483648"/>
            <pc:sldLayoutMk cId="3521369152" sldId="2147483658"/>
          </pc:sldLayoutMkLst>
          <pc:spChg chg="add mod">
            <ac:chgData name="Iain Knox" userId="dfec72b5-a142-4602-b4cb-5001668b7602" providerId="ADAL" clId="{0571C29B-7C44-4EAD-BD36-8F1002F2D843}" dt="2022-12-02T15:06:51.309" v="29"/>
            <ac:spMkLst>
              <pc:docMk/>
              <pc:sldMasterMk cId="4077219118" sldId="2147483648"/>
              <pc:sldLayoutMk cId="3521369152" sldId="2147483658"/>
              <ac:spMk id="7" creationId="{7A6AD1E3-4793-4099-B078-3AFE75B92ABF}"/>
            </ac:spMkLst>
          </pc:spChg>
        </pc:sldLayoutChg>
        <pc:sldLayoutChg chg="addSp modSp setBg">
          <pc:chgData name="Iain Knox" userId="dfec72b5-a142-4602-b4cb-5001668b7602" providerId="ADAL" clId="{0571C29B-7C44-4EAD-BD36-8F1002F2D843}" dt="2022-12-02T15:06:52.089" v="30"/>
          <pc:sldLayoutMkLst>
            <pc:docMk/>
            <pc:sldMasterMk cId="4077219118" sldId="2147483648"/>
            <pc:sldLayoutMk cId="3000939736" sldId="2147483659"/>
          </pc:sldLayoutMkLst>
          <pc:spChg chg="add mod">
            <ac:chgData name="Iain Knox" userId="dfec72b5-a142-4602-b4cb-5001668b7602" providerId="ADAL" clId="{0571C29B-7C44-4EAD-BD36-8F1002F2D843}" dt="2022-12-02T15:06:52.089" v="30"/>
            <ac:spMkLst>
              <pc:docMk/>
              <pc:sldMasterMk cId="4077219118" sldId="2147483648"/>
              <pc:sldLayoutMk cId="3000939736" sldId="2147483659"/>
              <ac:spMk id="7" creationId="{CF9539E9-5E7C-4753-B378-9D0D98E5A637}"/>
            </ac:spMkLst>
          </pc:spChg>
        </pc:sldLayoutChg>
      </pc:sldMasterChg>
    </pc:docChg>
  </pc:docChgLst>
  <pc:docChgLst>
    <pc:chgData name="Iain Knox" userId="dfec72b5-a142-4602-b4cb-5001668b7602" providerId="ADAL" clId="{43B08898-4C89-4A90-BD96-B300EA49E748}"/>
    <pc:docChg chg="undo custSel addSld delSld modSld sldOrd">
      <pc:chgData name="Iain Knox" userId="dfec72b5-a142-4602-b4cb-5001668b7602" providerId="ADAL" clId="{43B08898-4C89-4A90-BD96-B300EA49E748}" dt="2022-11-18T15:54:10.105" v="855" actId="1076"/>
      <pc:docMkLst>
        <pc:docMk/>
      </pc:docMkLst>
      <pc:sldChg chg="modSp mod">
        <pc:chgData name="Iain Knox" userId="dfec72b5-a142-4602-b4cb-5001668b7602" providerId="ADAL" clId="{43B08898-4C89-4A90-BD96-B300EA49E748}" dt="2022-11-16T08:26:22.865" v="11" actId="20577"/>
        <pc:sldMkLst>
          <pc:docMk/>
          <pc:sldMk cId="916710985" sldId="256"/>
        </pc:sldMkLst>
        <pc:spChg chg="mod">
          <ac:chgData name="Iain Knox" userId="dfec72b5-a142-4602-b4cb-5001668b7602" providerId="ADAL" clId="{43B08898-4C89-4A90-BD96-B300EA49E748}" dt="2022-11-16T08:26:22.865" v="11" actId="20577"/>
          <ac:spMkLst>
            <pc:docMk/>
            <pc:sldMk cId="916710985" sldId="256"/>
            <ac:spMk id="3" creationId="{00000000-0000-0000-0000-000000000000}"/>
          </ac:spMkLst>
        </pc:spChg>
      </pc:sldChg>
      <pc:sldChg chg="modSp modAnim">
        <pc:chgData name="Iain Knox" userId="dfec72b5-a142-4602-b4cb-5001668b7602" providerId="ADAL" clId="{43B08898-4C89-4A90-BD96-B300EA49E748}" dt="2022-11-16T08:29:33.316" v="23"/>
        <pc:sldMkLst>
          <pc:docMk/>
          <pc:sldMk cId="0" sldId="258"/>
        </pc:sldMkLst>
        <pc:spChg chg="mod">
          <ac:chgData name="Iain Knox" userId="dfec72b5-a142-4602-b4cb-5001668b7602" providerId="ADAL" clId="{43B08898-4C89-4A90-BD96-B300EA49E748}" dt="2022-11-16T08:29:33.316" v="23"/>
          <ac:spMkLst>
            <pc:docMk/>
            <pc:sldMk cId="0" sldId="258"/>
            <ac:spMk id="3075" creationId="{556638FA-DEFC-42B4-9372-68BC922CC6A8}"/>
          </ac:spMkLst>
        </pc:spChg>
      </pc:sldChg>
      <pc:sldChg chg="addSp delSp modSp mod modAnim">
        <pc:chgData name="Iain Knox" userId="dfec72b5-a142-4602-b4cb-5001668b7602" providerId="ADAL" clId="{43B08898-4C89-4A90-BD96-B300EA49E748}" dt="2022-11-18T15:53:44.532" v="854" actId="115"/>
        <pc:sldMkLst>
          <pc:docMk/>
          <pc:sldMk cId="0" sldId="259"/>
        </pc:sldMkLst>
        <pc:spChg chg="del">
          <ac:chgData name="Iain Knox" userId="dfec72b5-a142-4602-b4cb-5001668b7602" providerId="ADAL" clId="{43B08898-4C89-4A90-BD96-B300EA49E748}" dt="2022-11-18T15:53:17.616" v="841" actId="26606"/>
          <ac:spMkLst>
            <pc:docMk/>
            <pc:sldMk cId="0" sldId="259"/>
            <ac:spMk id="72" creationId="{827B839B-9ADE-406B-8590-F1CAEDED45A1}"/>
          </ac:spMkLst>
        </pc:spChg>
        <pc:spChg chg="del">
          <ac:chgData name="Iain Knox" userId="dfec72b5-a142-4602-b4cb-5001668b7602" providerId="ADAL" clId="{43B08898-4C89-4A90-BD96-B300EA49E748}" dt="2022-11-18T15:53:17.616" v="841" actId="26606"/>
          <ac:spMkLst>
            <pc:docMk/>
            <pc:sldMk cId="0" sldId="259"/>
            <ac:spMk id="74" creationId="{CFE45BF0-46DB-408C-B5F7-7B11716805D4}"/>
          </ac:spMkLst>
        </pc:spChg>
        <pc:spChg chg="del">
          <ac:chgData name="Iain Knox" userId="dfec72b5-a142-4602-b4cb-5001668b7602" providerId="ADAL" clId="{43B08898-4C89-4A90-BD96-B300EA49E748}" dt="2022-11-18T15:53:17.616" v="841" actId="26606"/>
          <ac:spMkLst>
            <pc:docMk/>
            <pc:sldMk cId="0" sldId="259"/>
            <ac:spMk id="76" creationId="{2AEBC8F2-97B1-41B4-93F1-2D289E197FBA}"/>
          </ac:spMkLst>
        </pc:spChg>
        <pc:spChg chg="del">
          <ac:chgData name="Iain Knox" userId="dfec72b5-a142-4602-b4cb-5001668b7602" providerId="ADAL" clId="{43B08898-4C89-4A90-BD96-B300EA49E748}" dt="2022-11-18T15:53:17.616" v="841" actId="26606"/>
          <ac:spMkLst>
            <pc:docMk/>
            <pc:sldMk cId="0" sldId="259"/>
            <ac:spMk id="78" creationId="{472E3A19-F5D5-48FC-BB9C-48C2F68F598B}"/>
          </ac:spMkLst>
        </pc:spChg>
        <pc:spChg chg="del">
          <ac:chgData name="Iain Knox" userId="dfec72b5-a142-4602-b4cb-5001668b7602" providerId="ADAL" clId="{43B08898-4C89-4A90-BD96-B300EA49E748}" dt="2022-11-18T15:53:17.616" v="841" actId="26606"/>
          <ac:spMkLst>
            <pc:docMk/>
            <pc:sldMk cId="0" sldId="259"/>
            <ac:spMk id="80" creationId="{7A62E32F-BB65-43A8-8EB5-92346890E549}"/>
          </ac:spMkLst>
        </pc:spChg>
        <pc:spChg chg="del">
          <ac:chgData name="Iain Knox" userId="dfec72b5-a142-4602-b4cb-5001668b7602" providerId="ADAL" clId="{43B08898-4C89-4A90-BD96-B300EA49E748}" dt="2022-11-18T15:53:17.616" v="841" actId="26606"/>
          <ac:spMkLst>
            <pc:docMk/>
            <pc:sldMk cId="0" sldId="259"/>
            <ac:spMk id="82" creationId="{14E91B64-9FCC-451E-AFB4-A827D6329367}"/>
          </ac:spMkLst>
        </pc:spChg>
        <pc:spChg chg="mod">
          <ac:chgData name="Iain Knox" userId="dfec72b5-a142-4602-b4cb-5001668b7602" providerId="ADAL" clId="{43B08898-4C89-4A90-BD96-B300EA49E748}" dt="2022-11-18T15:53:35.285" v="852" actId="14100"/>
          <ac:spMkLst>
            <pc:docMk/>
            <pc:sldMk cId="0" sldId="259"/>
            <ac:spMk id="5123" creationId="{1553AFE0-CCDC-4EFB-92A2-ABC46B5D5092}"/>
          </ac:spMkLst>
        </pc:spChg>
        <pc:spChg chg="mod">
          <ac:chgData name="Iain Knox" userId="dfec72b5-a142-4602-b4cb-5001668b7602" providerId="ADAL" clId="{43B08898-4C89-4A90-BD96-B300EA49E748}" dt="2022-11-18T15:53:44.532" v="854" actId="115"/>
          <ac:spMkLst>
            <pc:docMk/>
            <pc:sldMk cId="0" sldId="259"/>
            <ac:spMk id="26626" creationId="{A0B0BE94-8584-45B8-BC18-47190F8D4250}"/>
          </ac:spMkLst>
        </pc:spChg>
        <pc:spChg chg="add">
          <ac:chgData name="Iain Knox" userId="dfec72b5-a142-4602-b4cb-5001668b7602" providerId="ADAL" clId="{43B08898-4C89-4A90-BD96-B300EA49E748}" dt="2022-11-18T15:53:17.616" v="841" actId="26606"/>
          <ac:spMkLst>
            <pc:docMk/>
            <pc:sldMk cId="0" sldId="259"/>
            <ac:spMk id="26633" creationId="{59A309A7-1751-4ABE-A3C1-EEC40366AD89}"/>
          </ac:spMkLst>
        </pc:spChg>
        <pc:spChg chg="add">
          <ac:chgData name="Iain Knox" userId="dfec72b5-a142-4602-b4cb-5001668b7602" providerId="ADAL" clId="{43B08898-4C89-4A90-BD96-B300EA49E748}" dt="2022-11-18T15:53:17.616" v="841" actId="26606"/>
          <ac:spMkLst>
            <pc:docMk/>
            <pc:sldMk cId="0" sldId="259"/>
            <ac:spMk id="26635" creationId="{967D8EB6-EAE1-4F9C-B398-83321E287204}"/>
          </ac:spMkLst>
        </pc:spChg>
        <pc:picChg chg="add">
          <ac:chgData name="Iain Knox" userId="dfec72b5-a142-4602-b4cb-5001668b7602" providerId="ADAL" clId="{43B08898-4C89-4A90-BD96-B300EA49E748}" dt="2022-11-18T15:53:17.616" v="841" actId="26606"/>
          <ac:picMkLst>
            <pc:docMk/>
            <pc:sldMk cId="0" sldId="259"/>
            <ac:picMk id="26630" creationId="{84A5D48E-AE71-C091-746F-9649E050B8E8}"/>
          </ac:picMkLst>
        </pc:picChg>
      </pc:sldChg>
      <pc:sldChg chg="addSp delSp modSp mod">
        <pc:chgData name="Iain Knox" userId="dfec72b5-a142-4602-b4cb-5001668b7602" providerId="ADAL" clId="{43B08898-4C89-4A90-BD96-B300EA49E748}" dt="2022-11-18T15:52:07.807" v="840" actId="404"/>
        <pc:sldMkLst>
          <pc:docMk/>
          <pc:sldMk cId="0" sldId="260"/>
        </pc:sldMkLst>
        <pc:spChg chg="del">
          <ac:chgData name="Iain Knox" userId="dfec72b5-a142-4602-b4cb-5001668b7602" providerId="ADAL" clId="{43B08898-4C89-4A90-BD96-B300EA49E748}" dt="2022-11-18T15:51:45.658" v="828" actId="26606"/>
          <ac:spMkLst>
            <pc:docMk/>
            <pc:sldMk cId="0" sldId="260"/>
            <ac:spMk id="81" creationId="{89D16701-DA76-4F72-BB63-E2C3FFBDFE0F}"/>
          </ac:spMkLst>
        </pc:spChg>
        <pc:spChg chg="del">
          <ac:chgData name="Iain Knox" userId="dfec72b5-a142-4602-b4cb-5001668b7602" providerId="ADAL" clId="{43B08898-4C89-4A90-BD96-B300EA49E748}" dt="2022-11-18T15:51:45.658" v="828" actId="26606"/>
          <ac:spMkLst>
            <pc:docMk/>
            <pc:sldMk cId="0" sldId="260"/>
            <ac:spMk id="83" creationId="{1CC28BE1-9DC6-43FE-9582-39F091098D77}"/>
          </ac:spMkLst>
        </pc:spChg>
        <pc:spChg chg="mod">
          <ac:chgData name="Iain Knox" userId="dfec72b5-a142-4602-b4cb-5001668b7602" providerId="ADAL" clId="{43B08898-4C89-4A90-BD96-B300EA49E748}" dt="2022-11-18T15:52:07.807" v="840" actId="404"/>
          <ac:spMkLst>
            <pc:docMk/>
            <pc:sldMk cId="0" sldId="260"/>
            <ac:spMk id="32770" creationId="{81C9743A-5AAF-4FAB-802E-E2C8E7CD4433}"/>
          </ac:spMkLst>
        </pc:spChg>
        <pc:spChg chg="del">
          <ac:chgData name="Iain Knox" userId="dfec72b5-a142-4602-b4cb-5001668b7602" providerId="ADAL" clId="{43B08898-4C89-4A90-BD96-B300EA49E748}" dt="2022-11-18T15:51:45.658" v="828" actId="26606"/>
          <ac:spMkLst>
            <pc:docMk/>
            <pc:sldMk cId="0" sldId="260"/>
            <ac:spMk id="32782" creationId="{0C541B88-1AE9-40C3-AFD5-967787C1979F}"/>
          </ac:spMkLst>
        </pc:spChg>
        <pc:spChg chg="del">
          <ac:chgData name="Iain Knox" userId="dfec72b5-a142-4602-b4cb-5001668b7602" providerId="ADAL" clId="{43B08898-4C89-4A90-BD96-B300EA49E748}" dt="2022-11-18T15:51:45.658" v="828" actId="26606"/>
          <ac:spMkLst>
            <pc:docMk/>
            <pc:sldMk cId="0" sldId="260"/>
            <ac:spMk id="32783" creationId="{E5F17139-31EE-46AC-B04F-DBBD852DD6CB}"/>
          </ac:spMkLst>
        </pc:spChg>
        <pc:spChg chg="add">
          <ac:chgData name="Iain Knox" userId="dfec72b5-a142-4602-b4cb-5001668b7602" providerId="ADAL" clId="{43B08898-4C89-4A90-BD96-B300EA49E748}" dt="2022-11-18T15:51:45.658" v="828" actId="26606"/>
          <ac:spMkLst>
            <pc:docMk/>
            <pc:sldMk cId="0" sldId="260"/>
            <ac:spMk id="32791" creationId="{DC8C3900-B8A1-4965-88E6-CBCBFE067207}"/>
          </ac:spMkLst>
        </pc:spChg>
        <pc:grpChg chg="del">
          <ac:chgData name="Iain Knox" userId="dfec72b5-a142-4602-b4cb-5001668b7602" providerId="ADAL" clId="{43B08898-4C89-4A90-BD96-B300EA49E748}" dt="2022-11-18T15:51:45.658" v="828" actId="26606"/>
          <ac:grpSpMkLst>
            <pc:docMk/>
            <pc:sldMk cId="0" sldId="260"/>
            <ac:grpSpMk id="85" creationId="{AF9AF3F3-CE0C-4125-BDD7-346487FA0B40}"/>
          </ac:grpSpMkLst>
        </pc:grpChg>
        <pc:grpChg chg="del">
          <ac:chgData name="Iain Knox" userId="dfec72b5-a142-4602-b4cb-5001668b7602" providerId="ADAL" clId="{43B08898-4C89-4A90-BD96-B300EA49E748}" dt="2022-11-18T15:51:45.658" v="828" actId="26606"/>
          <ac:grpSpMkLst>
            <pc:docMk/>
            <pc:sldMk cId="0" sldId="260"/>
            <ac:grpSpMk id="32784" creationId="{7CF625D3-71A3-4F30-A096-8EF334E959D0}"/>
          </ac:grpSpMkLst>
        </pc:grpChg>
        <pc:graphicFrameChg chg="mod modGraphic">
          <ac:chgData name="Iain Knox" userId="dfec72b5-a142-4602-b4cb-5001668b7602" providerId="ADAL" clId="{43B08898-4C89-4A90-BD96-B300EA49E748}" dt="2022-11-18T15:51:57.233" v="830" actId="1076"/>
          <ac:graphicFrameMkLst>
            <pc:docMk/>
            <pc:sldMk cId="0" sldId="260"/>
            <ac:graphicFrameMk id="32786" creationId="{F34E79DD-A54A-4F9F-B8DB-73AAC707627A}"/>
          </ac:graphicFrameMkLst>
        </pc:graphicFrameChg>
      </pc:sldChg>
      <pc:sldChg chg="del">
        <pc:chgData name="Iain Knox" userId="dfec72b5-a142-4602-b4cb-5001668b7602" providerId="ADAL" clId="{43B08898-4C89-4A90-BD96-B300EA49E748}" dt="2022-11-16T08:33:42.347" v="55" actId="47"/>
        <pc:sldMkLst>
          <pc:docMk/>
          <pc:sldMk cId="0" sldId="263"/>
        </pc:sldMkLst>
      </pc:sldChg>
      <pc:sldChg chg="addSp delSp modSp mod setBg modAnim">
        <pc:chgData name="Iain Knox" userId="dfec72b5-a142-4602-b4cb-5001668b7602" providerId="ADAL" clId="{43B08898-4C89-4A90-BD96-B300EA49E748}" dt="2022-11-18T15:37:08.099" v="752" actId="20577"/>
        <pc:sldMkLst>
          <pc:docMk/>
          <pc:sldMk cId="0" sldId="265"/>
        </pc:sldMkLst>
        <pc:spChg chg="mod">
          <ac:chgData name="Iain Knox" userId="dfec72b5-a142-4602-b4cb-5001668b7602" providerId="ADAL" clId="{43B08898-4C89-4A90-BD96-B300EA49E748}" dt="2022-11-18T15:37:08.099" v="752" actId="20577"/>
          <ac:spMkLst>
            <pc:docMk/>
            <pc:sldMk cId="0" sldId="265"/>
            <ac:spMk id="11267" creationId="{1CCE91C9-13CA-4F27-BEB0-AE87138F01EE}"/>
          </ac:spMkLst>
        </pc:spChg>
        <pc:spChg chg="mod">
          <ac:chgData name="Iain Knox" userId="dfec72b5-a142-4602-b4cb-5001668b7602" providerId="ADAL" clId="{43B08898-4C89-4A90-BD96-B300EA49E748}" dt="2022-11-18T14:56:18.217" v="119" actId="26606"/>
          <ac:spMkLst>
            <pc:docMk/>
            <pc:sldMk cId="0" sldId="265"/>
            <ac:spMk id="18434" creationId="{A7B65CF8-D432-4D58-971C-35255C680861}"/>
          </ac:spMkLst>
        </pc:spChg>
        <pc:spChg chg="add del">
          <ac:chgData name="Iain Knox" userId="dfec72b5-a142-4602-b4cb-5001668b7602" providerId="ADAL" clId="{43B08898-4C89-4A90-BD96-B300EA49E748}" dt="2022-11-18T14:56:06.215" v="117" actId="26606"/>
          <ac:spMkLst>
            <pc:docMk/>
            <pc:sldMk cId="0" sldId="265"/>
            <ac:spMk id="18439" creationId="{73DE2CFE-42F2-48F0-8706-5264E012B10C}"/>
          </ac:spMkLst>
        </pc:spChg>
        <pc:spChg chg="add del">
          <ac:chgData name="Iain Knox" userId="dfec72b5-a142-4602-b4cb-5001668b7602" providerId="ADAL" clId="{43B08898-4C89-4A90-BD96-B300EA49E748}" dt="2022-11-18T14:56:18.217" v="119" actId="26606"/>
          <ac:spMkLst>
            <pc:docMk/>
            <pc:sldMk cId="0" sldId="265"/>
            <ac:spMk id="18441" creationId="{CD8B4F24-440B-49E9-B85D-733523DC064B}"/>
          </ac:spMkLst>
        </pc:spChg>
        <pc:spChg chg="add del">
          <ac:chgData name="Iain Knox" userId="dfec72b5-a142-4602-b4cb-5001668b7602" providerId="ADAL" clId="{43B08898-4C89-4A90-BD96-B300EA49E748}" dt="2022-11-18T14:56:18.217" v="119" actId="26606"/>
          <ac:spMkLst>
            <pc:docMk/>
            <pc:sldMk cId="0" sldId="265"/>
            <ac:spMk id="18442" creationId="{2B97F24A-32CE-4C1C-A50D-3016B394DCFB}"/>
          </ac:spMkLst>
        </pc:spChg>
        <pc:picChg chg="mod">
          <ac:chgData name="Iain Knox" userId="dfec72b5-a142-4602-b4cb-5001668b7602" providerId="ADAL" clId="{43B08898-4C89-4A90-BD96-B300EA49E748}" dt="2022-11-18T14:56:18.217" v="119" actId="26606"/>
          <ac:picMkLst>
            <pc:docMk/>
            <pc:sldMk cId="0" sldId="265"/>
            <ac:picMk id="7" creationId="{23323CE8-F390-754E-A06E-5225BBF49138}"/>
          </ac:picMkLst>
        </pc:picChg>
      </pc:sldChg>
      <pc:sldChg chg="addSp delSp modSp mod">
        <pc:chgData name="Iain Knox" userId="dfec72b5-a142-4602-b4cb-5001668b7602" providerId="ADAL" clId="{43B08898-4C89-4A90-BD96-B300EA49E748}" dt="2022-11-18T15:51:32.531" v="827" actId="1076"/>
        <pc:sldMkLst>
          <pc:docMk/>
          <pc:sldMk cId="0" sldId="268"/>
        </pc:sldMkLst>
        <pc:spChg chg="del">
          <ac:chgData name="Iain Knox" userId="dfec72b5-a142-4602-b4cb-5001668b7602" providerId="ADAL" clId="{43B08898-4C89-4A90-BD96-B300EA49E748}" dt="2022-11-18T15:51:28.645" v="826" actId="26606"/>
          <ac:spMkLst>
            <pc:docMk/>
            <pc:sldMk cId="0" sldId="268"/>
            <ac:spMk id="72" creationId="{7264F718-7FAC-4056-9FA9-A603EC682FE7}"/>
          </ac:spMkLst>
        </pc:spChg>
        <pc:spChg chg="del">
          <ac:chgData name="Iain Knox" userId="dfec72b5-a142-4602-b4cb-5001668b7602" providerId="ADAL" clId="{43B08898-4C89-4A90-BD96-B300EA49E748}" dt="2022-11-18T15:51:28.645" v="826" actId="26606"/>
          <ac:spMkLst>
            <pc:docMk/>
            <pc:sldMk cId="0" sldId="268"/>
            <ac:spMk id="76" creationId="{8B3AF0F1-707A-463E-B5EE-33C63A40CFC9}"/>
          </ac:spMkLst>
        </pc:spChg>
        <pc:spChg chg="mod">
          <ac:chgData name="Iain Knox" userId="dfec72b5-a142-4602-b4cb-5001668b7602" providerId="ADAL" clId="{43B08898-4C89-4A90-BD96-B300EA49E748}" dt="2022-11-18T15:51:28.645" v="826" actId="26606"/>
          <ac:spMkLst>
            <pc:docMk/>
            <pc:sldMk cId="0" sldId="268"/>
            <ac:spMk id="35842" creationId="{3B78A763-C607-44C2-9350-10D427193FDE}"/>
          </ac:spMkLst>
        </pc:spChg>
        <pc:spChg chg="mod">
          <ac:chgData name="Iain Knox" userId="dfec72b5-a142-4602-b4cb-5001668b7602" providerId="ADAL" clId="{43B08898-4C89-4A90-BD96-B300EA49E748}" dt="2022-11-18T15:51:32.531" v="827" actId="1076"/>
          <ac:spMkLst>
            <pc:docMk/>
            <pc:sldMk cId="0" sldId="268"/>
            <ac:spMk id="35843" creationId="{73286A93-54A7-476C-A580-F3B5FC2B7C6C}"/>
          </ac:spMkLst>
        </pc:spChg>
        <pc:spChg chg="del">
          <ac:chgData name="Iain Knox" userId="dfec72b5-a142-4602-b4cb-5001668b7602" providerId="ADAL" clId="{43B08898-4C89-4A90-BD96-B300EA49E748}" dt="2022-11-18T15:51:28.645" v="826" actId="26606"/>
          <ac:spMkLst>
            <pc:docMk/>
            <pc:sldMk cId="0" sldId="268"/>
            <ac:spMk id="35850" creationId="{F74639F7-E3C7-4165-A83E-6386A86BA1DA}"/>
          </ac:spMkLst>
        </pc:spChg>
        <pc:spChg chg="add">
          <ac:chgData name="Iain Knox" userId="dfec72b5-a142-4602-b4cb-5001668b7602" providerId="ADAL" clId="{43B08898-4C89-4A90-BD96-B300EA49E748}" dt="2022-11-18T15:51:28.645" v="826" actId="26606"/>
          <ac:spMkLst>
            <pc:docMk/>
            <pc:sldMk cId="0" sldId="268"/>
            <ac:spMk id="35857" creationId="{59A309A7-1751-4ABE-A3C1-EEC40366AD89}"/>
          </ac:spMkLst>
        </pc:spChg>
        <pc:spChg chg="add">
          <ac:chgData name="Iain Knox" userId="dfec72b5-a142-4602-b4cb-5001668b7602" providerId="ADAL" clId="{43B08898-4C89-4A90-BD96-B300EA49E748}" dt="2022-11-18T15:51:28.645" v="826" actId="26606"/>
          <ac:spMkLst>
            <pc:docMk/>
            <pc:sldMk cId="0" sldId="268"/>
            <ac:spMk id="35859" creationId="{967D8EB6-EAE1-4F9C-B398-83321E287204}"/>
          </ac:spMkLst>
        </pc:spChg>
        <pc:picChg chg="add">
          <ac:chgData name="Iain Knox" userId="dfec72b5-a142-4602-b4cb-5001668b7602" providerId="ADAL" clId="{43B08898-4C89-4A90-BD96-B300EA49E748}" dt="2022-11-18T15:51:28.645" v="826" actId="26606"/>
          <ac:picMkLst>
            <pc:docMk/>
            <pc:sldMk cId="0" sldId="268"/>
            <ac:picMk id="35854" creationId="{1E6A3513-26D2-A7D8-482D-570CBB05C72E}"/>
          </ac:picMkLst>
        </pc:picChg>
      </pc:sldChg>
      <pc:sldChg chg="addSp delSp modSp mod">
        <pc:chgData name="Iain Knox" userId="dfec72b5-a142-4602-b4cb-5001668b7602" providerId="ADAL" clId="{43B08898-4C89-4A90-BD96-B300EA49E748}" dt="2022-11-18T15:09:29.978" v="293" actId="22"/>
        <pc:sldMkLst>
          <pc:docMk/>
          <pc:sldMk cId="0" sldId="270"/>
        </pc:sldMkLst>
        <pc:spChg chg="add del">
          <ac:chgData name="Iain Knox" userId="dfec72b5-a142-4602-b4cb-5001668b7602" providerId="ADAL" clId="{43B08898-4C89-4A90-BD96-B300EA49E748}" dt="2022-11-18T15:09:29.978" v="293" actId="22"/>
          <ac:spMkLst>
            <pc:docMk/>
            <pc:sldMk cId="0" sldId="270"/>
            <ac:spMk id="5" creationId="{76BC4719-9A0F-45DB-8D5B-1D284F3A0758}"/>
          </ac:spMkLst>
        </pc:spChg>
        <pc:spChg chg="add del">
          <ac:chgData name="Iain Knox" userId="dfec72b5-a142-4602-b4cb-5001668b7602" providerId="ADAL" clId="{43B08898-4C89-4A90-BD96-B300EA49E748}" dt="2022-11-18T15:09:29.275" v="292" actId="22"/>
          <ac:spMkLst>
            <pc:docMk/>
            <pc:sldMk cId="0" sldId="270"/>
            <ac:spMk id="7" creationId="{6677F9AB-BE31-463A-9634-8799E224D3C5}"/>
          </ac:spMkLst>
        </pc:spChg>
        <pc:spChg chg="add del">
          <ac:chgData name="Iain Knox" userId="dfec72b5-a142-4602-b4cb-5001668b7602" providerId="ADAL" clId="{43B08898-4C89-4A90-BD96-B300EA49E748}" dt="2022-11-18T15:09:26.743" v="291" actId="22"/>
          <ac:spMkLst>
            <pc:docMk/>
            <pc:sldMk cId="0" sldId="270"/>
            <ac:spMk id="9" creationId="{B44EC66B-0C1E-4F2E-AEA5-0EDF0BCDFD36}"/>
          </ac:spMkLst>
        </pc:spChg>
        <pc:graphicFrameChg chg="mod modGraphic">
          <ac:chgData name="Iain Knox" userId="dfec72b5-a142-4602-b4cb-5001668b7602" providerId="ADAL" clId="{43B08898-4C89-4A90-BD96-B300EA49E748}" dt="2022-11-18T15:09:07.346" v="287" actId="403"/>
          <ac:graphicFrameMkLst>
            <pc:docMk/>
            <pc:sldMk cId="0" sldId="270"/>
            <ac:graphicFrameMk id="30725" creationId="{82E255DD-3A4C-4AA4-B29F-726DD2BF242C}"/>
          </ac:graphicFrameMkLst>
        </pc:graphicFrameChg>
      </pc:sldChg>
      <pc:sldChg chg="modSp mod">
        <pc:chgData name="Iain Knox" userId="dfec72b5-a142-4602-b4cb-5001668b7602" providerId="ADAL" clId="{43B08898-4C89-4A90-BD96-B300EA49E748}" dt="2022-11-16T08:30:46.265" v="53" actId="1076"/>
        <pc:sldMkLst>
          <pc:docMk/>
          <pc:sldMk cId="0" sldId="273"/>
        </pc:sldMkLst>
        <pc:spChg chg="mod">
          <ac:chgData name="Iain Knox" userId="dfec72b5-a142-4602-b4cb-5001668b7602" providerId="ADAL" clId="{43B08898-4C89-4A90-BD96-B300EA49E748}" dt="2022-11-16T08:30:46.265" v="53" actId="1076"/>
          <ac:spMkLst>
            <pc:docMk/>
            <pc:sldMk cId="0" sldId="273"/>
            <ac:spMk id="7171" creationId="{074D2790-F5F7-48FA-905A-A3414F6057EF}"/>
          </ac:spMkLst>
        </pc:spChg>
      </pc:sldChg>
      <pc:sldChg chg="addSp modSp mod setBg">
        <pc:chgData name="Iain Knox" userId="dfec72b5-a142-4602-b4cb-5001668b7602" providerId="ADAL" clId="{43B08898-4C89-4A90-BD96-B300EA49E748}" dt="2022-11-18T14:57:53.198" v="136" actId="1076"/>
        <pc:sldMkLst>
          <pc:docMk/>
          <pc:sldMk cId="0" sldId="276"/>
        </pc:sldMkLst>
        <pc:spChg chg="mod">
          <ac:chgData name="Iain Knox" userId="dfec72b5-a142-4602-b4cb-5001668b7602" providerId="ADAL" clId="{43B08898-4C89-4A90-BD96-B300EA49E748}" dt="2022-11-18T14:57:08.421" v="133" actId="404"/>
          <ac:spMkLst>
            <pc:docMk/>
            <pc:sldMk cId="0" sldId="276"/>
            <ac:spMk id="20483" creationId="{BD8BB976-2737-41A4-928F-334B30E9053D}"/>
          </ac:spMkLst>
        </pc:spChg>
        <pc:spChg chg="add">
          <ac:chgData name="Iain Knox" userId="dfec72b5-a142-4602-b4cb-5001668b7602" providerId="ADAL" clId="{43B08898-4C89-4A90-BD96-B300EA49E748}" dt="2022-11-18T14:56:51.751" v="121" actId="26606"/>
          <ac:spMkLst>
            <pc:docMk/>
            <pc:sldMk cId="0" sldId="276"/>
            <ac:spMk id="20488" creationId="{D12DDE76-C203-4047-9998-63900085B5E8}"/>
          </ac:spMkLst>
        </pc:spChg>
        <pc:picChg chg="mod ord">
          <ac:chgData name="Iain Knox" userId="dfec72b5-a142-4602-b4cb-5001668b7602" providerId="ADAL" clId="{43B08898-4C89-4A90-BD96-B300EA49E748}" dt="2022-11-18T14:57:53.198" v="136" actId="1076"/>
          <ac:picMkLst>
            <pc:docMk/>
            <pc:sldMk cId="0" sldId="276"/>
            <ac:picMk id="20482" creationId="{DFE1148F-BEB6-4221-9DFA-2D0276A7B893}"/>
          </ac:picMkLst>
        </pc:picChg>
      </pc:sldChg>
      <pc:sldChg chg="addSp delSp modSp mod">
        <pc:chgData name="Iain Knox" userId="dfec72b5-a142-4602-b4cb-5001668b7602" providerId="ADAL" clId="{43B08898-4C89-4A90-BD96-B300EA49E748}" dt="2022-11-18T15:00:13.165" v="214" actId="404"/>
        <pc:sldMkLst>
          <pc:docMk/>
          <pc:sldMk cId="0" sldId="278"/>
        </pc:sldMkLst>
        <pc:spChg chg="add mod">
          <ac:chgData name="Iain Knox" userId="dfec72b5-a142-4602-b4cb-5001668b7602" providerId="ADAL" clId="{43B08898-4C89-4A90-BD96-B300EA49E748}" dt="2022-11-18T15:00:13.165" v="214" actId="404"/>
          <ac:spMkLst>
            <pc:docMk/>
            <pc:sldMk cId="0" sldId="278"/>
            <ac:spMk id="9" creationId="{AD31721F-D915-48ED-B22F-2D37E122FC57}"/>
          </ac:spMkLst>
        </pc:spChg>
        <pc:spChg chg="del">
          <ac:chgData name="Iain Knox" userId="dfec72b5-a142-4602-b4cb-5001668b7602" providerId="ADAL" clId="{43B08898-4C89-4A90-BD96-B300EA49E748}" dt="2022-11-18T14:59:22.903" v="187" actId="26606"/>
          <ac:spMkLst>
            <pc:docMk/>
            <pc:sldMk cId="0" sldId="278"/>
            <ac:spMk id="25604" creationId="{3DAD86CA-8235-409B-982B-5E7A033E2392}"/>
          </ac:spMkLst>
        </pc:spChg>
        <pc:spChg chg="del">
          <ac:chgData name="Iain Knox" userId="dfec72b5-a142-4602-b4cb-5001668b7602" providerId="ADAL" clId="{43B08898-4C89-4A90-BD96-B300EA49E748}" dt="2022-11-18T14:59:22.903" v="187" actId="26606"/>
          <ac:spMkLst>
            <pc:docMk/>
            <pc:sldMk cId="0" sldId="278"/>
            <ac:spMk id="25605" creationId="{9F234FBA-3501-47B4-AE0C-AA4AFBC8F603}"/>
          </ac:spMkLst>
        </pc:spChg>
        <pc:spChg chg="del">
          <ac:chgData name="Iain Knox" userId="dfec72b5-a142-4602-b4cb-5001668b7602" providerId="ADAL" clId="{43B08898-4C89-4A90-BD96-B300EA49E748}" dt="2022-11-18T14:59:22.903" v="187" actId="26606"/>
          <ac:spMkLst>
            <pc:docMk/>
            <pc:sldMk cId="0" sldId="278"/>
            <ac:spMk id="25606" creationId="{B5EF893B-0491-416E-9D33-BADE9600792A}"/>
          </ac:spMkLst>
        </pc:spChg>
        <pc:spChg chg="add">
          <ac:chgData name="Iain Knox" userId="dfec72b5-a142-4602-b4cb-5001668b7602" providerId="ADAL" clId="{43B08898-4C89-4A90-BD96-B300EA49E748}" dt="2022-11-18T14:59:55.849" v="193" actId="26606"/>
          <ac:spMkLst>
            <pc:docMk/>
            <pc:sldMk cId="0" sldId="278"/>
            <ac:spMk id="25617" creationId="{D12DDE76-C203-4047-9998-63900085B5E8}"/>
          </ac:spMkLst>
        </pc:spChg>
        <pc:picChg chg="mod ord">
          <ac:chgData name="Iain Knox" userId="dfec72b5-a142-4602-b4cb-5001668b7602" providerId="ADAL" clId="{43B08898-4C89-4A90-BD96-B300EA49E748}" dt="2022-11-18T14:59:55.849" v="193" actId="26606"/>
          <ac:picMkLst>
            <pc:docMk/>
            <pc:sldMk cId="0" sldId="278"/>
            <ac:picMk id="25602" creationId="{2F6D3AD6-21C5-41CC-B040-6F737ED176A5}"/>
          </ac:picMkLst>
        </pc:picChg>
        <pc:cxnChg chg="del">
          <ac:chgData name="Iain Knox" userId="dfec72b5-a142-4602-b4cb-5001668b7602" providerId="ADAL" clId="{43B08898-4C89-4A90-BD96-B300EA49E748}" dt="2022-11-18T14:59:22.903" v="187" actId="26606"/>
          <ac:cxnSpMkLst>
            <pc:docMk/>
            <pc:sldMk cId="0" sldId="278"/>
            <ac:cxnSpMk id="25607" creationId="{469F4FF8-F8B0-4630-BA1B-0D8B324CD5FF}"/>
          </ac:cxnSpMkLst>
        </pc:cxnChg>
        <pc:cxnChg chg="add del">
          <ac:chgData name="Iain Knox" userId="dfec72b5-a142-4602-b4cb-5001668b7602" providerId="ADAL" clId="{43B08898-4C89-4A90-BD96-B300EA49E748}" dt="2022-11-18T14:59:55.849" v="193" actId="26606"/>
          <ac:cxnSpMkLst>
            <pc:docMk/>
            <pc:sldMk cId="0" sldId="278"/>
            <ac:cxnSpMk id="25612" creationId="{22F6364A-B358-4BEE-B158-0734D2C938D4}"/>
          </ac:cxnSpMkLst>
        </pc:cxnChg>
      </pc:sldChg>
      <pc:sldChg chg="modSp mod">
        <pc:chgData name="Iain Knox" userId="dfec72b5-a142-4602-b4cb-5001668b7602" providerId="ADAL" clId="{43B08898-4C89-4A90-BD96-B300EA49E748}" dt="2022-11-18T15:54:10.105" v="855" actId="1076"/>
        <pc:sldMkLst>
          <pc:docMk/>
          <pc:sldMk cId="0" sldId="279"/>
        </pc:sldMkLst>
        <pc:graphicFrameChg chg="mod">
          <ac:chgData name="Iain Knox" userId="dfec72b5-a142-4602-b4cb-5001668b7602" providerId="ADAL" clId="{43B08898-4C89-4A90-BD96-B300EA49E748}" dt="2022-11-18T15:54:10.105" v="855" actId="1076"/>
          <ac:graphicFrameMkLst>
            <pc:docMk/>
            <pc:sldMk cId="0" sldId="279"/>
            <ac:graphicFrameMk id="21509" creationId="{22C59847-65ED-45A9-BD5E-8963977FF46F}"/>
          </ac:graphicFrameMkLst>
        </pc:graphicFrameChg>
      </pc:sldChg>
      <pc:sldChg chg="del">
        <pc:chgData name="Iain Knox" userId="dfec72b5-a142-4602-b4cb-5001668b7602" providerId="ADAL" clId="{43B08898-4C89-4A90-BD96-B300EA49E748}" dt="2022-11-16T08:33:39.372" v="54" actId="47"/>
        <pc:sldMkLst>
          <pc:docMk/>
          <pc:sldMk cId="0" sldId="280"/>
        </pc:sldMkLst>
      </pc:sldChg>
      <pc:sldChg chg="modSp mod">
        <pc:chgData name="Iain Knox" userId="dfec72b5-a142-4602-b4cb-5001668b7602" providerId="ADAL" clId="{43B08898-4C89-4A90-BD96-B300EA49E748}" dt="2022-11-18T15:38:59.273" v="753"/>
        <pc:sldMkLst>
          <pc:docMk/>
          <pc:sldMk cId="0" sldId="283"/>
        </pc:sldMkLst>
        <pc:spChg chg="mod">
          <ac:chgData name="Iain Knox" userId="dfec72b5-a142-4602-b4cb-5001668b7602" providerId="ADAL" clId="{43B08898-4C89-4A90-BD96-B300EA49E748}" dt="2022-11-18T15:38:59.273" v="753"/>
          <ac:spMkLst>
            <pc:docMk/>
            <pc:sldMk cId="0" sldId="283"/>
            <ac:spMk id="24579" creationId="{628790B1-95D0-49DB-9B3D-38C7BF44AC12}"/>
          </ac:spMkLst>
        </pc:spChg>
      </pc:sldChg>
      <pc:sldChg chg="modSp mod">
        <pc:chgData name="Iain Knox" userId="dfec72b5-a142-4602-b4cb-5001668b7602" providerId="ADAL" clId="{43B08898-4C89-4A90-BD96-B300EA49E748}" dt="2022-11-16T08:29:50.187" v="26" actId="6549"/>
        <pc:sldMkLst>
          <pc:docMk/>
          <pc:sldMk cId="0" sldId="286"/>
        </pc:sldMkLst>
        <pc:spChg chg="mod">
          <ac:chgData name="Iain Knox" userId="dfec72b5-a142-4602-b4cb-5001668b7602" providerId="ADAL" clId="{43B08898-4C89-4A90-BD96-B300EA49E748}" dt="2022-11-16T08:29:50.187" v="26" actId="6549"/>
          <ac:spMkLst>
            <pc:docMk/>
            <pc:sldMk cId="0" sldId="286"/>
            <ac:spMk id="9219" creationId="{ECD6F678-8D62-45A0-9DED-AA952F4132D7}"/>
          </ac:spMkLst>
        </pc:spChg>
      </pc:sldChg>
      <pc:sldChg chg="del">
        <pc:chgData name="Iain Knox" userId="dfec72b5-a142-4602-b4cb-5001668b7602" providerId="ADAL" clId="{43B08898-4C89-4A90-BD96-B300EA49E748}" dt="2022-11-18T14:54:31.389" v="115" actId="47"/>
        <pc:sldMkLst>
          <pc:docMk/>
          <pc:sldMk cId="0" sldId="288"/>
        </pc:sldMkLst>
      </pc:sldChg>
      <pc:sldChg chg="modSp mod">
        <pc:chgData name="Iain Knox" userId="dfec72b5-a142-4602-b4cb-5001668b7602" providerId="ADAL" clId="{43B08898-4C89-4A90-BD96-B300EA49E748}" dt="2022-11-18T15:46:46.371" v="769" actId="20577"/>
        <pc:sldMkLst>
          <pc:docMk/>
          <pc:sldMk cId="1780755865" sldId="294"/>
        </pc:sldMkLst>
        <pc:spChg chg="mod">
          <ac:chgData name="Iain Knox" userId="dfec72b5-a142-4602-b4cb-5001668b7602" providerId="ADAL" clId="{43B08898-4C89-4A90-BD96-B300EA49E748}" dt="2022-11-18T15:46:46.371" v="769" actId="20577"/>
          <ac:spMkLst>
            <pc:docMk/>
            <pc:sldMk cId="1780755865" sldId="294"/>
            <ac:spMk id="2" creationId="{571E8717-B27D-8F4F-BCFF-434A921E93F6}"/>
          </ac:spMkLst>
        </pc:spChg>
        <pc:graphicFrameChg chg="mod modGraphic">
          <ac:chgData name="Iain Knox" userId="dfec72b5-a142-4602-b4cb-5001668b7602" providerId="ADAL" clId="{43B08898-4C89-4A90-BD96-B300EA49E748}" dt="2022-11-18T15:06:15.441" v="273" actId="403"/>
          <ac:graphicFrameMkLst>
            <pc:docMk/>
            <pc:sldMk cId="1780755865" sldId="294"/>
            <ac:graphicFrameMk id="5" creationId="{525E1E2A-F901-4C38-8AA6-650F2AEEDEC0}"/>
          </ac:graphicFrameMkLst>
        </pc:graphicFrameChg>
      </pc:sldChg>
      <pc:sldChg chg="del">
        <pc:chgData name="Iain Knox" userId="dfec72b5-a142-4602-b4cb-5001668b7602" providerId="ADAL" clId="{43B08898-4C89-4A90-BD96-B300EA49E748}" dt="2022-11-16T08:25:45.542" v="8" actId="47"/>
        <pc:sldMkLst>
          <pc:docMk/>
          <pc:sldMk cId="4250641968" sldId="295"/>
        </pc:sldMkLst>
      </pc:sldChg>
      <pc:sldChg chg="addSp delSp modSp new mod setBg">
        <pc:chgData name="Iain Knox" userId="dfec72b5-a142-4602-b4cb-5001668b7602" providerId="ADAL" clId="{43B08898-4C89-4A90-BD96-B300EA49E748}" dt="2022-11-18T14:56:33.609" v="120" actId="1076"/>
        <pc:sldMkLst>
          <pc:docMk/>
          <pc:sldMk cId="3843864756" sldId="435"/>
        </pc:sldMkLst>
        <pc:spChg chg="mod">
          <ac:chgData name="Iain Knox" userId="dfec72b5-a142-4602-b4cb-5001668b7602" providerId="ADAL" clId="{43B08898-4C89-4A90-BD96-B300EA49E748}" dt="2022-11-18T14:54:04.191" v="114" actId="403"/>
          <ac:spMkLst>
            <pc:docMk/>
            <pc:sldMk cId="3843864756" sldId="435"/>
            <ac:spMk id="2" creationId="{1E6733A4-AA94-4145-A54A-14324854E67C}"/>
          </ac:spMkLst>
        </pc:spChg>
        <pc:spChg chg="del">
          <ac:chgData name="Iain Knox" userId="dfec72b5-a142-4602-b4cb-5001668b7602" providerId="ADAL" clId="{43B08898-4C89-4A90-BD96-B300EA49E748}" dt="2022-11-16T08:34:06.547" v="104" actId="478"/>
          <ac:spMkLst>
            <pc:docMk/>
            <pc:sldMk cId="3843864756" sldId="435"/>
            <ac:spMk id="3" creationId="{DE08F198-6ABC-4720-8458-B76124580E18}"/>
          </ac:spMkLst>
        </pc:spChg>
        <pc:spChg chg="add del">
          <ac:chgData name="Iain Knox" userId="dfec72b5-a142-4602-b4cb-5001668b7602" providerId="ADAL" clId="{43B08898-4C89-4A90-BD96-B300EA49E748}" dt="2022-11-18T14:53:53.809" v="110" actId="26606"/>
          <ac:spMkLst>
            <pc:docMk/>
            <pc:sldMk cId="3843864756" sldId="435"/>
            <ac:spMk id="1031" creationId="{D4771268-CB57-404A-9271-370EB28F6090}"/>
          </ac:spMkLst>
        </pc:spChg>
        <pc:spChg chg="add">
          <ac:chgData name="Iain Knox" userId="dfec72b5-a142-4602-b4cb-5001668b7602" providerId="ADAL" clId="{43B08898-4C89-4A90-BD96-B300EA49E748}" dt="2022-11-18T14:53:53.809" v="110" actId="26606"/>
          <ac:spMkLst>
            <pc:docMk/>
            <pc:sldMk cId="3843864756" sldId="435"/>
            <ac:spMk id="1036" creationId="{D12DDE76-C203-4047-9998-63900085B5E8}"/>
          </ac:spMkLst>
        </pc:spChg>
        <pc:picChg chg="add mod">
          <ac:chgData name="Iain Knox" userId="dfec72b5-a142-4602-b4cb-5001668b7602" providerId="ADAL" clId="{43B08898-4C89-4A90-BD96-B300EA49E748}" dt="2022-11-18T14:56:33.609" v="120" actId="1076"/>
          <ac:picMkLst>
            <pc:docMk/>
            <pc:sldMk cId="3843864756" sldId="435"/>
            <ac:picMk id="1026" creationId="{D51B61A0-2977-4A44-8AC2-1C813CFA25D7}"/>
          </ac:picMkLst>
        </pc:picChg>
      </pc:sldChg>
      <pc:sldChg chg="addSp delSp modSp add mod setBg delDesignElem">
        <pc:chgData name="Iain Knox" userId="dfec72b5-a142-4602-b4cb-5001668b7602" providerId="ADAL" clId="{43B08898-4C89-4A90-BD96-B300EA49E748}" dt="2022-11-18T14:58:49.476" v="186" actId="1076"/>
        <pc:sldMkLst>
          <pc:docMk/>
          <pc:sldMk cId="792789523" sldId="436"/>
        </pc:sldMkLst>
        <pc:spChg chg="mod">
          <ac:chgData name="Iain Knox" userId="dfec72b5-a142-4602-b4cb-5001668b7602" providerId="ADAL" clId="{43B08898-4C89-4A90-BD96-B300EA49E748}" dt="2022-11-18T14:58:46.054" v="185" actId="403"/>
          <ac:spMkLst>
            <pc:docMk/>
            <pc:sldMk cId="792789523" sldId="436"/>
            <ac:spMk id="2" creationId="{1E6733A4-AA94-4145-A54A-14324854E67C}"/>
          </ac:spMkLst>
        </pc:spChg>
        <pc:spChg chg="add">
          <ac:chgData name="Iain Knox" userId="dfec72b5-a142-4602-b4cb-5001668b7602" providerId="ADAL" clId="{43B08898-4C89-4A90-BD96-B300EA49E748}" dt="2022-11-18T14:58:21.536" v="168" actId="26606"/>
          <ac:spMkLst>
            <pc:docMk/>
            <pc:sldMk cId="792789523" sldId="436"/>
            <ac:spMk id="1031" creationId="{D12DDE76-C203-4047-9998-63900085B5E8}"/>
          </ac:spMkLst>
        </pc:spChg>
        <pc:spChg chg="del">
          <ac:chgData name="Iain Knox" userId="dfec72b5-a142-4602-b4cb-5001668b7602" providerId="ADAL" clId="{43B08898-4C89-4A90-BD96-B300EA49E748}" dt="2022-11-18T14:57:30.522" v="135"/>
          <ac:spMkLst>
            <pc:docMk/>
            <pc:sldMk cId="792789523" sldId="436"/>
            <ac:spMk id="1036" creationId="{D12DDE76-C203-4047-9998-63900085B5E8}"/>
          </ac:spMkLst>
        </pc:spChg>
        <pc:picChg chg="mod">
          <ac:chgData name="Iain Knox" userId="dfec72b5-a142-4602-b4cb-5001668b7602" providerId="ADAL" clId="{43B08898-4C89-4A90-BD96-B300EA49E748}" dt="2022-11-18T14:58:49.476" v="186" actId="1076"/>
          <ac:picMkLst>
            <pc:docMk/>
            <pc:sldMk cId="792789523" sldId="436"/>
            <ac:picMk id="1026" creationId="{D51B61A0-2977-4A44-8AC2-1C813CFA25D7}"/>
          </ac:picMkLst>
        </pc:picChg>
      </pc:sldChg>
      <pc:sldChg chg="addSp modSp new mod setBg">
        <pc:chgData name="Iain Knox" userId="dfec72b5-a142-4602-b4cb-5001668b7602" providerId="ADAL" clId="{43B08898-4C89-4A90-BD96-B300EA49E748}" dt="2022-11-18T15:04:45.500" v="262" actId="26606"/>
        <pc:sldMkLst>
          <pc:docMk/>
          <pc:sldMk cId="1917836768" sldId="437"/>
        </pc:sldMkLst>
        <pc:spChg chg="mod">
          <ac:chgData name="Iain Knox" userId="dfec72b5-a142-4602-b4cb-5001668b7602" providerId="ADAL" clId="{43B08898-4C89-4A90-BD96-B300EA49E748}" dt="2022-11-18T15:04:45.500" v="262" actId="26606"/>
          <ac:spMkLst>
            <pc:docMk/>
            <pc:sldMk cId="1917836768" sldId="437"/>
            <ac:spMk id="2" creationId="{25FD5116-6F8B-4ABA-8FD3-89F54291DB2F}"/>
          </ac:spMkLst>
        </pc:spChg>
        <pc:spChg chg="mod">
          <ac:chgData name="Iain Knox" userId="dfec72b5-a142-4602-b4cb-5001668b7602" providerId="ADAL" clId="{43B08898-4C89-4A90-BD96-B300EA49E748}" dt="2022-11-18T15:04:45.500" v="262" actId="26606"/>
          <ac:spMkLst>
            <pc:docMk/>
            <pc:sldMk cId="1917836768" sldId="437"/>
            <ac:spMk id="3" creationId="{836FCA5B-3853-4830-88CC-1EB4106CF7FF}"/>
          </ac:spMkLst>
        </pc:spChg>
        <pc:spChg chg="add">
          <ac:chgData name="Iain Knox" userId="dfec72b5-a142-4602-b4cb-5001668b7602" providerId="ADAL" clId="{43B08898-4C89-4A90-BD96-B300EA49E748}" dt="2022-11-18T15:04:45.500" v="262" actId="26606"/>
          <ac:spMkLst>
            <pc:docMk/>
            <pc:sldMk cId="1917836768" sldId="437"/>
            <ac:spMk id="8" creationId="{51D98CAC-3EFF-4342-BD5A-6C0E8CAB4C1A}"/>
          </ac:spMkLst>
        </pc:spChg>
      </pc:sldChg>
      <pc:sldChg chg="addSp modSp add mod">
        <pc:chgData name="Iain Knox" userId="dfec72b5-a142-4602-b4cb-5001668b7602" providerId="ADAL" clId="{43B08898-4C89-4A90-BD96-B300EA49E748}" dt="2022-11-18T15:48:37.332" v="823" actId="207"/>
        <pc:sldMkLst>
          <pc:docMk/>
          <pc:sldMk cId="2996279561" sldId="438"/>
        </pc:sldMkLst>
        <pc:spChg chg="add mod ord">
          <ac:chgData name="Iain Knox" userId="dfec72b5-a142-4602-b4cb-5001668b7602" providerId="ADAL" clId="{43B08898-4C89-4A90-BD96-B300EA49E748}" dt="2022-11-18T15:48:37.332" v="823" actId="207"/>
          <ac:spMkLst>
            <pc:docMk/>
            <pc:sldMk cId="2996279561" sldId="438"/>
            <ac:spMk id="3" creationId="{2F9F8FE6-3BF8-49FF-80D7-448C411A7EF6}"/>
          </ac:spMkLst>
        </pc:spChg>
        <pc:spChg chg="add mod">
          <ac:chgData name="Iain Knox" userId="dfec72b5-a142-4602-b4cb-5001668b7602" providerId="ADAL" clId="{43B08898-4C89-4A90-BD96-B300EA49E748}" dt="2022-11-18T15:48:03.347" v="820" actId="1076"/>
          <ac:spMkLst>
            <pc:docMk/>
            <pc:sldMk cId="2996279561" sldId="438"/>
            <ac:spMk id="5" creationId="{71544779-2FE3-45DC-A3D2-86DF2F629A33}"/>
          </ac:spMkLst>
        </pc:spChg>
        <pc:graphicFrameChg chg="mod">
          <ac:chgData name="Iain Knox" userId="dfec72b5-a142-4602-b4cb-5001668b7602" providerId="ADAL" clId="{43B08898-4C89-4A90-BD96-B300EA49E748}" dt="2022-11-18T15:10:47.481" v="480" actId="20577"/>
          <ac:graphicFrameMkLst>
            <pc:docMk/>
            <pc:sldMk cId="2996279561" sldId="438"/>
            <ac:graphicFrameMk id="30725" creationId="{82E255DD-3A4C-4AA4-B29F-726DD2BF242C}"/>
          </ac:graphicFrameMkLst>
        </pc:graphicFrameChg>
      </pc:sldChg>
      <pc:sldChg chg="addSp delSp modSp add mod setBg delDesignElem">
        <pc:chgData name="Iain Knox" userId="dfec72b5-a142-4602-b4cb-5001668b7602" providerId="ADAL" clId="{43B08898-4C89-4A90-BD96-B300EA49E748}" dt="2022-11-18T15:11:37.287" v="515" actId="1076"/>
        <pc:sldMkLst>
          <pc:docMk/>
          <pc:sldMk cId="2706319323" sldId="439"/>
        </pc:sldMkLst>
        <pc:spChg chg="mod">
          <ac:chgData name="Iain Knox" userId="dfec72b5-a142-4602-b4cb-5001668b7602" providerId="ADAL" clId="{43B08898-4C89-4A90-BD96-B300EA49E748}" dt="2022-11-18T15:11:31.337" v="514" actId="404"/>
          <ac:spMkLst>
            <pc:docMk/>
            <pc:sldMk cId="2706319323" sldId="439"/>
            <ac:spMk id="2" creationId="{1E6733A4-AA94-4145-A54A-14324854E67C}"/>
          </ac:spMkLst>
        </pc:spChg>
        <pc:spChg chg="add">
          <ac:chgData name="Iain Knox" userId="dfec72b5-a142-4602-b4cb-5001668b7602" providerId="ADAL" clId="{43B08898-4C89-4A90-BD96-B300EA49E748}" dt="2022-11-18T15:11:18.191" v="483" actId="26606"/>
          <ac:spMkLst>
            <pc:docMk/>
            <pc:sldMk cId="2706319323" sldId="439"/>
            <ac:spMk id="1028" creationId="{D12DDE76-C203-4047-9998-63900085B5E8}"/>
          </ac:spMkLst>
        </pc:spChg>
        <pc:spChg chg="del">
          <ac:chgData name="Iain Knox" userId="dfec72b5-a142-4602-b4cb-5001668b7602" providerId="ADAL" clId="{43B08898-4C89-4A90-BD96-B300EA49E748}" dt="2022-11-18T15:11:10.654" v="482"/>
          <ac:spMkLst>
            <pc:docMk/>
            <pc:sldMk cId="2706319323" sldId="439"/>
            <ac:spMk id="1031" creationId="{D12DDE76-C203-4047-9998-63900085B5E8}"/>
          </ac:spMkLst>
        </pc:spChg>
        <pc:picChg chg="mod">
          <ac:chgData name="Iain Knox" userId="dfec72b5-a142-4602-b4cb-5001668b7602" providerId="ADAL" clId="{43B08898-4C89-4A90-BD96-B300EA49E748}" dt="2022-11-18T15:11:37.287" v="515" actId="1076"/>
          <ac:picMkLst>
            <pc:docMk/>
            <pc:sldMk cId="2706319323" sldId="439"/>
            <ac:picMk id="1026" creationId="{D51B61A0-2977-4A44-8AC2-1C813CFA25D7}"/>
          </ac:picMkLst>
        </pc:picChg>
      </pc:sldChg>
      <pc:sldChg chg="modSp add del mod ord">
        <pc:chgData name="Iain Knox" userId="dfec72b5-a142-4602-b4cb-5001668b7602" providerId="ADAL" clId="{43B08898-4C89-4A90-BD96-B300EA49E748}" dt="2022-11-18T15:28:47.116" v="550" actId="47"/>
        <pc:sldMkLst>
          <pc:docMk/>
          <pc:sldMk cId="308252962" sldId="440"/>
        </pc:sldMkLst>
        <pc:spChg chg="mod">
          <ac:chgData name="Iain Knox" userId="dfec72b5-a142-4602-b4cb-5001668b7602" providerId="ADAL" clId="{43B08898-4C89-4A90-BD96-B300EA49E748}" dt="2022-11-18T15:11:55.573" v="539" actId="20577"/>
          <ac:spMkLst>
            <pc:docMk/>
            <pc:sldMk cId="308252962" sldId="440"/>
            <ac:spMk id="2" creationId="{1E6733A4-AA94-4145-A54A-14324854E67C}"/>
          </ac:spMkLst>
        </pc:spChg>
      </pc:sldChg>
      <pc:sldChg chg="modSp add mod ord">
        <pc:chgData name="Iain Knox" userId="dfec72b5-a142-4602-b4cb-5001668b7602" providerId="ADAL" clId="{43B08898-4C89-4A90-BD96-B300EA49E748}" dt="2022-11-18T15:28:54.486" v="562" actId="20577"/>
        <pc:sldMkLst>
          <pc:docMk/>
          <pc:sldMk cId="75555712" sldId="441"/>
        </pc:sldMkLst>
        <pc:spChg chg="mod">
          <ac:chgData name="Iain Knox" userId="dfec72b5-a142-4602-b4cb-5001668b7602" providerId="ADAL" clId="{43B08898-4C89-4A90-BD96-B300EA49E748}" dt="2022-11-18T15:28:54.486" v="562" actId="20577"/>
          <ac:spMkLst>
            <pc:docMk/>
            <pc:sldMk cId="75555712" sldId="441"/>
            <ac:spMk id="9" creationId="{AD31721F-D915-48ED-B22F-2D37E122FC57}"/>
          </ac:spMkLst>
        </pc:spChg>
      </pc:sldChg>
      <pc:sldChg chg="delSp add del setBg delDesignElem">
        <pc:chgData name="Iain Knox" userId="dfec72b5-a142-4602-b4cb-5001668b7602" providerId="ADAL" clId="{43B08898-4C89-4A90-BD96-B300EA49E748}" dt="2022-11-18T15:28:11.055" v="546" actId="47"/>
        <pc:sldMkLst>
          <pc:docMk/>
          <pc:sldMk cId="2175677412" sldId="441"/>
        </pc:sldMkLst>
        <pc:spChg chg="del">
          <ac:chgData name="Iain Knox" userId="dfec72b5-a142-4602-b4cb-5001668b7602" providerId="ADAL" clId="{43B08898-4C89-4A90-BD96-B300EA49E748}" dt="2022-11-18T15:25:18.487" v="545"/>
          <ac:spMkLst>
            <pc:docMk/>
            <pc:sldMk cId="2175677412" sldId="441"/>
            <ac:spMk id="25617" creationId="{D12DDE76-C203-4047-9998-63900085B5E8}"/>
          </ac:spMkLst>
        </pc:spChg>
      </pc:sldChg>
      <pc:sldChg chg="delSp modSp add del setBg delDesignElem">
        <pc:chgData name="Iain Knox" userId="dfec72b5-a142-4602-b4cb-5001668b7602" providerId="ADAL" clId="{43B08898-4C89-4A90-BD96-B300EA49E748}" dt="2022-11-18T15:24:53.234" v="543" actId="47"/>
        <pc:sldMkLst>
          <pc:docMk/>
          <pc:sldMk cId="2608586013" sldId="441"/>
        </pc:sldMkLst>
        <pc:spChg chg="mod">
          <ac:chgData name="Iain Knox" userId="dfec72b5-a142-4602-b4cb-5001668b7602" providerId="ADAL" clId="{43B08898-4C89-4A90-BD96-B300EA49E748}" dt="2022-11-18T15:24:18.532" v="542" actId="14100"/>
          <ac:spMkLst>
            <pc:docMk/>
            <pc:sldMk cId="2608586013" sldId="441"/>
            <ac:spMk id="20483" creationId="{BD8BB976-2737-41A4-928F-334B30E9053D}"/>
          </ac:spMkLst>
        </pc:spChg>
        <pc:spChg chg="del">
          <ac:chgData name="Iain Knox" userId="dfec72b5-a142-4602-b4cb-5001668b7602" providerId="ADAL" clId="{43B08898-4C89-4A90-BD96-B300EA49E748}" dt="2022-11-18T15:23:46.344" v="541"/>
          <ac:spMkLst>
            <pc:docMk/>
            <pc:sldMk cId="2608586013" sldId="441"/>
            <ac:spMk id="20488" creationId="{D12DDE76-C203-4047-9998-63900085B5E8}"/>
          </ac:spMkLst>
        </pc:spChg>
      </pc:sldChg>
      <pc:sldChg chg="addSp delSp modSp new mod">
        <pc:chgData name="Iain Knox" userId="dfec72b5-a142-4602-b4cb-5001668b7602" providerId="ADAL" clId="{43B08898-4C89-4A90-BD96-B300EA49E748}" dt="2022-11-18T15:49:00.910" v="825" actId="478"/>
        <pc:sldMkLst>
          <pc:docMk/>
          <pc:sldMk cId="1687908290" sldId="442"/>
        </pc:sldMkLst>
        <pc:spChg chg="mod">
          <ac:chgData name="Iain Knox" userId="dfec72b5-a142-4602-b4cb-5001668b7602" providerId="ADAL" clId="{43B08898-4C89-4A90-BD96-B300EA49E748}" dt="2022-11-18T15:30:45.937" v="612" actId="1076"/>
          <ac:spMkLst>
            <pc:docMk/>
            <pc:sldMk cId="1687908290" sldId="442"/>
            <ac:spMk id="2" creationId="{6935C16B-C0D3-4969-8F60-38399A59D067}"/>
          </ac:spMkLst>
        </pc:spChg>
        <pc:spChg chg="del">
          <ac:chgData name="Iain Knox" userId="dfec72b5-a142-4602-b4cb-5001668b7602" providerId="ADAL" clId="{43B08898-4C89-4A90-BD96-B300EA49E748}" dt="2022-11-18T15:30:04.483" v="583" actId="478"/>
          <ac:spMkLst>
            <pc:docMk/>
            <pc:sldMk cId="1687908290" sldId="442"/>
            <ac:spMk id="3" creationId="{F221C772-23FA-4858-933F-DB4422E517DD}"/>
          </ac:spMkLst>
        </pc:spChg>
        <pc:spChg chg="add del mod">
          <ac:chgData name="Iain Knox" userId="dfec72b5-a142-4602-b4cb-5001668b7602" providerId="ADAL" clId="{43B08898-4C89-4A90-BD96-B300EA49E748}" dt="2022-11-18T15:49:00.910" v="825" actId="478"/>
          <ac:spMkLst>
            <pc:docMk/>
            <pc:sldMk cId="1687908290" sldId="442"/>
            <ac:spMk id="5" creationId="{0D3407B3-A253-4CD1-999F-B758B7724E14}"/>
          </ac:spMkLst>
        </pc:spChg>
        <pc:picChg chg="add mod">
          <ac:chgData name="Iain Knox" userId="dfec72b5-a142-4602-b4cb-5001668b7602" providerId="ADAL" clId="{43B08898-4C89-4A90-BD96-B300EA49E748}" dt="2022-11-18T15:30:48.605" v="613" actId="1076"/>
          <ac:picMkLst>
            <pc:docMk/>
            <pc:sldMk cId="1687908290" sldId="442"/>
            <ac:picMk id="2050" creationId="{D7E8AF9C-E46C-4FC6-9554-9BB7CE65C374}"/>
          </ac:picMkLst>
        </pc:picChg>
      </pc:sldChg>
      <pc:sldChg chg="addSp delSp modSp add mod">
        <pc:chgData name="Iain Knox" userId="dfec72b5-a142-4602-b4cb-5001668b7602" providerId="ADAL" clId="{43B08898-4C89-4A90-BD96-B300EA49E748}" dt="2022-11-18T15:40:04.010" v="755" actId="1076"/>
        <pc:sldMkLst>
          <pc:docMk/>
          <pc:sldMk cId="257466261" sldId="443"/>
        </pc:sldMkLst>
        <pc:spChg chg="mod">
          <ac:chgData name="Iain Knox" userId="dfec72b5-a142-4602-b4cb-5001668b7602" providerId="ADAL" clId="{43B08898-4C89-4A90-BD96-B300EA49E748}" dt="2022-11-18T15:33:57.285" v="699" actId="20577"/>
          <ac:spMkLst>
            <pc:docMk/>
            <pc:sldMk cId="257466261" sldId="443"/>
            <ac:spMk id="2" creationId="{6935C16B-C0D3-4969-8F60-38399A59D067}"/>
          </ac:spMkLst>
        </pc:spChg>
        <pc:spChg chg="add mod">
          <ac:chgData name="Iain Knox" userId="dfec72b5-a142-4602-b4cb-5001668b7602" providerId="ADAL" clId="{43B08898-4C89-4A90-BD96-B300EA49E748}" dt="2022-11-18T15:40:04.010" v="755" actId="1076"/>
          <ac:spMkLst>
            <pc:docMk/>
            <pc:sldMk cId="257466261" sldId="443"/>
            <ac:spMk id="6" creationId="{B1A88D23-CE16-460D-AC06-220A8B4E7043}"/>
          </ac:spMkLst>
        </pc:spChg>
        <pc:picChg chg="del">
          <ac:chgData name="Iain Knox" userId="dfec72b5-a142-4602-b4cb-5001668b7602" providerId="ADAL" clId="{43B08898-4C89-4A90-BD96-B300EA49E748}" dt="2022-11-18T15:31:02.749" v="633" actId="478"/>
          <ac:picMkLst>
            <pc:docMk/>
            <pc:sldMk cId="257466261" sldId="443"/>
            <ac:picMk id="2050" creationId="{D7E8AF9C-E46C-4FC6-9554-9BB7CE65C374}"/>
          </ac:picMkLst>
        </pc:picChg>
        <pc:picChg chg="add mod">
          <ac:chgData name="Iain Knox" userId="dfec72b5-a142-4602-b4cb-5001668b7602" providerId="ADAL" clId="{43B08898-4C89-4A90-BD96-B300EA49E748}" dt="2022-11-18T15:31:38.481" v="637" actId="1076"/>
          <ac:picMkLst>
            <pc:docMk/>
            <pc:sldMk cId="257466261" sldId="443"/>
            <ac:picMk id="5122" creationId="{1927D74B-8763-45C3-97DB-673C5273CB59}"/>
          </ac:picMkLst>
        </pc:picChg>
      </pc:sldChg>
      <pc:sldChg chg="new del">
        <pc:chgData name="Iain Knox" userId="dfec72b5-a142-4602-b4cb-5001668b7602" providerId="ADAL" clId="{43B08898-4C89-4A90-BD96-B300EA49E748}" dt="2022-11-18T15:31:52.724" v="640" actId="47"/>
        <pc:sldMkLst>
          <pc:docMk/>
          <pc:sldMk cId="794200787" sldId="444"/>
        </pc:sldMkLst>
      </pc:sldChg>
      <pc:sldChg chg="addSp delSp modSp add mod">
        <pc:chgData name="Iain Knox" userId="dfec72b5-a142-4602-b4cb-5001668b7602" providerId="ADAL" clId="{43B08898-4C89-4A90-BD96-B300EA49E748}" dt="2022-11-18T15:34:13.891" v="708" actId="1076"/>
        <pc:sldMkLst>
          <pc:docMk/>
          <pc:sldMk cId="462120063" sldId="445"/>
        </pc:sldMkLst>
        <pc:spChg chg="mod">
          <ac:chgData name="Iain Knox" userId="dfec72b5-a142-4602-b4cb-5001668b7602" providerId="ADAL" clId="{43B08898-4C89-4A90-BD96-B300EA49E748}" dt="2022-11-18T15:34:13.891" v="708" actId="1076"/>
          <ac:spMkLst>
            <pc:docMk/>
            <pc:sldMk cId="462120063" sldId="445"/>
            <ac:spMk id="2" creationId="{6935C16B-C0D3-4969-8F60-38399A59D067}"/>
          </ac:spMkLst>
        </pc:spChg>
        <pc:picChg chg="add del">
          <ac:chgData name="Iain Knox" userId="dfec72b5-a142-4602-b4cb-5001668b7602" providerId="ADAL" clId="{43B08898-4C89-4A90-BD96-B300EA49E748}" dt="2022-11-18T15:33:04.323" v="659" actId="478"/>
          <ac:picMkLst>
            <pc:docMk/>
            <pc:sldMk cId="462120063" sldId="445"/>
            <ac:picMk id="5122" creationId="{1927D74B-8763-45C3-97DB-673C5273CB59}"/>
          </ac:picMkLst>
        </pc:picChg>
        <pc:picChg chg="add del mod">
          <ac:chgData name="Iain Knox" userId="dfec72b5-a142-4602-b4cb-5001668b7602" providerId="ADAL" clId="{43B08898-4C89-4A90-BD96-B300EA49E748}" dt="2022-11-18T15:33:13.901" v="663" actId="1076"/>
          <ac:picMkLst>
            <pc:docMk/>
            <pc:sldMk cId="462120063" sldId="445"/>
            <ac:picMk id="6146" creationId="{1B32E656-44F4-44BD-9505-BD972CD32E49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Relationship Id="rId14" Type="http://schemas.openxmlformats.org/officeDocument/2006/relationships/image" Target="../media/image45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svg"/><Relationship Id="rId1" Type="http://schemas.openxmlformats.org/officeDocument/2006/relationships/image" Target="../media/image57.png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Relationship Id="rId14" Type="http://schemas.openxmlformats.org/officeDocument/2006/relationships/image" Target="../media/image45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svg"/><Relationship Id="rId1" Type="http://schemas.openxmlformats.org/officeDocument/2006/relationships/image" Target="../media/image57.png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721FC1-C28F-4E1D-A670-D0EB759AF04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6E34FFA-E2BD-4C8A-BDF0-36AAA71CD319}">
      <dgm:prSet/>
      <dgm:spPr/>
      <dgm:t>
        <a:bodyPr/>
        <a:lstStyle/>
        <a:p>
          <a:r>
            <a:rPr lang="en-GB"/>
            <a:t>Exact title</a:t>
          </a:r>
          <a:endParaRPr lang="en-US"/>
        </a:p>
      </dgm:t>
    </dgm:pt>
    <dgm:pt modelId="{7ACEF008-2DFE-4CF1-8062-AB2D59B6F87B}" type="parTrans" cxnId="{C8C8BD15-D88F-4E27-8B88-7BED9CF0D6BD}">
      <dgm:prSet/>
      <dgm:spPr/>
      <dgm:t>
        <a:bodyPr/>
        <a:lstStyle/>
        <a:p>
          <a:endParaRPr lang="en-US"/>
        </a:p>
      </dgm:t>
    </dgm:pt>
    <dgm:pt modelId="{8D2B2B0F-258C-44BE-B8C7-E520185A0934}" type="sibTrans" cxnId="{C8C8BD15-D88F-4E27-8B88-7BED9CF0D6BD}">
      <dgm:prSet/>
      <dgm:spPr/>
      <dgm:t>
        <a:bodyPr/>
        <a:lstStyle/>
        <a:p>
          <a:endParaRPr lang="en-US"/>
        </a:p>
      </dgm:t>
    </dgm:pt>
    <dgm:pt modelId="{6246477D-F972-4AB7-9097-48E7CB3FE0B8}">
      <dgm:prSet/>
      <dgm:spPr/>
      <dgm:t>
        <a:bodyPr/>
        <a:lstStyle/>
        <a:p>
          <a:r>
            <a:rPr lang="en-GB"/>
            <a:t>Job description and person spec</a:t>
          </a:r>
          <a:endParaRPr lang="en-US"/>
        </a:p>
      </dgm:t>
    </dgm:pt>
    <dgm:pt modelId="{3875D385-D6A5-4148-8791-C21467D282CE}" type="parTrans" cxnId="{68074EF2-BF65-4E6E-9B17-142C8C0B3A9F}">
      <dgm:prSet/>
      <dgm:spPr/>
      <dgm:t>
        <a:bodyPr/>
        <a:lstStyle/>
        <a:p>
          <a:endParaRPr lang="en-US"/>
        </a:p>
      </dgm:t>
    </dgm:pt>
    <dgm:pt modelId="{14C6901D-649A-41EF-A2FC-E61919CA94F0}" type="sibTrans" cxnId="{68074EF2-BF65-4E6E-9B17-142C8C0B3A9F}">
      <dgm:prSet/>
      <dgm:spPr/>
      <dgm:t>
        <a:bodyPr/>
        <a:lstStyle/>
        <a:p>
          <a:endParaRPr lang="en-US"/>
        </a:p>
      </dgm:t>
    </dgm:pt>
    <dgm:pt modelId="{F11418EC-0D1D-4672-8CBA-A2A58B30DE44}">
      <dgm:prSet/>
      <dgm:spPr/>
      <dgm:t>
        <a:bodyPr/>
        <a:lstStyle/>
        <a:p>
          <a:r>
            <a:rPr lang="en-GB"/>
            <a:t>-Essentials and desirables (see exemplar)</a:t>
          </a:r>
          <a:endParaRPr lang="en-US"/>
        </a:p>
      </dgm:t>
    </dgm:pt>
    <dgm:pt modelId="{ADF77E4C-AE0D-4213-9E73-D204C8DA55A9}" type="parTrans" cxnId="{52D013F3-366A-430D-9FA3-D9844E30998A}">
      <dgm:prSet/>
      <dgm:spPr/>
      <dgm:t>
        <a:bodyPr/>
        <a:lstStyle/>
        <a:p>
          <a:endParaRPr lang="en-US"/>
        </a:p>
      </dgm:t>
    </dgm:pt>
    <dgm:pt modelId="{70A36C4F-AE13-4593-BB3D-1BDA113C3E3C}" type="sibTrans" cxnId="{52D013F3-366A-430D-9FA3-D9844E30998A}">
      <dgm:prSet/>
      <dgm:spPr/>
      <dgm:t>
        <a:bodyPr/>
        <a:lstStyle/>
        <a:p>
          <a:endParaRPr lang="en-US"/>
        </a:p>
      </dgm:t>
    </dgm:pt>
    <dgm:pt modelId="{75D4156D-BBA0-49DF-AC2D-3E0D956E239F}">
      <dgm:prSet/>
      <dgm:spPr/>
      <dgm:t>
        <a:bodyPr/>
        <a:lstStyle/>
        <a:p>
          <a:r>
            <a:rPr lang="en-GB"/>
            <a:t>School characteristics</a:t>
          </a:r>
          <a:endParaRPr lang="en-US"/>
        </a:p>
      </dgm:t>
    </dgm:pt>
    <dgm:pt modelId="{3EBAA2A1-F9A6-4202-BDD5-1C1B1C31BE66}" type="parTrans" cxnId="{BD095BF8-CBCE-43F9-9767-02B239615988}">
      <dgm:prSet/>
      <dgm:spPr/>
      <dgm:t>
        <a:bodyPr/>
        <a:lstStyle/>
        <a:p>
          <a:endParaRPr lang="en-US"/>
        </a:p>
      </dgm:t>
    </dgm:pt>
    <dgm:pt modelId="{F69D4790-FE1F-400C-9573-25FF1D8B13E7}" type="sibTrans" cxnId="{BD095BF8-CBCE-43F9-9767-02B239615988}">
      <dgm:prSet/>
      <dgm:spPr/>
      <dgm:t>
        <a:bodyPr/>
        <a:lstStyle/>
        <a:p>
          <a:endParaRPr lang="en-US"/>
        </a:p>
      </dgm:t>
    </dgm:pt>
    <dgm:pt modelId="{8C0E054E-8473-4A01-A027-CBB722781F29}">
      <dgm:prSet/>
      <dgm:spPr/>
      <dgm:t>
        <a:bodyPr/>
        <a:lstStyle/>
        <a:p>
          <a:r>
            <a:rPr lang="en-GB"/>
            <a:t>Is it where you want to be?</a:t>
          </a:r>
          <a:endParaRPr lang="en-US"/>
        </a:p>
      </dgm:t>
    </dgm:pt>
    <dgm:pt modelId="{67EA3B61-C0D9-4113-ADF7-BAA7543745B2}" type="parTrans" cxnId="{38781015-E652-44CF-B488-CEDD5B54B5D2}">
      <dgm:prSet/>
      <dgm:spPr/>
      <dgm:t>
        <a:bodyPr/>
        <a:lstStyle/>
        <a:p>
          <a:endParaRPr lang="en-US"/>
        </a:p>
      </dgm:t>
    </dgm:pt>
    <dgm:pt modelId="{D342AE89-B784-4FB1-AC68-C1392E19F01A}" type="sibTrans" cxnId="{38781015-E652-44CF-B488-CEDD5B54B5D2}">
      <dgm:prSet/>
      <dgm:spPr/>
      <dgm:t>
        <a:bodyPr/>
        <a:lstStyle/>
        <a:p>
          <a:endParaRPr lang="en-US"/>
        </a:p>
      </dgm:t>
    </dgm:pt>
    <dgm:pt modelId="{0726E859-DAE0-4CEB-A1F0-928BAD5EA6AE}">
      <dgm:prSet/>
      <dgm:spPr/>
      <dgm:t>
        <a:bodyPr/>
        <a:lstStyle/>
        <a:p>
          <a:r>
            <a:rPr lang="en-GB"/>
            <a:t>Is it main scale? Induction period?</a:t>
          </a:r>
          <a:endParaRPr lang="en-US"/>
        </a:p>
      </dgm:t>
    </dgm:pt>
    <dgm:pt modelId="{B2AD2920-669F-4CD1-93F9-A4EE394DCBC1}" type="parTrans" cxnId="{6F389BF7-DA0D-49FB-B27A-B4F42835966E}">
      <dgm:prSet/>
      <dgm:spPr/>
      <dgm:t>
        <a:bodyPr/>
        <a:lstStyle/>
        <a:p>
          <a:endParaRPr lang="en-US"/>
        </a:p>
      </dgm:t>
    </dgm:pt>
    <dgm:pt modelId="{09E25A40-18E2-4804-BD4A-7C2FD4868483}" type="sibTrans" cxnId="{6F389BF7-DA0D-49FB-B27A-B4F42835966E}">
      <dgm:prSet/>
      <dgm:spPr/>
      <dgm:t>
        <a:bodyPr/>
        <a:lstStyle/>
        <a:p>
          <a:endParaRPr lang="en-US"/>
        </a:p>
      </dgm:t>
    </dgm:pt>
    <dgm:pt modelId="{C299A5BB-98D3-644E-8FBB-B6F792AFDBAF}" type="pres">
      <dgm:prSet presAssocID="{5C721FC1-C28F-4E1D-A670-D0EB759AF046}" presName="linear" presStyleCnt="0">
        <dgm:presLayoutVars>
          <dgm:animLvl val="lvl"/>
          <dgm:resizeHandles val="exact"/>
        </dgm:presLayoutVars>
      </dgm:prSet>
      <dgm:spPr/>
    </dgm:pt>
    <dgm:pt modelId="{970DA56B-1BAD-7042-AF69-90DA82D08281}" type="pres">
      <dgm:prSet presAssocID="{E6E34FFA-E2BD-4C8A-BDF0-36AAA71CD31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4B7A14B-DAEA-C241-B374-FE401C9FF3E5}" type="pres">
      <dgm:prSet presAssocID="{8D2B2B0F-258C-44BE-B8C7-E520185A0934}" presName="spacer" presStyleCnt="0"/>
      <dgm:spPr/>
    </dgm:pt>
    <dgm:pt modelId="{B9CB1090-DCE2-8047-9254-6DD33D16C6AD}" type="pres">
      <dgm:prSet presAssocID="{6246477D-F972-4AB7-9097-48E7CB3FE0B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75DCDB3-C740-CC4A-B605-AD3C0C46CB91}" type="pres">
      <dgm:prSet presAssocID="{6246477D-F972-4AB7-9097-48E7CB3FE0B8}" presName="childText" presStyleLbl="revTx" presStyleIdx="0" presStyleCnt="1">
        <dgm:presLayoutVars>
          <dgm:bulletEnabled val="1"/>
        </dgm:presLayoutVars>
      </dgm:prSet>
      <dgm:spPr/>
    </dgm:pt>
    <dgm:pt modelId="{176D4176-B682-1A41-8246-B3EE258597A1}" type="pres">
      <dgm:prSet presAssocID="{75D4156D-BBA0-49DF-AC2D-3E0D956E239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A2A0A3F-21AE-C84A-9ED7-23A26B3BE9B7}" type="pres">
      <dgm:prSet presAssocID="{F69D4790-FE1F-400C-9573-25FF1D8B13E7}" presName="spacer" presStyleCnt="0"/>
      <dgm:spPr/>
    </dgm:pt>
    <dgm:pt modelId="{AAA78DDD-493F-864F-BEF1-9B24A5CADFE0}" type="pres">
      <dgm:prSet presAssocID="{8C0E054E-8473-4A01-A027-CBB722781F2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CD12C94-7B9A-3A47-8A7D-7E8976C5FF6C}" type="pres">
      <dgm:prSet presAssocID="{D342AE89-B784-4FB1-AC68-C1392E19F01A}" presName="spacer" presStyleCnt="0"/>
      <dgm:spPr/>
    </dgm:pt>
    <dgm:pt modelId="{EB17ED6E-DEC8-2142-9549-46EA9C2D96C7}" type="pres">
      <dgm:prSet presAssocID="{0726E859-DAE0-4CEB-A1F0-928BAD5EA6A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38781015-E652-44CF-B488-CEDD5B54B5D2}" srcId="{5C721FC1-C28F-4E1D-A670-D0EB759AF046}" destId="{8C0E054E-8473-4A01-A027-CBB722781F29}" srcOrd="3" destOrd="0" parTransId="{67EA3B61-C0D9-4113-ADF7-BAA7543745B2}" sibTransId="{D342AE89-B784-4FB1-AC68-C1392E19F01A}"/>
    <dgm:cxn modelId="{C8C8BD15-D88F-4E27-8B88-7BED9CF0D6BD}" srcId="{5C721FC1-C28F-4E1D-A670-D0EB759AF046}" destId="{E6E34FFA-E2BD-4C8A-BDF0-36AAA71CD319}" srcOrd="0" destOrd="0" parTransId="{7ACEF008-2DFE-4CF1-8062-AB2D59B6F87B}" sibTransId="{8D2B2B0F-258C-44BE-B8C7-E520185A0934}"/>
    <dgm:cxn modelId="{D0897939-1530-3649-A7BF-216E2564809F}" type="presOf" srcId="{E6E34FFA-E2BD-4C8A-BDF0-36AAA71CD319}" destId="{970DA56B-1BAD-7042-AF69-90DA82D08281}" srcOrd="0" destOrd="0" presId="urn:microsoft.com/office/officeart/2005/8/layout/vList2"/>
    <dgm:cxn modelId="{AC5E423B-7789-7D4E-8ED5-1D91018A120F}" type="presOf" srcId="{8C0E054E-8473-4A01-A027-CBB722781F29}" destId="{AAA78DDD-493F-864F-BEF1-9B24A5CADFE0}" srcOrd="0" destOrd="0" presId="urn:microsoft.com/office/officeart/2005/8/layout/vList2"/>
    <dgm:cxn modelId="{34D5293D-2E7D-FC41-918E-7227FFA38122}" type="presOf" srcId="{0726E859-DAE0-4CEB-A1F0-928BAD5EA6AE}" destId="{EB17ED6E-DEC8-2142-9549-46EA9C2D96C7}" srcOrd="0" destOrd="0" presId="urn:microsoft.com/office/officeart/2005/8/layout/vList2"/>
    <dgm:cxn modelId="{BD05C38C-94F6-DD4D-BB01-622A442055F6}" type="presOf" srcId="{5C721FC1-C28F-4E1D-A670-D0EB759AF046}" destId="{C299A5BB-98D3-644E-8FBB-B6F792AFDBAF}" srcOrd="0" destOrd="0" presId="urn:microsoft.com/office/officeart/2005/8/layout/vList2"/>
    <dgm:cxn modelId="{67A9B1BD-6909-5244-A692-74B7EA881F26}" type="presOf" srcId="{6246477D-F972-4AB7-9097-48E7CB3FE0B8}" destId="{B9CB1090-DCE2-8047-9254-6DD33D16C6AD}" srcOrd="0" destOrd="0" presId="urn:microsoft.com/office/officeart/2005/8/layout/vList2"/>
    <dgm:cxn modelId="{9666A1E6-5D86-214E-AD59-7A0B0BC35030}" type="presOf" srcId="{F11418EC-0D1D-4672-8CBA-A2A58B30DE44}" destId="{775DCDB3-C740-CC4A-B605-AD3C0C46CB91}" srcOrd="0" destOrd="0" presId="urn:microsoft.com/office/officeart/2005/8/layout/vList2"/>
    <dgm:cxn modelId="{68074EF2-BF65-4E6E-9B17-142C8C0B3A9F}" srcId="{5C721FC1-C28F-4E1D-A670-D0EB759AF046}" destId="{6246477D-F972-4AB7-9097-48E7CB3FE0B8}" srcOrd="1" destOrd="0" parTransId="{3875D385-D6A5-4148-8791-C21467D282CE}" sibTransId="{14C6901D-649A-41EF-A2FC-E61919CA94F0}"/>
    <dgm:cxn modelId="{52D013F3-366A-430D-9FA3-D9844E30998A}" srcId="{6246477D-F972-4AB7-9097-48E7CB3FE0B8}" destId="{F11418EC-0D1D-4672-8CBA-A2A58B30DE44}" srcOrd="0" destOrd="0" parTransId="{ADF77E4C-AE0D-4213-9E73-D204C8DA55A9}" sibTransId="{70A36C4F-AE13-4593-BB3D-1BDA113C3E3C}"/>
    <dgm:cxn modelId="{6F389BF7-DA0D-49FB-B27A-B4F42835966E}" srcId="{5C721FC1-C28F-4E1D-A670-D0EB759AF046}" destId="{0726E859-DAE0-4CEB-A1F0-928BAD5EA6AE}" srcOrd="4" destOrd="0" parTransId="{B2AD2920-669F-4CD1-93F9-A4EE394DCBC1}" sibTransId="{09E25A40-18E2-4804-BD4A-7C2FD4868483}"/>
    <dgm:cxn modelId="{BD095BF8-CBCE-43F9-9767-02B239615988}" srcId="{5C721FC1-C28F-4E1D-A670-D0EB759AF046}" destId="{75D4156D-BBA0-49DF-AC2D-3E0D956E239F}" srcOrd="2" destOrd="0" parTransId="{3EBAA2A1-F9A6-4202-BDD5-1C1B1C31BE66}" sibTransId="{F69D4790-FE1F-400C-9573-25FF1D8B13E7}"/>
    <dgm:cxn modelId="{2615A1FF-F904-0C4B-864A-08FA4B0AABA4}" type="presOf" srcId="{75D4156D-BBA0-49DF-AC2D-3E0D956E239F}" destId="{176D4176-B682-1A41-8246-B3EE258597A1}" srcOrd="0" destOrd="0" presId="urn:microsoft.com/office/officeart/2005/8/layout/vList2"/>
    <dgm:cxn modelId="{D881C8AF-F2BD-C54A-9343-F01BD810A57B}" type="presParOf" srcId="{C299A5BB-98D3-644E-8FBB-B6F792AFDBAF}" destId="{970DA56B-1BAD-7042-AF69-90DA82D08281}" srcOrd="0" destOrd="0" presId="urn:microsoft.com/office/officeart/2005/8/layout/vList2"/>
    <dgm:cxn modelId="{8AD42CE6-B65D-E049-9E5C-73DAE98D674D}" type="presParOf" srcId="{C299A5BB-98D3-644E-8FBB-B6F792AFDBAF}" destId="{84B7A14B-DAEA-C241-B374-FE401C9FF3E5}" srcOrd="1" destOrd="0" presId="urn:microsoft.com/office/officeart/2005/8/layout/vList2"/>
    <dgm:cxn modelId="{232C71BA-E3B6-FF4A-9FC6-C874C6C48B79}" type="presParOf" srcId="{C299A5BB-98D3-644E-8FBB-B6F792AFDBAF}" destId="{B9CB1090-DCE2-8047-9254-6DD33D16C6AD}" srcOrd="2" destOrd="0" presId="urn:microsoft.com/office/officeart/2005/8/layout/vList2"/>
    <dgm:cxn modelId="{FE4FF42E-9334-D14D-AD68-CA1BE5F5C9FE}" type="presParOf" srcId="{C299A5BB-98D3-644E-8FBB-B6F792AFDBAF}" destId="{775DCDB3-C740-CC4A-B605-AD3C0C46CB91}" srcOrd="3" destOrd="0" presId="urn:microsoft.com/office/officeart/2005/8/layout/vList2"/>
    <dgm:cxn modelId="{0C384A06-EFAA-B446-9584-51534A31C98D}" type="presParOf" srcId="{C299A5BB-98D3-644E-8FBB-B6F792AFDBAF}" destId="{176D4176-B682-1A41-8246-B3EE258597A1}" srcOrd="4" destOrd="0" presId="urn:microsoft.com/office/officeart/2005/8/layout/vList2"/>
    <dgm:cxn modelId="{DB87F58E-FB29-0E46-8339-7EC8886C3916}" type="presParOf" srcId="{C299A5BB-98D3-644E-8FBB-B6F792AFDBAF}" destId="{FA2A0A3F-21AE-C84A-9ED7-23A26B3BE9B7}" srcOrd="5" destOrd="0" presId="urn:microsoft.com/office/officeart/2005/8/layout/vList2"/>
    <dgm:cxn modelId="{CBCDD695-9F49-2144-B674-CDF5EB2AA489}" type="presParOf" srcId="{C299A5BB-98D3-644E-8FBB-B6F792AFDBAF}" destId="{AAA78DDD-493F-864F-BEF1-9B24A5CADFE0}" srcOrd="6" destOrd="0" presId="urn:microsoft.com/office/officeart/2005/8/layout/vList2"/>
    <dgm:cxn modelId="{63EC45E2-44EE-424B-9980-EF0C541948D7}" type="presParOf" srcId="{C299A5BB-98D3-644E-8FBB-B6F792AFDBAF}" destId="{ACD12C94-7B9A-3A47-8A7D-7E8976C5FF6C}" srcOrd="7" destOrd="0" presId="urn:microsoft.com/office/officeart/2005/8/layout/vList2"/>
    <dgm:cxn modelId="{B9B0209D-DAFF-5745-B5AE-D65855609B91}" type="presParOf" srcId="{C299A5BB-98D3-644E-8FBB-B6F792AFDBAF}" destId="{EB17ED6E-DEC8-2142-9549-46EA9C2D96C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BE4B9C-69C7-4691-8A6F-852BFF712A0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1FA80B-D153-4677-A800-B468121AD321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Biographical detail…get it right!</a:t>
          </a:r>
          <a:endParaRPr lang="en-US"/>
        </a:p>
      </dgm:t>
    </dgm:pt>
    <dgm:pt modelId="{157F8AAA-9E17-466E-B2B4-5F1018680360}" type="parTrans" cxnId="{47AAFC95-3379-47F6-AF99-9FCB17E1DB57}">
      <dgm:prSet/>
      <dgm:spPr/>
      <dgm:t>
        <a:bodyPr/>
        <a:lstStyle/>
        <a:p>
          <a:endParaRPr lang="en-US"/>
        </a:p>
      </dgm:t>
    </dgm:pt>
    <dgm:pt modelId="{0B927590-5216-41AB-945B-CD642B2F5851}" type="sibTrans" cxnId="{47AAFC95-3379-47F6-AF99-9FCB17E1DB57}">
      <dgm:prSet/>
      <dgm:spPr/>
      <dgm:t>
        <a:bodyPr/>
        <a:lstStyle/>
        <a:p>
          <a:endParaRPr lang="en-US"/>
        </a:p>
      </dgm:t>
    </dgm:pt>
    <dgm:pt modelId="{A5E65392-3641-43A2-8F4C-0DE6CCE4F02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Referees- who?</a:t>
          </a:r>
          <a:endParaRPr lang="en-US"/>
        </a:p>
      </dgm:t>
    </dgm:pt>
    <dgm:pt modelId="{6EE1B700-5186-49CC-AE09-D74B35962154}" type="parTrans" cxnId="{AD9DC39C-ED6F-4D71-BF40-951A55BEA701}">
      <dgm:prSet/>
      <dgm:spPr/>
      <dgm:t>
        <a:bodyPr/>
        <a:lstStyle/>
        <a:p>
          <a:endParaRPr lang="en-US"/>
        </a:p>
      </dgm:t>
    </dgm:pt>
    <dgm:pt modelId="{7A5DB4A4-0723-4C7A-92B7-FA0CAAF65024}" type="sibTrans" cxnId="{AD9DC39C-ED6F-4D71-BF40-951A55BEA701}">
      <dgm:prSet/>
      <dgm:spPr/>
      <dgm:t>
        <a:bodyPr/>
        <a:lstStyle/>
        <a:p>
          <a:endParaRPr lang="en-US"/>
        </a:p>
      </dgm:t>
    </dgm:pt>
    <dgm:pt modelId="{D222FC10-990C-4C28-AAF8-838C41DE009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Person specification- essentials and desirables</a:t>
          </a:r>
          <a:endParaRPr lang="en-US"/>
        </a:p>
      </dgm:t>
    </dgm:pt>
    <dgm:pt modelId="{8A641082-1E88-4B7C-BB21-F430E4382C1E}" type="parTrans" cxnId="{7E438D8A-49A4-43A7-A204-99B0D082D738}">
      <dgm:prSet/>
      <dgm:spPr/>
      <dgm:t>
        <a:bodyPr/>
        <a:lstStyle/>
        <a:p>
          <a:endParaRPr lang="en-US"/>
        </a:p>
      </dgm:t>
    </dgm:pt>
    <dgm:pt modelId="{D5672568-95C2-4789-AD1C-24A185BBB495}" type="sibTrans" cxnId="{7E438D8A-49A4-43A7-A204-99B0D082D738}">
      <dgm:prSet/>
      <dgm:spPr/>
      <dgm:t>
        <a:bodyPr/>
        <a:lstStyle/>
        <a:p>
          <a:endParaRPr lang="en-US"/>
        </a:p>
      </dgm:t>
    </dgm:pt>
    <dgm:pt modelId="{03CCA9AE-1F86-4C4E-AA34-0402951FB75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Qualifications- be consistent </a:t>
          </a:r>
          <a:endParaRPr lang="en-US"/>
        </a:p>
      </dgm:t>
    </dgm:pt>
    <dgm:pt modelId="{2B4BE1B4-B3C4-4982-AD7A-B43432D7A294}" type="parTrans" cxnId="{41CAEFC2-EEE9-4C40-84C8-9C739CA8B2BD}">
      <dgm:prSet/>
      <dgm:spPr/>
      <dgm:t>
        <a:bodyPr/>
        <a:lstStyle/>
        <a:p>
          <a:endParaRPr lang="en-US"/>
        </a:p>
      </dgm:t>
    </dgm:pt>
    <dgm:pt modelId="{D2F2D109-4EF9-4153-BCE1-F730BB54D97C}" type="sibTrans" cxnId="{41CAEFC2-EEE9-4C40-84C8-9C739CA8B2BD}">
      <dgm:prSet/>
      <dgm:spPr/>
      <dgm:t>
        <a:bodyPr/>
        <a:lstStyle/>
        <a:p>
          <a:endParaRPr lang="en-US"/>
        </a:p>
      </dgm:t>
    </dgm:pt>
    <dgm:pt modelId="{F2FC6628-107F-4686-A68F-E0C15D0F5A4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Supporting statement /Letter of application</a:t>
          </a:r>
          <a:endParaRPr lang="en-US"/>
        </a:p>
      </dgm:t>
    </dgm:pt>
    <dgm:pt modelId="{C6B33F3B-FA62-4C6E-BCEE-71BA3551CE3C}" type="parTrans" cxnId="{2A7003F0-BF0D-4C94-9EBB-3DB4E0717EB8}">
      <dgm:prSet/>
      <dgm:spPr/>
      <dgm:t>
        <a:bodyPr/>
        <a:lstStyle/>
        <a:p>
          <a:endParaRPr lang="en-US"/>
        </a:p>
      </dgm:t>
    </dgm:pt>
    <dgm:pt modelId="{807A0C04-6340-4950-829C-A5C64B215FCB}" type="sibTrans" cxnId="{2A7003F0-BF0D-4C94-9EBB-3DB4E0717EB8}">
      <dgm:prSet/>
      <dgm:spPr/>
      <dgm:t>
        <a:bodyPr/>
        <a:lstStyle/>
        <a:p>
          <a:endParaRPr lang="en-US"/>
        </a:p>
      </dgm:t>
    </dgm:pt>
    <dgm:pt modelId="{950E4195-C8EE-434B-814E-32065DAE575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Neat				- Planned</a:t>
          </a:r>
          <a:endParaRPr lang="en-US"/>
        </a:p>
      </dgm:t>
    </dgm:pt>
    <dgm:pt modelId="{1336E92A-2262-436B-8451-29A04DEA204D}" type="parTrans" cxnId="{2B8BC531-E5E1-423F-B443-EAA2D318681F}">
      <dgm:prSet/>
      <dgm:spPr/>
      <dgm:t>
        <a:bodyPr/>
        <a:lstStyle/>
        <a:p>
          <a:endParaRPr lang="en-US"/>
        </a:p>
      </dgm:t>
    </dgm:pt>
    <dgm:pt modelId="{91D149DA-7114-4F9F-AAB5-E43DE288CA45}" type="sibTrans" cxnId="{2B8BC531-E5E1-423F-B443-EAA2D318681F}">
      <dgm:prSet/>
      <dgm:spPr/>
      <dgm:t>
        <a:bodyPr/>
        <a:lstStyle/>
        <a:p>
          <a:endParaRPr lang="en-US"/>
        </a:p>
      </dgm:t>
    </dgm:pt>
    <dgm:pt modelId="{3A9A52DE-936A-4D7E-B810-1137CD07DC3F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Grammar			- Appropriate</a:t>
          </a:r>
          <a:endParaRPr lang="en-US"/>
        </a:p>
      </dgm:t>
    </dgm:pt>
    <dgm:pt modelId="{F169E7C7-5FC9-4B23-9383-FF1A14C258FE}" type="parTrans" cxnId="{1C75B7FD-8674-475A-89A2-B7BE33395510}">
      <dgm:prSet/>
      <dgm:spPr/>
      <dgm:t>
        <a:bodyPr/>
        <a:lstStyle/>
        <a:p>
          <a:endParaRPr lang="en-US"/>
        </a:p>
      </dgm:t>
    </dgm:pt>
    <dgm:pt modelId="{EC26D148-34D3-41BC-80E8-DEBB3349419A}" type="sibTrans" cxnId="{1C75B7FD-8674-475A-89A2-B7BE33395510}">
      <dgm:prSet/>
      <dgm:spPr/>
      <dgm:t>
        <a:bodyPr/>
        <a:lstStyle/>
        <a:p>
          <a:endParaRPr lang="en-US"/>
        </a:p>
      </dgm:t>
    </dgm:pt>
    <dgm:pt modelId="{FDD44BF7-BD1C-4D1D-9360-C2DFA9C8B29F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Spelling			              - Confident</a:t>
          </a:r>
          <a:endParaRPr lang="en-US"/>
        </a:p>
      </dgm:t>
    </dgm:pt>
    <dgm:pt modelId="{FF25F77D-8F61-4D02-8B38-C7B57E190151}" type="parTrans" cxnId="{1EC0B3FC-86A3-419B-8C6D-80AA14A0A4D4}">
      <dgm:prSet/>
      <dgm:spPr/>
      <dgm:t>
        <a:bodyPr/>
        <a:lstStyle/>
        <a:p>
          <a:endParaRPr lang="en-US"/>
        </a:p>
      </dgm:t>
    </dgm:pt>
    <dgm:pt modelId="{1CDB8ED3-3062-4F90-B238-ED478BCE6AF0}" type="sibTrans" cxnId="{1EC0B3FC-86A3-419B-8C6D-80AA14A0A4D4}">
      <dgm:prSet/>
      <dgm:spPr/>
      <dgm:t>
        <a:bodyPr/>
        <a:lstStyle/>
        <a:p>
          <a:endParaRPr lang="en-US"/>
        </a:p>
      </dgm:t>
    </dgm:pt>
    <dgm:pt modelId="{3E0119C5-2220-4ED2-95F5-8614069C650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Personality			- What attracted you</a:t>
          </a:r>
          <a:endParaRPr lang="en-US"/>
        </a:p>
      </dgm:t>
    </dgm:pt>
    <dgm:pt modelId="{8CB4A8EE-0173-47BD-B104-78C153F8C77B}" type="parTrans" cxnId="{4A1D3A80-BAA1-4ECE-BF27-09F0249F8B9A}">
      <dgm:prSet/>
      <dgm:spPr/>
      <dgm:t>
        <a:bodyPr/>
        <a:lstStyle/>
        <a:p>
          <a:endParaRPr lang="en-US"/>
        </a:p>
      </dgm:t>
    </dgm:pt>
    <dgm:pt modelId="{29FA020F-A294-4BA6-872C-DF03433355BD}" type="sibTrans" cxnId="{4A1D3A80-BAA1-4ECE-BF27-09F0249F8B9A}">
      <dgm:prSet/>
      <dgm:spPr/>
      <dgm:t>
        <a:bodyPr/>
        <a:lstStyle/>
        <a:p>
          <a:endParaRPr lang="en-US"/>
        </a:p>
      </dgm:t>
    </dgm:pt>
    <dgm:pt modelId="{B7F6BB81-8152-4EB2-B8D6-8959B9A2E055}" type="pres">
      <dgm:prSet presAssocID="{64BE4B9C-69C7-4691-8A6F-852BFF712A07}" presName="root" presStyleCnt="0">
        <dgm:presLayoutVars>
          <dgm:dir/>
          <dgm:resizeHandles val="exact"/>
        </dgm:presLayoutVars>
      </dgm:prSet>
      <dgm:spPr/>
    </dgm:pt>
    <dgm:pt modelId="{DD30E650-1652-4E3A-B4F0-D132191856CD}" type="pres">
      <dgm:prSet presAssocID="{931FA80B-D153-4677-A800-B468121AD321}" presName="compNode" presStyleCnt="0"/>
      <dgm:spPr/>
    </dgm:pt>
    <dgm:pt modelId="{938918DF-4E67-4688-AEAF-DB7190B31961}" type="pres">
      <dgm:prSet presAssocID="{931FA80B-D153-4677-A800-B468121AD321}" presName="bgRect" presStyleLbl="bgShp" presStyleIdx="0" presStyleCnt="5"/>
      <dgm:spPr/>
    </dgm:pt>
    <dgm:pt modelId="{3331A945-2A25-437C-ADB1-34779D8431C1}" type="pres">
      <dgm:prSet presAssocID="{931FA80B-D153-4677-A800-B468121AD32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mployee Badge"/>
        </a:ext>
      </dgm:extLst>
    </dgm:pt>
    <dgm:pt modelId="{52DD1FC0-A782-4DB1-9EC8-11BFE1B63F13}" type="pres">
      <dgm:prSet presAssocID="{931FA80B-D153-4677-A800-B468121AD321}" presName="spaceRect" presStyleCnt="0"/>
      <dgm:spPr/>
    </dgm:pt>
    <dgm:pt modelId="{E2E70A19-159E-47F6-ADCD-7921663DF822}" type="pres">
      <dgm:prSet presAssocID="{931FA80B-D153-4677-A800-B468121AD321}" presName="parTx" presStyleLbl="revTx" presStyleIdx="0" presStyleCnt="6">
        <dgm:presLayoutVars>
          <dgm:chMax val="0"/>
          <dgm:chPref val="0"/>
        </dgm:presLayoutVars>
      </dgm:prSet>
      <dgm:spPr/>
    </dgm:pt>
    <dgm:pt modelId="{00003380-8651-46DA-B87D-4FFA41663E53}" type="pres">
      <dgm:prSet presAssocID="{0B927590-5216-41AB-945B-CD642B2F5851}" presName="sibTrans" presStyleCnt="0"/>
      <dgm:spPr/>
    </dgm:pt>
    <dgm:pt modelId="{174CD017-E4B8-4BB3-BAEC-0006F4953CEA}" type="pres">
      <dgm:prSet presAssocID="{A5E65392-3641-43A2-8F4C-0DE6CCE4F02D}" presName="compNode" presStyleCnt="0"/>
      <dgm:spPr/>
    </dgm:pt>
    <dgm:pt modelId="{E991C310-A6D4-4248-9D6C-C49096AF8204}" type="pres">
      <dgm:prSet presAssocID="{A5E65392-3641-43A2-8F4C-0DE6CCE4F02D}" presName="bgRect" presStyleLbl="bgShp" presStyleIdx="1" presStyleCnt="5"/>
      <dgm:spPr/>
    </dgm:pt>
    <dgm:pt modelId="{566993D8-AF37-4178-B981-00BE0E6AC619}" type="pres">
      <dgm:prSet presAssocID="{A5E65392-3641-43A2-8F4C-0DE6CCE4F02D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occer Player"/>
        </a:ext>
      </dgm:extLst>
    </dgm:pt>
    <dgm:pt modelId="{497D0D86-0497-4F9F-9C60-EF600BCB2A3A}" type="pres">
      <dgm:prSet presAssocID="{A5E65392-3641-43A2-8F4C-0DE6CCE4F02D}" presName="spaceRect" presStyleCnt="0"/>
      <dgm:spPr/>
    </dgm:pt>
    <dgm:pt modelId="{3FA54D9D-33E2-424D-9B73-EECB0BB1ADAE}" type="pres">
      <dgm:prSet presAssocID="{A5E65392-3641-43A2-8F4C-0DE6CCE4F02D}" presName="parTx" presStyleLbl="revTx" presStyleIdx="1" presStyleCnt="6">
        <dgm:presLayoutVars>
          <dgm:chMax val="0"/>
          <dgm:chPref val="0"/>
        </dgm:presLayoutVars>
      </dgm:prSet>
      <dgm:spPr/>
    </dgm:pt>
    <dgm:pt modelId="{E075420C-B2A3-4941-B663-41C756D2329F}" type="pres">
      <dgm:prSet presAssocID="{7A5DB4A4-0723-4C7A-92B7-FA0CAAF65024}" presName="sibTrans" presStyleCnt="0"/>
      <dgm:spPr/>
    </dgm:pt>
    <dgm:pt modelId="{2B3B1C44-76C1-49BF-9172-5470F6C6FAF2}" type="pres">
      <dgm:prSet presAssocID="{D222FC10-990C-4C28-AAF8-838C41DE009A}" presName="compNode" presStyleCnt="0"/>
      <dgm:spPr/>
    </dgm:pt>
    <dgm:pt modelId="{18F7C2CB-E726-4D42-8B95-95F882E9AFF5}" type="pres">
      <dgm:prSet presAssocID="{D222FC10-990C-4C28-AAF8-838C41DE009A}" presName="bgRect" presStyleLbl="bgShp" presStyleIdx="2" presStyleCnt="5"/>
      <dgm:spPr/>
    </dgm:pt>
    <dgm:pt modelId="{47548E14-48AD-4ABE-B388-E22419984E68}" type="pres">
      <dgm:prSet presAssocID="{D222FC10-990C-4C28-AAF8-838C41DE009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elder"/>
        </a:ext>
      </dgm:extLst>
    </dgm:pt>
    <dgm:pt modelId="{4BC6B491-DBCD-4BA3-947D-933881DE69DD}" type="pres">
      <dgm:prSet presAssocID="{D222FC10-990C-4C28-AAF8-838C41DE009A}" presName="spaceRect" presStyleCnt="0"/>
      <dgm:spPr/>
    </dgm:pt>
    <dgm:pt modelId="{68171560-A3D9-43A4-9656-D4C86FCA94B2}" type="pres">
      <dgm:prSet presAssocID="{D222FC10-990C-4C28-AAF8-838C41DE009A}" presName="parTx" presStyleLbl="revTx" presStyleIdx="2" presStyleCnt="6">
        <dgm:presLayoutVars>
          <dgm:chMax val="0"/>
          <dgm:chPref val="0"/>
        </dgm:presLayoutVars>
      </dgm:prSet>
      <dgm:spPr/>
    </dgm:pt>
    <dgm:pt modelId="{C7B928AC-320E-4DE7-AF24-F884DFC2166F}" type="pres">
      <dgm:prSet presAssocID="{D5672568-95C2-4789-AD1C-24A185BBB495}" presName="sibTrans" presStyleCnt="0"/>
      <dgm:spPr/>
    </dgm:pt>
    <dgm:pt modelId="{86AA676E-A370-4E80-A1A4-FC0EC7A7707E}" type="pres">
      <dgm:prSet presAssocID="{03CCA9AE-1F86-4C4E-AA34-0402951FB755}" presName="compNode" presStyleCnt="0"/>
      <dgm:spPr/>
    </dgm:pt>
    <dgm:pt modelId="{B1394A2F-9E56-4BAE-958E-74A8ADEC7CA6}" type="pres">
      <dgm:prSet presAssocID="{03CCA9AE-1F86-4C4E-AA34-0402951FB755}" presName="bgRect" presStyleLbl="bgShp" presStyleIdx="3" presStyleCnt="5"/>
      <dgm:spPr/>
    </dgm:pt>
    <dgm:pt modelId="{665A55D3-D7FA-447E-B42E-F7E77F740888}" type="pres">
      <dgm:prSet presAssocID="{03CCA9AE-1F86-4C4E-AA34-0402951FB755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F5433F4A-F364-40F4-B14C-D2A8277B9BAB}" type="pres">
      <dgm:prSet presAssocID="{03CCA9AE-1F86-4C4E-AA34-0402951FB755}" presName="spaceRect" presStyleCnt="0"/>
      <dgm:spPr/>
    </dgm:pt>
    <dgm:pt modelId="{F31392A8-1C9F-41BD-A18F-F5F0090B0C5D}" type="pres">
      <dgm:prSet presAssocID="{03CCA9AE-1F86-4C4E-AA34-0402951FB755}" presName="parTx" presStyleLbl="revTx" presStyleIdx="3" presStyleCnt="6">
        <dgm:presLayoutVars>
          <dgm:chMax val="0"/>
          <dgm:chPref val="0"/>
        </dgm:presLayoutVars>
      </dgm:prSet>
      <dgm:spPr/>
    </dgm:pt>
    <dgm:pt modelId="{82969F99-223A-4A4D-ABBB-DEC9F95E0142}" type="pres">
      <dgm:prSet presAssocID="{D2F2D109-4EF9-4153-BCE1-F730BB54D97C}" presName="sibTrans" presStyleCnt="0"/>
      <dgm:spPr/>
    </dgm:pt>
    <dgm:pt modelId="{B6CEF236-FA7D-4383-9D57-38EB7285DD9F}" type="pres">
      <dgm:prSet presAssocID="{F2FC6628-107F-4686-A68F-E0C15D0F5A47}" presName="compNode" presStyleCnt="0"/>
      <dgm:spPr/>
    </dgm:pt>
    <dgm:pt modelId="{34CEF6DA-2C96-4566-A388-B71AB0365992}" type="pres">
      <dgm:prSet presAssocID="{F2FC6628-107F-4686-A68F-E0C15D0F5A47}" presName="bgRect" presStyleLbl="bgShp" presStyleIdx="4" presStyleCnt="5"/>
      <dgm:spPr/>
    </dgm:pt>
    <dgm:pt modelId="{77DC093D-733F-45FC-8AEB-59C54F0037EA}" type="pres">
      <dgm:prSet presAssocID="{F2FC6628-107F-4686-A68F-E0C15D0F5A47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17D84991-EBD2-4B8E-8D50-A45FDD2EAFD3}" type="pres">
      <dgm:prSet presAssocID="{F2FC6628-107F-4686-A68F-E0C15D0F5A47}" presName="spaceRect" presStyleCnt="0"/>
      <dgm:spPr/>
    </dgm:pt>
    <dgm:pt modelId="{4F7388D5-1B97-4DB6-AC85-63D13FCD32BD}" type="pres">
      <dgm:prSet presAssocID="{F2FC6628-107F-4686-A68F-E0C15D0F5A47}" presName="parTx" presStyleLbl="revTx" presStyleIdx="4" presStyleCnt="6">
        <dgm:presLayoutVars>
          <dgm:chMax val="0"/>
          <dgm:chPref val="0"/>
        </dgm:presLayoutVars>
      </dgm:prSet>
      <dgm:spPr/>
    </dgm:pt>
    <dgm:pt modelId="{0F1688EC-1CB4-4C62-8927-D391A988AE38}" type="pres">
      <dgm:prSet presAssocID="{F2FC6628-107F-4686-A68F-E0C15D0F5A47}" presName="desTx" presStyleLbl="revTx" presStyleIdx="5" presStyleCnt="6">
        <dgm:presLayoutVars/>
      </dgm:prSet>
      <dgm:spPr/>
    </dgm:pt>
  </dgm:ptLst>
  <dgm:cxnLst>
    <dgm:cxn modelId="{149E6A04-E5F7-40FA-A63A-3977ED6F5D68}" type="presOf" srcId="{D222FC10-990C-4C28-AAF8-838C41DE009A}" destId="{68171560-A3D9-43A4-9656-D4C86FCA94B2}" srcOrd="0" destOrd="0" presId="urn:microsoft.com/office/officeart/2018/2/layout/IconVerticalSolidList"/>
    <dgm:cxn modelId="{8BC8E007-ADD7-4A4F-A911-DAA3A7F06CE5}" type="presOf" srcId="{64BE4B9C-69C7-4691-8A6F-852BFF712A07}" destId="{B7F6BB81-8152-4EB2-B8D6-8959B9A2E055}" srcOrd="0" destOrd="0" presId="urn:microsoft.com/office/officeart/2018/2/layout/IconVerticalSolidList"/>
    <dgm:cxn modelId="{C3BF2E09-743C-478C-AE8F-3727EE8BF1F7}" type="presOf" srcId="{3A9A52DE-936A-4D7E-B810-1137CD07DC3F}" destId="{0F1688EC-1CB4-4C62-8927-D391A988AE38}" srcOrd="0" destOrd="1" presId="urn:microsoft.com/office/officeart/2018/2/layout/IconVerticalSolidList"/>
    <dgm:cxn modelId="{2B8BC531-E5E1-423F-B443-EAA2D318681F}" srcId="{F2FC6628-107F-4686-A68F-E0C15D0F5A47}" destId="{950E4195-C8EE-434B-814E-32065DAE575B}" srcOrd="0" destOrd="0" parTransId="{1336E92A-2262-436B-8451-29A04DEA204D}" sibTransId="{91D149DA-7114-4F9F-AAB5-E43DE288CA45}"/>
    <dgm:cxn modelId="{85E45C75-A286-4A35-AB2B-55A5BB206241}" type="presOf" srcId="{A5E65392-3641-43A2-8F4C-0DE6CCE4F02D}" destId="{3FA54D9D-33E2-424D-9B73-EECB0BB1ADAE}" srcOrd="0" destOrd="0" presId="urn:microsoft.com/office/officeart/2018/2/layout/IconVerticalSolidList"/>
    <dgm:cxn modelId="{4A1D3A80-BAA1-4ECE-BF27-09F0249F8B9A}" srcId="{F2FC6628-107F-4686-A68F-E0C15D0F5A47}" destId="{3E0119C5-2220-4ED2-95F5-8614069C6505}" srcOrd="3" destOrd="0" parTransId="{8CB4A8EE-0173-47BD-B104-78C153F8C77B}" sibTransId="{29FA020F-A294-4BA6-872C-DF03433355BD}"/>
    <dgm:cxn modelId="{7E438D8A-49A4-43A7-A204-99B0D082D738}" srcId="{64BE4B9C-69C7-4691-8A6F-852BFF712A07}" destId="{D222FC10-990C-4C28-AAF8-838C41DE009A}" srcOrd="2" destOrd="0" parTransId="{8A641082-1E88-4B7C-BB21-F430E4382C1E}" sibTransId="{D5672568-95C2-4789-AD1C-24A185BBB495}"/>
    <dgm:cxn modelId="{47AAFC95-3379-47F6-AF99-9FCB17E1DB57}" srcId="{64BE4B9C-69C7-4691-8A6F-852BFF712A07}" destId="{931FA80B-D153-4677-A800-B468121AD321}" srcOrd="0" destOrd="0" parTransId="{157F8AAA-9E17-466E-B2B4-5F1018680360}" sibTransId="{0B927590-5216-41AB-945B-CD642B2F5851}"/>
    <dgm:cxn modelId="{A0D85B9A-5126-4933-8001-A1014D4AC337}" type="presOf" srcId="{950E4195-C8EE-434B-814E-32065DAE575B}" destId="{0F1688EC-1CB4-4C62-8927-D391A988AE38}" srcOrd="0" destOrd="0" presId="urn:microsoft.com/office/officeart/2018/2/layout/IconVerticalSolidList"/>
    <dgm:cxn modelId="{AD9DC39C-ED6F-4D71-BF40-951A55BEA701}" srcId="{64BE4B9C-69C7-4691-8A6F-852BFF712A07}" destId="{A5E65392-3641-43A2-8F4C-0DE6CCE4F02D}" srcOrd="1" destOrd="0" parTransId="{6EE1B700-5186-49CC-AE09-D74B35962154}" sibTransId="{7A5DB4A4-0723-4C7A-92B7-FA0CAAF65024}"/>
    <dgm:cxn modelId="{539565A7-551F-48DA-8893-010806F00184}" type="presOf" srcId="{03CCA9AE-1F86-4C4E-AA34-0402951FB755}" destId="{F31392A8-1C9F-41BD-A18F-F5F0090B0C5D}" srcOrd="0" destOrd="0" presId="urn:microsoft.com/office/officeart/2018/2/layout/IconVerticalSolidList"/>
    <dgm:cxn modelId="{DDD1EBB3-F892-4E53-8C71-43D7B5ECE6C7}" type="presOf" srcId="{F2FC6628-107F-4686-A68F-E0C15D0F5A47}" destId="{4F7388D5-1B97-4DB6-AC85-63D13FCD32BD}" srcOrd="0" destOrd="0" presId="urn:microsoft.com/office/officeart/2018/2/layout/IconVerticalSolidList"/>
    <dgm:cxn modelId="{506F1AB5-01A1-4422-A458-59130370D981}" type="presOf" srcId="{FDD44BF7-BD1C-4D1D-9360-C2DFA9C8B29F}" destId="{0F1688EC-1CB4-4C62-8927-D391A988AE38}" srcOrd="0" destOrd="2" presId="urn:microsoft.com/office/officeart/2018/2/layout/IconVerticalSolidList"/>
    <dgm:cxn modelId="{9F85CDC1-3764-4A82-ACF5-90CD2A7F708D}" type="presOf" srcId="{931FA80B-D153-4677-A800-B468121AD321}" destId="{E2E70A19-159E-47F6-ADCD-7921663DF822}" srcOrd="0" destOrd="0" presId="urn:microsoft.com/office/officeart/2018/2/layout/IconVerticalSolidList"/>
    <dgm:cxn modelId="{41CAEFC2-EEE9-4C40-84C8-9C739CA8B2BD}" srcId="{64BE4B9C-69C7-4691-8A6F-852BFF712A07}" destId="{03CCA9AE-1F86-4C4E-AA34-0402951FB755}" srcOrd="3" destOrd="0" parTransId="{2B4BE1B4-B3C4-4982-AD7A-B43432D7A294}" sibTransId="{D2F2D109-4EF9-4153-BCE1-F730BB54D97C}"/>
    <dgm:cxn modelId="{2A7003F0-BF0D-4C94-9EBB-3DB4E0717EB8}" srcId="{64BE4B9C-69C7-4691-8A6F-852BFF712A07}" destId="{F2FC6628-107F-4686-A68F-E0C15D0F5A47}" srcOrd="4" destOrd="0" parTransId="{C6B33F3B-FA62-4C6E-BCEE-71BA3551CE3C}" sibTransId="{807A0C04-6340-4950-829C-A5C64B215FCB}"/>
    <dgm:cxn modelId="{71FEB2F1-622F-4CDE-96A0-0F8B3C756C14}" type="presOf" srcId="{3E0119C5-2220-4ED2-95F5-8614069C6505}" destId="{0F1688EC-1CB4-4C62-8927-D391A988AE38}" srcOrd="0" destOrd="3" presId="urn:microsoft.com/office/officeart/2018/2/layout/IconVerticalSolidList"/>
    <dgm:cxn modelId="{1EC0B3FC-86A3-419B-8C6D-80AA14A0A4D4}" srcId="{F2FC6628-107F-4686-A68F-E0C15D0F5A47}" destId="{FDD44BF7-BD1C-4D1D-9360-C2DFA9C8B29F}" srcOrd="2" destOrd="0" parTransId="{FF25F77D-8F61-4D02-8B38-C7B57E190151}" sibTransId="{1CDB8ED3-3062-4F90-B238-ED478BCE6AF0}"/>
    <dgm:cxn modelId="{1C75B7FD-8674-475A-89A2-B7BE33395510}" srcId="{F2FC6628-107F-4686-A68F-E0C15D0F5A47}" destId="{3A9A52DE-936A-4D7E-B810-1137CD07DC3F}" srcOrd="1" destOrd="0" parTransId="{F169E7C7-5FC9-4B23-9383-FF1A14C258FE}" sibTransId="{EC26D148-34D3-41BC-80E8-DEBB3349419A}"/>
    <dgm:cxn modelId="{9C4FB517-3679-42FA-AD47-D2B84DB272DC}" type="presParOf" srcId="{B7F6BB81-8152-4EB2-B8D6-8959B9A2E055}" destId="{DD30E650-1652-4E3A-B4F0-D132191856CD}" srcOrd="0" destOrd="0" presId="urn:microsoft.com/office/officeart/2018/2/layout/IconVerticalSolidList"/>
    <dgm:cxn modelId="{47B6E2A1-0B92-41BD-801D-A8CADF2DE107}" type="presParOf" srcId="{DD30E650-1652-4E3A-B4F0-D132191856CD}" destId="{938918DF-4E67-4688-AEAF-DB7190B31961}" srcOrd="0" destOrd="0" presId="urn:microsoft.com/office/officeart/2018/2/layout/IconVerticalSolidList"/>
    <dgm:cxn modelId="{95AD47AF-931B-4808-A46A-3C8169D47E54}" type="presParOf" srcId="{DD30E650-1652-4E3A-B4F0-D132191856CD}" destId="{3331A945-2A25-437C-ADB1-34779D8431C1}" srcOrd="1" destOrd="0" presId="urn:microsoft.com/office/officeart/2018/2/layout/IconVerticalSolidList"/>
    <dgm:cxn modelId="{DE6D92AC-13D6-4986-BDEA-33B8219A725D}" type="presParOf" srcId="{DD30E650-1652-4E3A-B4F0-D132191856CD}" destId="{52DD1FC0-A782-4DB1-9EC8-11BFE1B63F13}" srcOrd="2" destOrd="0" presId="urn:microsoft.com/office/officeart/2018/2/layout/IconVerticalSolidList"/>
    <dgm:cxn modelId="{FC122451-DF76-44E4-AB09-EC5001483032}" type="presParOf" srcId="{DD30E650-1652-4E3A-B4F0-D132191856CD}" destId="{E2E70A19-159E-47F6-ADCD-7921663DF822}" srcOrd="3" destOrd="0" presId="urn:microsoft.com/office/officeart/2018/2/layout/IconVerticalSolidList"/>
    <dgm:cxn modelId="{050184E6-FA35-477C-AB35-78E82FDDD7BF}" type="presParOf" srcId="{B7F6BB81-8152-4EB2-B8D6-8959B9A2E055}" destId="{00003380-8651-46DA-B87D-4FFA41663E53}" srcOrd="1" destOrd="0" presId="urn:microsoft.com/office/officeart/2018/2/layout/IconVerticalSolidList"/>
    <dgm:cxn modelId="{44EFB764-95BA-4244-BD69-17637F484145}" type="presParOf" srcId="{B7F6BB81-8152-4EB2-B8D6-8959B9A2E055}" destId="{174CD017-E4B8-4BB3-BAEC-0006F4953CEA}" srcOrd="2" destOrd="0" presId="urn:microsoft.com/office/officeart/2018/2/layout/IconVerticalSolidList"/>
    <dgm:cxn modelId="{9AC61CDC-ED27-485F-B8BE-B39A30AF0F49}" type="presParOf" srcId="{174CD017-E4B8-4BB3-BAEC-0006F4953CEA}" destId="{E991C310-A6D4-4248-9D6C-C49096AF8204}" srcOrd="0" destOrd="0" presId="urn:microsoft.com/office/officeart/2018/2/layout/IconVerticalSolidList"/>
    <dgm:cxn modelId="{A2D1E87E-B180-4CD1-9FD8-DB751EBDEDD3}" type="presParOf" srcId="{174CD017-E4B8-4BB3-BAEC-0006F4953CEA}" destId="{566993D8-AF37-4178-B981-00BE0E6AC619}" srcOrd="1" destOrd="0" presId="urn:microsoft.com/office/officeart/2018/2/layout/IconVerticalSolidList"/>
    <dgm:cxn modelId="{95E7DEEC-EB72-4E6E-B15A-377503A27828}" type="presParOf" srcId="{174CD017-E4B8-4BB3-BAEC-0006F4953CEA}" destId="{497D0D86-0497-4F9F-9C60-EF600BCB2A3A}" srcOrd="2" destOrd="0" presId="urn:microsoft.com/office/officeart/2018/2/layout/IconVerticalSolidList"/>
    <dgm:cxn modelId="{87971EB7-8022-4F5E-A68F-FBEFB150D2D2}" type="presParOf" srcId="{174CD017-E4B8-4BB3-BAEC-0006F4953CEA}" destId="{3FA54D9D-33E2-424D-9B73-EECB0BB1ADAE}" srcOrd="3" destOrd="0" presId="urn:microsoft.com/office/officeart/2018/2/layout/IconVerticalSolidList"/>
    <dgm:cxn modelId="{81A024C3-2512-4DCA-8595-AFC3BC0169CC}" type="presParOf" srcId="{B7F6BB81-8152-4EB2-B8D6-8959B9A2E055}" destId="{E075420C-B2A3-4941-B663-41C756D2329F}" srcOrd="3" destOrd="0" presId="urn:microsoft.com/office/officeart/2018/2/layout/IconVerticalSolidList"/>
    <dgm:cxn modelId="{029AD54B-00FB-42F7-83F2-D32E764C644B}" type="presParOf" srcId="{B7F6BB81-8152-4EB2-B8D6-8959B9A2E055}" destId="{2B3B1C44-76C1-49BF-9172-5470F6C6FAF2}" srcOrd="4" destOrd="0" presId="urn:microsoft.com/office/officeart/2018/2/layout/IconVerticalSolidList"/>
    <dgm:cxn modelId="{AD1E853F-DDAE-4988-BBB7-A0E4A5BB15B1}" type="presParOf" srcId="{2B3B1C44-76C1-49BF-9172-5470F6C6FAF2}" destId="{18F7C2CB-E726-4D42-8B95-95F882E9AFF5}" srcOrd="0" destOrd="0" presId="urn:microsoft.com/office/officeart/2018/2/layout/IconVerticalSolidList"/>
    <dgm:cxn modelId="{334A34B4-C676-4658-B691-33E58AF3BEA8}" type="presParOf" srcId="{2B3B1C44-76C1-49BF-9172-5470F6C6FAF2}" destId="{47548E14-48AD-4ABE-B388-E22419984E68}" srcOrd="1" destOrd="0" presId="urn:microsoft.com/office/officeart/2018/2/layout/IconVerticalSolidList"/>
    <dgm:cxn modelId="{24BAC46D-6851-4F7C-823A-BE124F09C36E}" type="presParOf" srcId="{2B3B1C44-76C1-49BF-9172-5470F6C6FAF2}" destId="{4BC6B491-DBCD-4BA3-947D-933881DE69DD}" srcOrd="2" destOrd="0" presId="urn:microsoft.com/office/officeart/2018/2/layout/IconVerticalSolidList"/>
    <dgm:cxn modelId="{750F5B63-607F-4AA9-AD9F-D5C0732BA808}" type="presParOf" srcId="{2B3B1C44-76C1-49BF-9172-5470F6C6FAF2}" destId="{68171560-A3D9-43A4-9656-D4C86FCA94B2}" srcOrd="3" destOrd="0" presId="urn:microsoft.com/office/officeart/2018/2/layout/IconVerticalSolidList"/>
    <dgm:cxn modelId="{A26F1564-D1F2-4766-A80F-2FB6FB74CAD1}" type="presParOf" srcId="{B7F6BB81-8152-4EB2-B8D6-8959B9A2E055}" destId="{C7B928AC-320E-4DE7-AF24-F884DFC2166F}" srcOrd="5" destOrd="0" presId="urn:microsoft.com/office/officeart/2018/2/layout/IconVerticalSolidList"/>
    <dgm:cxn modelId="{93FC6663-3AA0-4889-BEEA-2DEA7FA419E9}" type="presParOf" srcId="{B7F6BB81-8152-4EB2-B8D6-8959B9A2E055}" destId="{86AA676E-A370-4E80-A1A4-FC0EC7A7707E}" srcOrd="6" destOrd="0" presId="urn:microsoft.com/office/officeart/2018/2/layout/IconVerticalSolidList"/>
    <dgm:cxn modelId="{536C378A-56D0-4014-87B4-C475D2CBB4BE}" type="presParOf" srcId="{86AA676E-A370-4E80-A1A4-FC0EC7A7707E}" destId="{B1394A2F-9E56-4BAE-958E-74A8ADEC7CA6}" srcOrd="0" destOrd="0" presId="urn:microsoft.com/office/officeart/2018/2/layout/IconVerticalSolidList"/>
    <dgm:cxn modelId="{2EA32E4A-E936-4F77-9E5B-CA1068C8A39D}" type="presParOf" srcId="{86AA676E-A370-4E80-A1A4-FC0EC7A7707E}" destId="{665A55D3-D7FA-447E-B42E-F7E77F740888}" srcOrd="1" destOrd="0" presId="urn:microsoft.com/office/officeart/2018/2/layout/IconVerticalSolidList"/>
    <dgm:cxn modelId="{98464C95-BD37-4B45-B78A-51AB9FA05214}" type="presParOf" srcId="{86AA676E-A370-4E80-A1A4-FC0EC7A7707E}" destId="{F5433F4A-F364-40F4-B14C-D2A8277B9BAB}" srcOrd="2" destOrd="0" presId="urn:microsoft.com/office/officeart/2018/2/layout/IconVerticalSolidList"/>
    <dgm:cxn modelId="{6FC2C2FF-E392-4002-9B3B-4A4935269F84}" type="presParOf" srcId="{86AA676E-A370-4E80-A1A4-FC0EC7A7707E}" destId="{F31392A8-1C9F-41BD-A18F-F5F0090B0C5D}" srcOrd="3" destOrd="0" presId="urn:microsoft.com/office/officeart/2018/2/layout/IconVerticalSolidList"/>
    <dgm:cxn modelId="{FD731EA6-5433-4686-92C9-F3A3E9FCEB9D}" type="presParOf" srcId="{B7F6BB81-8152-4EB2-B8D6-8959B9A2E055}" destId="{82969F99-223A-4A4D-ABBB-DEC9F95E0142}" srcOrd="7" destOrd="0" presId="urn:microsoft.com/office/officeart/2018/2/layout/IconVerticalSolidList"/>
    <dgm:cxn modelId="{7B02DCBC-1898-4AEE-B876-6E8B5845F07C}" type="presParOf" srcId="{B7F6BB81-8152-4EB2-B8D6-8959B9A2E055}" destId="{B6CEF236-FA7D-4383-9D57-38EB7285DD9F}" srcOrd="8" destOrd="0" presId="urn:microsoft.com/office/officeart/2018/2/layout/IconVerticalSolidList"/>
    <dgm:cxn modelId="{A8D7F545-6EBB-46C6-95C2-DEF8D448EC20}" type="presParOf" srcId="{B6CEF236-FA7D-4383-9D57-38EB7285DD9F}" destId="{34CEF6DA-2C96-4566-A388-B71AB0365992}" srcOrd="0" destOrd="0" presId="urn:microsoft.com/office/officeart/2018/2/layout/IconVerticalSolidList"/>
    <dgm:cxn modelId="{E63D2175-2A37-450F-BCFD-D425446A6FFA}" type="presParOf" srcId="{B6CEF236-FA7D-4383-9D57-38EB7285DD9F}" destId="{77DC093D-733F-45FC-8AEB-59C54F0037EA}" srcOrd="1" destOrd="0" presId="urn:microsoft.com/office/officeart/2018/2/layout/IconVerticalSolidList"/>
    <dgm:cxn modelId="{F652D1B1-FFA4-4EB6-9F83-ED9C0368C992}" type="presParOf" srcId="{B6CEF236-FA7D-4383-9D57-38EB7285DD9F}" destId="{17D84991-EBD2-4B8E-8D50-A45FDD2EAFD3}" srcOrd="2" destOrd="0" presId="urn:microsoft.com/office/officeart/2018/2/layout/IconVerticalSolidList"/>
    <dgm:cxn modelId="{CE37543E-9188-42AD-ADAC-0AC9915E24C5}" type="presParOf" srcId="{B6CEF236-FA7D-4383-9D57-38EB7285DD9F}" destId="{4F7388D5-1B97-4DB6-AC85-63D13FCD32BD}" srcOrd="3" destOrd="0" presId="urn:microsoft.com/office/officeart/2018/2/layout/IconVerticalSolidList"/>
    <dgm:cxn modelId="{68C39558-743D-4C14-AA39-F3C8EF89DA4E}" type="presParOf" srcId="{B6CEF236-FA7D-4383-9D57-38EB7285DD9F}" destId="{0F1688EC-1CB4-4C62-8927-D391A988AE38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388BB6A-DAEA-42F8-8F6F-B228C5E9450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77252B-998A-4158-9714-E1BCEE32154C}">
      <dgm:prSet custT="1"/>
      <dgm:spPr/>
      <dgm:t>
        <a:bodyPr/>
        <a:lstStyle/>
        <a:p>
          <a:r>
            <a:rPr lang="en-US" sz="2000" dirty="0"/>
            <a:t>Interview ripple effect… pebble into water…answers/dialogue grow</a:t>
          </a:r>
        </a:p>
      </dgm:t>
    </dgm:pt>
    <dgm:pt modelId="{C0ED0775-0A21-4CDF-A2BD-5807D6757D14}" type="parTrans" cxnId="{4FD2FD53-14FD-4FA2-8179-6859E9DD9712}">
      <dgm:prSet/>
      <dgm:spPr/>
      <dgm:t>
        <a:bodyPr/>
        <a:lstStyle/>
        <a:p>
          <a:endParaRPr lang="en-US"/>
        </a:p>
      </dgm:t>
    </dgm:pt>
    <dgm:pt modelId="{A0DEC179-09B4-47A9-BED7-D8B0234471E9}" type="sibTrans" cxnId="{4FD2FD53-14FD-4FA2-8179-6859E9DD9712}">
      <dgm:prSet/>
      <dgm:spPr/>
      <dgm:t>
        <a:bodyPr/>
        <a:lstStyle/>
        <a:p>
          <a:endParaRPr lang="en-US"/>
        </a:p>
      </dgm:t>
    </dgm:pt>
    <dgm:pt modelId="{3A0CB4D4-6AAF-469A-BDC4-5A894D2ADE0D}">
      <dgm:prSet/>
      <dgm:spPr/>
      <dgm:t>
        <a:bodyPr/>
        <a:lstStyle/>
        <a:p>
          <a:r>
            <a:rPr lang="en-US"/>
            <a:t>Think positively </a:t>
          </a:r>
        </a:p>
      </dgm:t>
    </dgm:pt>
    <dgm:pt modelId="{3B71EC41-2755-4856-AF86-860DFCF85B87}" type="parTrans" cxnId="{A1A8813D-D07B-4B7F-B28F-DCA2B58D18CD}">
      <dgm:prSet/>
      <dgm:spPr/>
      <dgm:t>
        <a:bodyPr/>
        <a:lstStyle/>
        <a:p>
          <a:endParaRPr lang="en-US"/>
        </a:p>
      </dgm:t>
    </dgm:pt>
    <dgm:pt modelId="{0C57AFC2-BD1E-46F5-A71E-B94F0ADB3C5C}" type="sibTrans" cxnId="{A1A8813D-D07B-4B7F-B28F-DCA2B58D18CD}">
      <dgm:prSet/>
      <dgm:spPr/>
      <dgm:t>
        <a:bodyPr/>
        <a:lstStyle/>
        <a:p>
          <a:endParaRPr lang="en-US"/>
        </a:p>
      </dgm:t>
    </dgm:pt>
    <dgm:pt modelId="{70D171D5-45DD-4DFD-A7C7-DB45DF6DCF84}">
      <dgm:prSet/>
      <dgm:spPr/>
      <dgm:t>
        <a:bodyPr/>
        <a:lstStyle/>
        <a:p>
          <a:r>
            <a:rPr lang="en-US"/>
            <a:t>Background information</a:t>
          </a:r>
        </a:p>
      </dgm:t>
    </dgm:pt>
    <dgm:pt modelId="{AA47742B-5350-4EBF-9F5E-6BDEAEE657D3}" type="parTrans" cxnId="{5C578932-9473-42AC-BC92-797827D59B3F}">
      <dgm:prSet/>
      <dgm:spPr/>
      <dgm:t>
        <a:bodyPr/>
        <a:lstStyle/>
        <a:p>
          <a:endParaRPr lang="en-US"/>
        </a:p>
      </dgm:t>
    </dgm:pt>
    <dgm:pt modelId="{7C1AD735-CB04-49B9-BD8F-1257F5E03AC0}" type="sibTrans" cxnId="{5C578932-9473-42AC-BC92-797827D59B3F}">
      <dgm:prSet/>
      <dgm:spPr/>
      <dgm:t>
        <a:bodyPr/>
        <a:lstStyle/>
        <a:p>
          <a:endParaRPr lang="en-US"/>
        </a:p>
      </dgm:t>
    </dgm:pt>
    <dgm:pt modelId="{AD1602E8-968D-4E7B-881B-A1040995D6E4}">
      <dgm:prSet/>
      <dgm:spPr/>
      <dgm:t>
        <a:bodyPr/>
        <a:lstStyle/>
        <a:p>
          <a:r>
            <a:rPr lang="en-US"/>
            <a:t>Prepare your questions for interviewers</a:t>
          </a:r>
        </a:p>
      </dgm:t>
    </dgm:pt>
    <dgm:pt modelId="{6065DC17-679D-4E4B-AFBF-9ECCD4D33BBA}" type="parTrans" cxnId="{EED23D17-CC7B-4961-BF9D-0DD87FC5DB7F}">
      <dgm:prSet/>
      <dgm:spPr/>
      <dgm:t>
        <a:bodyPr/>
        <a:lstStyle/>
        <a:p>
          <a:endParaRPr lang="en-US"/>
        </a:p>
      </dgm:t>
    </dgm:pt>
    <dgm:pt modelId="{C25E91E4-F44C-4612-AAE5-9B8087C74E08}" type="sibTrans" cxnId="{EED23D17-CC7B-4961-BF9D-0DD87FC5DB7F}">
      <dgm:prSet/>
      <dgm:spPr/>
      <dgm:t>
        <a:bodyPr/>
        <a:lstStyle/>
        <a:p>
          <a:endParaRPr lang="en-US"/>
        </a:p>
      </dgm:t>
    </dgm:pt>
    <dgm:pt modelId="{3DC16D1E-C1E0-4604-9D00-144B16B7238F}">
      <dgm:prSet/>
      <dgm:spPr/>
      <dgm:t>
        <a:bodyPr/>
        <a:lstStyle/>
        <a:p>
          <a:r>
            <a:rPr lang="en-US"/>
            <a:t>Strategies for interview</a:t>
          </a:r>
        </a:p>
      </dgm:t>
    </dgm:pt>
    <dgm:pt modelId="{DCA386E9-3646-419B-B0D1-F8E230E9B054}" type="parTrans" cxnId="{52E07394-91AA-4C00-A688-457FE91398C6}">
      <dgm:prSet/>
      <dgm:spPr/>
      <dgm:t>
        <a:bodyPr/>
        <a:lstStyle/>
        <a:p>
          <a:endParaRPr lang="en-US"/>
        </a:p>
      </dgm:t>
    </dgm:pt>
    <dgm:pt modelId="{38A84286-5826-455C-AAE5-6052B5D4E22A}" type="sibTrans" cxnId="{52E07394-91AA-4C00-A688-457FE91398C6}">
      <dgm:prSet/>
      <dgm:spPr/>
      <dgm:t>
        <a:bodyPr/>
        <a:lstStyle/>
        <a:p>
          <a:endParaRPr lang="en-US"/>
        </a:p>
      </dgm:t>
    </dgm:pt>
    <dgm:pt modelId="{0B640C2F-9C79-4342-BA6C-6BB5F0BCCE75}">
      <dgm:prSet/>
      <dgm:spPr/>
      <dgm:t>
        <a:bodyPr/>
        <a:lstStyle/>
        <a:p>
          <a:r>
            <a:rPr lang="en-US"/>
            <a:t>Be positive</a:t>
          </a:r>
        </a:p>
      </dgm:t>
    </dgm:pt>
    <dgm:pt modelId="{48ADFB7C-6A5E-42A2-B03E-CBD0D897FEF7}" type="parTrans" cxnId="{2AEFADA4-D34E-4699-89EE-5DD224EA69EA}">
      <dgm:prSet/>
      <dgm:spPr/>
      <dgm:t>
        <a:bodyPr/>
        <a:lstStyle/>
        <a:p>
          <a:endParaRPr lang="en-US"/>
        </a:p>
      </dgm:t>
    </dgm:pt>
    <dgm:pt modelId="{3C9C0F78-BDA6-43D8-916B-3942543435CC}" type="sibTrans" cxnId="{2AEFADA4-D34E-4699-89EE-5DD224EA69EA}">
      <dgm:prSet/>
      <dgm:spPr/>
      <dgm:t>
        <a:bodyPr/>
        <a:lstStyle/>
        <a:p>
          <a:endParaRPr lang="en-US"/>
        </a:p>
      </dgm:t>
    </dgm:pt>
    <dgm:pt modelId="{2093E03F-4A3C-4476-A3C6-41A5CD2A18D5}">
      <dgm:prSet/>
      <dgm:spPr/>
      <dgm:t>
        <a:bodyPr/>
        <a:lstStyle/>
        <a:p>
          <a:r>
            <a:rPr lang="en-US" dirty="0"/>
            <a:t>Accept feedback</a:t>
          </a:r>
        </a:p>
      </dgm:t>
    </dgm:pt>
    <dgm:pt modelId="{9AAB16D8-39BD-47CE-9B11-FC2E5ABE74AE}" type="parTrans" cxnId="{7BEA5767-1B8C-48AA-B7DB-009B1A0B1CA4}">
      <dgm:prSet/>
      <dgm:spPr/>
      <dgm:t>
        <a:bodyPr/>
        <a:lstStyle/>
        <a:p>
          <a:endParaRPr lang="en-US"/>
        </a:p>
      </dgm:t>
    </dgm:pt>
    <dgm:pt modelId="{C9BC09F8-0A28-4914-BC5C-618A62A9C442}" type="sibTrans" cxnId="{7BEA5767-1B8C-48AA-B7DB-009B1A0B1CA4}">
      <dgm:prSet/>
      <dgm:spPr/>
      <dgm:t>
        <a:bodyPr/>
        <a:lstStyle/>
        <a:p>
          <a:endParaRPr lang="en-US"/>
        </a:p>
      </dgm:t>
    </dgm:pt>
    <dgm:pt modelId="{23810FD8-A574-4C3F-9D6D-5F1E15BD79D1}" type="pres">
      <dgm:prSet presAssocID="{5388BB6A-DAEA-42F8-8F6F-B228C5E9450C}" presName="diagram" presStyleCnt="0">
        <dgm:presLayoutVars>
          <dgm:dir/>
          <dgm:resizeHandles val="exact"/>
        </dgm:presLayoutVars>
      </dgm:prSet>
      <dgm:spPr/>
    </dgm:pt>
    <dgm:pt modelId="{2AA9E10A-5A3B-4465-A383-21281D47E9D4}" type="pres">
      <dgm:prSet presAssocID="{0277252B-998A-4158-9714-E1BCEE32154C}" presName="node" presStyleLbl="node1" presStyleIdx="0" presStyleCnt="7">
        <dgm:presLayoutVars>
          <dgm:bulletEnabled val="1"/>
        </dgm:presLayoutVars>
      </dgm:prSet>
      <dgm:spPr/>
    </dgm:pt>
    <dgm:pt modelId="{A3D47453-DB1F-439B-BDC4-43FE8996FC4B}" type="pres">
      <dgm:prSet presAssocID="{A0DEC179-09B4-47A9-BED7-D8B0234471E9}" presName="sibTrans" presStyleCnt="0"/>
      <dgm:spPr/>
    </dgm:pt>
    <dgm:pt modelId="{CA6EE9D1-E508-4910-89FC-A0FDE94F6F03}" type="pres">
      <dgm:prSet presAssocID="{3A0CB4D4-6AAF-469A-BDC4-5A894D2ADE0D}" presName="node" presStyleLbl="node1" presStyleIdx="1" presStyleCnt="7">
        <dgm:presLayoutVars>
          <dgm:bulletEnabled val="1"/>
        </dgm:presLayoutVars>
      </dgm:prSet>
      <dgm:spPr/>
    </dgm:pt>
    <dgm:pt modelId="{5CA36FCF-8380-41C3-91F7-A547C1BF827C}" type="pres">
      <dgm:prSet presAssocID="{0C57AFC2-BD1E-46F5-A71E-B94F0ADB3C5C}" presName="sibTrans" presStyleCnt="0"/>
      <dgm:spPr/>
    </dgm:pt>
    <dgm:pt modelId="{5F4DE10F-408C-48ED-8AE1-BD6FDA9E4F29}" type="pres">
      <dgm:prSet presAssocID="{70D171D5-45DD-4DFD-A7C7-DB45DF6DCF84}" presName="node" presStyleLbl="node1" presStyleIdx="2" presStyleCnt="7">
        <dgm:presLayoutVars>
          <dgm:bulletEnabled val="1"/>
        </dgm:presLayoutVars>
      </dgm:prSet>
      <dgm:spPr/>
    </dgm:pt>
    <dgm:pt modelId="{1CB0CAE4-97CC-40B9-AA3F-820D096ACA40}" type="pres">
      <dgm:prSet presAssocID="{7C1AD735-CB04-49B9-BD8F-1257F5E03AC0}" presName="sibTrans" presStyleCnt="0"/>
      <dgm:spPr/>
    </dgm:pt>
    <dgm:pt modelId="{ED91BE7F-25BF-47A6-94CB-7C6B87EFFC2B}" type="pres">
      <dgm:prSet presAssocID="{AD1602E8-968D-4E7B-881B-A1040995D6E4}" presName="node" presStyleLbl="node1" presStyleIdx="3" presStyleCnt="7">
        <dgm:presLayoutVars>
          <dgm:bulletEnabled val="1"/>
        </dgm:presLayoutVars>
      </dgm:prSet>
      <dgm:spPr/>
    </dgm:pt>
    <dgm:pt modelId="{7C56AE7E-35D4-467C-AE1A-2B7FE940B0A2}" type="pres">
      <dgm:prSet presAssocID="{C25E91E4-F44C-4612-AAE5-9B8087C74E08}" presName="sibTrans" presStyleCnt="0"/>
      <dgm:spPr/>
    </dgm:pt>
    <dgm:pt modelId="{D7862F16-8F54-4A88-938D-6F93A2BE3F66}" type="pres">
      <dgm:prSet presAssocID="{3DC16D1E-C1E0-4604-9D00-144B16B7238F}" presName="node" presStyleLbl="node1" presStyleIdx="4" presStyleCnt="7">
        <dgm:presLayoutVars>
          <dgm:bulletEnabled val="1"/>
        </dgm:presLayoutVars>
      </dgm:prSet>
      <dgm:spPr/>
    </dgm:pt>
    <dgm:pt modelId="{25208402-2A97-4607-B9BC-C2AB448CA0F4}" type="pres">
      <dgm:prSet presAssocID="{38A84286-5826-455C-AAE5-6052B5D4E22A}" presName="sibTrans" presStyleCnt="0"/>
      <dgm:spPr/>
    </dgm:pt>
    <dgm:pt modelId="{199529EE-6578-4C4C-909E-C38E2057AA27}" type="pres">
      <dgm:prSet presAssocID="{0B640C2F-9C79-4342-BA6C-6BB5F0BCCE75}" presName="node" presStyleLbl="node1" presStyleIdx="5" presStyleCnt="7">
        <dgm:presLayoutVars>
          <dgm:bulletEnabled val="1"/>
        </dgm:presLayoutVars>
      </dgm:prSet>
      <dgm:spPr/>
    </dgm:pt>
    <dgm:pt modelId="{91C7D844-7D7D-4E99-B98A-083227BFC6EA}" type="pres">
      <dgm:prSet presAssocID="{3C9C0F78-BDA6-43D8-916B-3942543435CC}" presName="sibTrans" presStyleCnt="0"/>
      <dgm:spPr/>
    </dgm:pt>
    <dgm:pt modelId="{36D223CA-4894-43DE-9E5E-8E4A3FF4DB3E}" type="pres">
      <dgm:prSet presAssocID="{2093E03F-4A3C-4476-A3C6-41A5CD2A18D5}" presName="node" presStyleLbl="node1" presStyleIdx="6" presStyleCnt="7">
        <dgm:presLayoutVars>
          <dgm:bulletEnabled val="1"/>
        </dgm:presLayoutVars>
      </dgm:prSet>
      <dgm:spPr/>
    </dgm:pt>
  </dgm:ptLst>
  <dgm:cxnLst>
    <dgm:cxn modelId="{DCFE5E08-8B04-4D4B-86A4-A45884F48CEA}" type="presOf" srcId="{70D171D5-45DD-4DFD-A7C7-DB45DF6DCF84}" destId="{5F4DE10F-408C-48ED-8AE1-BD6FDA9E4F29}" srcOrd="0" destOrd="0" presId="urn:microsoft.com/office/officeart/2005/8/layout/default"/>
    <dgm:cxn modelId="{EED23D17-CC7B-4961-BF9D-0DD87FC5DB7F}" srcId="{5388BB6A-DAEA-42F8-8F6F-B228C5E9450C}" destId="{AD1602E8-968D-4E7B-881B-A1040995D6E4}" srcOrd="3" destOrd="0" parTransId="{6065DC17-679D-4E4B-AFBF-9ECCD4D33BBA}" sibTransId="{C25E91E4-F44C-4612-AAE5-9B8087C74E08}"/>
    <dgm:cxn modelId="{C9304C2A-280E-448D-B6AD-1489E93078DC}" type="presOf" srcId="{5388BB6A-DAEA-42F8-8F6F-B228C5E9450C}" destId="{23810FD8-A574-4C3F-9D6D-5F1E15BD79D1}" srcOrd="0" destOrd="0" presId="urn:microsoft.com/office/officeart/2005/8/layout/default"/>
    <dgm:cxn modelId="{5C578932-9473-42AC-BC92-797827D59B3F}" srcId="{5388BB6A-DAEA-42F8-8F6F-B228C5E9450C}" destId="{70D171D5-45DD-4DFD-A7C7-DB45DF6DCF84}" srcOrd="2" destOrd="0" parTransId="{AA47742B-5350-4EBF-9F5E-6BDEAEE657D3}" sibTransId="{7C1AD735-CB04-49B9-BD8F-1257F5E03AC0}"/>
    <dgm:cxn modelId="{A1A8813D-D07B-4B7F-B28F-DCA2B58D18CD}" srcId="{5388BB6A-DAEA-42F8-8F6F-B228C5E9450C}" destId="{3A0CB4D4-6AAF-469A-BDC4-5A894D2ADE0D}" srcOrd="1" destOrd="0" parTransId="{3B71EC41-2755-4856-AF86-860DFCF85B87}" sibTransId="{0C57AFC2-BD1E-46F5-A71E-B94F0ADB3C5C}"/>
    <dgm:cxn modelId="{3C63B23F-5BA4-4B47-83B2-4AAA36536375}" type="presOf" srcId="{3DC16D1E-C1E0-4604-9D00-144B16B7238F}" destId="{D7862F16-8F54-4A88-938D-6F93A2BE3F66}" srcOrd="0" destOrd="0" presId="urn:microsoft.com/office/officeart/2005/8/layout/default"/>
    <dgm:cxn modelId="{FE33495D-4EBE-42B5-9278-33F4F80B92C7}" type="presOf" srcId="{0B640C2F-9C79-4342-BA6C-6BB5F0BCCE75}" destId="{199529EE-6578-4C4C-909E-C38E2057AA27}" srcOrd="0" destOrd="0" presId="urn:microsoft.com/office/officeart/2005/8/layout/default"/>
    <dgm:cxn modelId="{7BEA5767-1B8C-48AA-B7DB-009B1A0B1CA4}" srcId="{5388BB6A-DAEA-42F8-8F6F-B228C5E9450C}" destId="{2093E03F-4A3C-4476-A3C6-41A5CD2A18D5}" srcOrd="6" destOrd="0" parTransId="{9AAB16D8-39BD-47CE-9B11-FC2E5ABE74AE}" sibTransId="{C9BC09F8-0A28-4914-BC5C-618A62A9C442}"/>
    <dgm:cxn modelId="{4FD2FD53-14FD-4FA2-8179-6859E9DD9712}" srcId="{5388BB6A-DAEA-42F8-8F6F-B228C5E9450C}" destId="{0277252B-998A-4158-9714-E1BCEE32154C}" srcOrd="0" destOrd="0" parTransId="{C0ED0775-0A21-4CDF-A2BD-5807D6757D14}" sibTransId="{A0DEC179-09B4-47A9-BED7-D8B0234471E9}"/>
    <dgm:cxn modelId="{52E07394-91AA-4C00-A688-457FE91398C6}" srcId="{5388BB6A-DAEA-42F8-8F6F-B228C5E9450C}" destId="{3DC16D1E-C1E0-4604-9D00-144B16B7238F}" srcOrd="4" destOrd="0" parTransId="{DCA386E9-3646-419B-B0D1-F8E230E9B054}" sibTransId="{38A84286-5826-455C-AAE5-6052B5D4E22A}"/>
    <dgm:cxn modelId="{045B5DA3-A122-4BDF-993C-DAB9067F7A34}" type="presOf" srcId="{0277252B-998A-4158-9714-E1BCEE32154C}" destId="{2AA9E10A-5A3B-4465-A383-21281D47E9D4}" srcOrd="0" destOrd="0" presId="urn:microsoft.com/office/officeart/2005/8/layout/default"/>
    <dgm:cxn modelId="{2AEFADA4-D34E-4699-89EE-5DD224EA69EA}" srcId="{5388BB6A-DAEA-42F8-8F6F-B228C5E9450C}" destId="{0B640C2F-9C79-4342-BA6C-6BB5F0BCCE75}" srcOrd="5" destOrd="0" parTransId="{48ADFB7C-6A5E-42A2-B03E-CBD0D897FEF7}" sibTransId="{3C9C0F78-BDA6-43D8-916B-3942543435CC}"/>
    <dgm:cxn modelId="{24401BD2-A791-4079-A1FC-11F2F6B404E4}" type="presOf" srcId="{2093E03F-4A3C-4476-A3C6-41A5CD2A18D5}" destId="{36D223CA-4894-43DE-9E5E-8E4A3FF4DB3E}" srcOrd="0" destOrd="0" presId="urn:microsoft.com/office/officeart/2005/8/layout/default"/>
    <dgm:cxn modelId="{E828B6D5-7BFB-4CD3-85AA-8B3D76B79EDE}" type="presOf" srcId="{3A0CB4D4-6AAF-469A-BDC4-5A894D2ADE0D}" destId="{CA6EE9D1-E508-4910-89FC-A0FDE94F6F03}" srcOrd="0" destOrd="0" presId="urn:microsoft.com/office/officeart/2005/8/layout/default"/>
    <dgm:cxn modelId="{2BBEC2FB-1F5B-4B66-8D26-D117C09EE729}" type="presOf" srcId="{AD1602E8-968D-4E7B-881B-A1040995D6E4}" destId="{ED91BE7F-25BF-47A6-94CB-7C6B87EFFC2B}" srcOrd="0" destOrd="0" presId="urn:microsoft.com/office/officeart/2005/8/layout/default"/>
    <dgm:cxn modelId="{0041F4AA-1D1A-4AEF-8531-3837FD82515C}" type="presParOf" srcId="{23810FD8-A574-4C3F-9D6D-5F1E15BD79D1}" destId="{2AA9E10A-5A3B-4465-A383-21281D47E9D4}" srcOrd="0" destOrd="0" presId="urn:microsoft.com/office/officeart/2005/8/layout/default"/>
    <dgm:cxn modelId="{62E9C56F-AECF-44CD-8D76-8ED2FD885AF9}" type="presParOf" srcId="{23810FD8-A574-4C3F-9D6D-5F1E15BD79D1}" destId="{A3D47453-DB1F-439B-BDC4-43FE8996FC4B}" srcOrd="1" destOrd="0" presId="urn:microsoft.com/office/officeart/2005/8/layout/default"/>
    <dgm:cxn modelId="{9C73D0E8-A030-41F0-A04A-6EA9B2508914}" type="presParOf" srcId="{23810FD8-A574-4C3F-9D6D-5F1E15BD79D1}" destId="{CA6EE9D1-E508-4910-89FC-A0FDE94F6F03}" srcOrd="2" destOrd="0" presId="urn:microsoft.com/office/officeart/2005/8/layout/default"/>
    <dgm:cxn modelId="{122C43EB-CCC8-4CE0-810E-B73C1D954F28}" type="presParOf" srcId="{23810FD8-A574-4C3F-9D6D-5F1E15BD79D1}" destId="{5CA36FCF-8380-41C3-91F7-A547C1BF827C}" srcOrd="3" destOrd="0" presId="urn:microsoft.com/office/officeart/2005/8/layout/default"/>
    <dgm:cxn modelId="{FA2681B9-EF27-4BB4-B575-8BCB9ABE32D9}" type="presParOf" srcId="{23810FD8-A574-4C3F-9D6D-5F1E15BD79D1}" destId="{5F4DE10F-408C-48ED-8AE1-BD6FDA9E4F29}" srcOrd="4" destOrd="0" presId="urn:microsoft.com/office/officeart/2005/8/layout/default"/>
    <dgm:cxn modelId="{9B40FE12-4C34-4C5D-8974-921C3513C354}" type="presParOf" srcId="{23810FD8-A574-4C3F-9D6D-5F1E15BD79D1}" destId="{1CB0CAE4-97CC-40B9-AA3F-820D096ACA40}" srcOrd="5" destOrd="0" presId="urn:microsoft.com/office/officeart/2005/8/layout/default"/>
    <dgm:cxn modelId="{DFAFE2E7-ADF7-4AA3-9560-E63460272B19}" type="presParOf" srcId="{23810FD8-A574-4C3F-9D6D-5F1E15BD79D1}" destId="{ED91BE7F-25BF-47A6-94CB-7C6B87EFFC2B}" srcOrd="6" destOrd="0" presId="urn:microsoft.com/office/officeart/2005/8/layout/default"/>
    <dgm:cxn modelId="{A74CC95C-B88E-4644-A61B-D36E3052DC42}" type="presParOf" srcId="{23810FD8-A574-4C3F-9D6D-5F1E15BD79D1}" destId="{7C56AE7E-35D4-467C-AE1A-2B7FE940B0A2}" srcOrd="7" destOrd="0" presId="urn:microsoft.com/office/officeart/2005/8/layout/default"/>
    <dgm:cxn modelId="{FAB54075-3E26-4C15-82E2-3AF9334970B7}" type="presParOf" srcId="{23810FD8-A574-4C3F-9D6D-5F1E15BD79D1}" destId="{D7862F16-8F54-4A88-938D-6F93A2BE3F66}" srcOrd="8" destOrd="0" presId="urn:microsoft.com/office/officeart/2005/8/layout/default"/>
    <dgm:cxn modelId="{60DACAAD-74E5-4E58-B095-3836551A4EE3}" type="presParOf" srcId="{23810FD8-A574-4C3F-9D6D-5F1E15BD79D1}" destId="{25208402-2A97-4607-B9BC-C2AB448CA0F4}" srcOrd="9" destOrd="0" presId="urn:microsoft.com/office/officeart/2005/8/layout/default"/>
    <dgm:cxn modelId="{BD179F69-E4C6-4B6C-B0B3-318969C4C9B0}" type="presParOf" srcId="{23810FD8-A574-4C3F-9D6D-5F1E15BD79D1}" destId="{199529EE-6578-4C4C-909E-C38E2057AA27}" srcOrd="10" destOrd="0" presId="urn:microsoft.com/office/officeart/2005/8/layout/default"/>
    <dgm:cxn modelId="{2640A192-BED5-4247-A1E4-F285BE58D862}" type="presParOf" srcId="{23810FD8-A574-4C3F-9D6D-5F1E15BD79D1}" destId="{91C7D844-7D7D-4E99-B98A-083227BFC6EA}" srcOrd="11" destOrd="0" presId="urn:microsoft.com/office/officeart/2005/8/layout/default"/>
    <dgm:cxn modelId="{EAB49955-D1A2-42EE-BA8D-1AAFBE0CA795}" type="presParOf" srcId="{23810FD8-A574-4C3F-9D6D-5F1E15BD79D1}" destId="{36D223CA-4894-43DE-9E5E-8E4A3FF4DB3E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8B79D1A-98AD-46F9-8BD8-6B42864D76CB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58C806-771D-4029-9FA5-EB4D7D639290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 b="1"/>
            <a:t>What to wear?</a:t>
          </a:r>
          <a:endParaRPr lang="en-US"/>
        </a:p>
      </dgm:t>
    </dgm:pt>
    <dgm:pt modelId="{61096BCB-3B25-489A-B9DD-F18F3013A7B8}" type="parTrans" cxnId="{F7F02FD2-66F1-4DD1-B07E-0DF71EB0D28F}">
      <dgm:prSet/>
      <dgm:spPr/>
      <dgm:t>
        <a:bodyPr/>
        <a:lstStyle/>
        <a:p>
          <a:endParaRPr lang="en-US"/>
        </a:p>
      </dgm:t>
    </dgm:pt>
    <dgm:pt modelId="{7407E402-1062-4DD7-8F59-AE7A240C2855}" type="sibTrans" cxnId="{F7F02FD2-66F1-4DD1-B07E-0DF71EB0D28F}">
      <dgm:prSet/>
      <dgm:spPr/>
      <dgm:t>
        <a:bodyPr/>
        <a:lstStyle/>
        <a:p>
          <a:endParaRPr lang="en-US"/>
        </a:p>
      </dgm:t>
    </dgm:pt>
    <dgm:pt modelId="{75E06CA3-5EA8-4416-AC55-509F832B357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/>
            <a:t>Think about dress code</a:t>
          </a:r>
          <a:endParaRPr lang="en-US"/>
        </a:p>
      </dgm:t>
    </dgm:pt>
    <dgm:pt modelId="{6C35C262-F88F-4421-8A0F-2669D0D8B43A}" type="parTrans" cxnId="{1DEAF501-DEA0-41C9-8CE9-4568884727F4}">
      <dgm:prSet/>
      <dgm:spPr/>
      <dgm:t>
        <a:bodyPr/>
        <a:lstStyle/>
        <a:p>
          <a:endParaRPr lang="en-US"/>
        </a:p>
      </dgm:t>
    </dgm:pt>
    <dgm:pt modelId="{F53C210C-0E3B-46E0-B92F-E1504037911D}" type="sibTrans" cxnId="{1DEAF501-DEA0-41C9-8CE9-4568884727F4}">
      <dgm:prSet/>
      <dgm:spPr/>
      <dgm:t>
        <a:bodyPr/>
        <a:lstStyle/>
        <a:p>
          <a:endParaRPr lang="en-US"/>
        </a:p>
      </dgm:t>
    </dgm:pt>
    <dgm:pt modelId="{01D2DB3C-741C-479C-A342-0D725959C16F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/>
            <a:t>Breath / ironing / smoke / cleanlines</a:t>
          </a:r>
          <a:r>
            <a:rPr lang="en-GB"/>
            <a:t>s</a:t>
          </a:r>
          <a:endParaRPr lang="en-US"/>
        </a:p>
      </dgm:t>
    </dgm:pt>
    <dgm:pt modelId="{9DDD75A8-8E97-4F3A-AA4B-EE762BD10060}" type="parTrans" cxnId="{6D8B2D27-C617-4753-8366-5F15FF1E46E9}">
      <dgm:prSet/>
      <dgm:spPr/>
      <dgm:t>
        <a:bodyPr/>
        <a:lstStyle/>
        <a:p>
          <a:endParaRPr lang="en-US"/>
        </a:p>
      </dgm:t>
    </dgm:pt>
    <dgm:pt modelId="{AE0FBC42-36FF-42B1-BEB5-FC5AD8B08429}" type="sibTrans" cxnId="{6D8B2D27-C617-4753-8366-5F15FF1E46E9}">
      <dgm:prSet/>
      <dgm:spPr/>
      <dgm:t>
        <a:bodyPr/>
        <a:lstStyle/>
        <a:p>
          <a:endParaRPr lang="en-US"/>
        </a:p>
      </dgm:t>
    </dgm:pt>
    <dgm:pt modelId="{B7CD3E01-A17B-47CB-93E1-F46A0B3BFD0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dirty="0"/>
            <a:t>Hair? Nails? Tattoos?</a:t>
          </a:r>
          <a:endParaRPr lang="en-US" dirty="0"/>
        </a:p>
      </dgm:t>
    </dgm:pt>
    <dgm:pt modelId="{7E492427-DE44-43E0-B5E3-39EC6C0D394C}" type="parTrans" cxnId="{C658C9E9-DC47-41EE-BE9C-EB59A48B167A}">
      <dgm:prSet/>
      <dgm:spPr/>
      <dgm:t>
        <a:bodyPr/>
        <a:lstStyle/>
        <a:p>
          <a:endParaRPr lang="en-US"/>
        </a:p>
      </dgm:t>
    </dgm:pt>
    <dgm:pt modelId="{A0CB8719-17A8-46B5-960B-6E8C8EEC82FE}" type="sibTrans" cxnId="{C658C9E9-DC47-41EE-BE9C-EB59A48B167A}">
      <dgm:prSet/>
      <dgm:spPr/>
      <dgm:t>
        <a:bodyPr/>
        <a:lstStyle/>
        <a:p>
          <a:endParaRPr lang="en-US"/>
        </a:p>
      </dgm:t>
    </dgm:pt>
    <dgm:pt modelId="{47540C3E-B483-45E7-B16E-00C365ABF3B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dirty="0"/>
            <a:t>Keep accessories to a minimum</a:t>
          </a:r>
          <a:endParaRPr lang="en-US" dirty="0"/>
        </a:p>
      </dgm:t>
    </dgm:pt>
    <dgm:pt modelId="{BF021496-6C4D-45C4-B371-AD7110A2D5E3}" type="parTrans" cxnId="{6AEA21EF-D2FC-4426-83F4-780584E58058}">
      <dgm:prSet/>
      <dgm:spPr/>
      <dgm:t>
        <a:bodyPr/>
        <a:lstStyle/>
        <a:p>
          <a:endParaRPr lang="en-US"/>
        </a:p>
      </dgm:t>
    </dgm:pt>
    <dgm:pt modelId="{CEF248D4-5CFF-44A4-8807-032EFAFDBC11}" type="sibTrans" cxnId="{6AEA21EF-D2FC-4426-83F4-780584E58058}">
      <dgm:prSet/>
      <dgm:spPr/>
      <dgm:t>
        <a:bodyPr/>
        <a:lstStyle/>
        <a:p>
          <a:endParaRPr lang="en-US"/>
        </a:p>
      </dgm:t>
    </dgm:pt>
    <dgm:pt modelId="{D994A4F2-F15D-4A03-BD25-806669515589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 b="1"/>
            <a:t>Welcome</a:t>
          </a:r>
          <a:endParaRPr lang="en-US"/>
        </a:p>
      </dgm:t>
    </dgm:pt>
    <dgm:pt modelId="{E4681388-BDAE-4C50-A1D6-6776FAF82C47}" type="parTrans" cxnId="{4C971C91-67D2-4D4C-9284-177DC84BC78B}">
      <dgm:prSet/>
      <dgm:spPr/>
      <dgm:t>
        <a:bodyPr/>
        <a:lstStyle/>
        <a:p>
          <a:endParaRPr lang="en-US"/>
        </a:p>
      </dgm:t>
    </dgm:pt>
    <dgm:pt modelId="{2D6E81B5-4D58-4F29-B427-03D72EFEE189}" type="sibTrans" cxnId="{4C971C91-67D2-4D4C-9284-177DC84BC78B}">
      <dgm:prSet/>
      <dgm:spPr/>
      <dgm:t>
        <a:bodyPr/>
        <a:lstStyle/>
        <a:p>
          <a:endParaRPr lang="en-US"/>
        </a:p>
      </dgm:t>
    </dgm:pt>
    <dgm:pt modelId="{F78E82DF-5B61-465E-9E10-67BAADA076B5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 b="1"/>
            <a:t>Tour</a:t>
          </a:r>
          <a:endParaRPr lang="en-US"/>
        </a:p>
      </dgm:t>
    </dgm:pt>
    <dgm:pt modelId="{6D74F8E1-3C75-44B5-BC75-20ED2E6C9740}" type="parTrans" cxnId="{A57CCE48-1D12-434D-B032-9E1A40E50C0F}">
      <dgm:prSet/>
      <dgm:spPr/>
      <dgm:t>
        <a:bodyPr/>
        <a:lstStyle/>
        <a:p>
          <a:endParaRPr lang="en-US"/>
        </a:p>
      </dgm:t>
    </dgm:pt>
    <dgm:pt modelId="{A7801545-BB52-4444-AB79-DDE9BD0E9047}" type="sibTrans" cxnId="{A57CCE48-1D12-434D-B032-9E1A40E50C0F}">
      <dgm:prSet/>
      <dgm:spPr/>
      <dgm:t>
        <a:bodyPr/>
        <a:lstStyle/>
        <a:p>
          <a:endParaRPr lang="en-US"/>
        </a:p>
      </dgm:t>
    </dgm:pt>
    <dgm:pt modelId="{E128E199-7A35-4E7B-B4F8-3FD33B54FFF0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 b="1"/>
            <a:t>Staff visit</a:t>
          </a:r>
          <a:endParaRPr lang="en-US"/>
        </a:p>
      </dgm:t>
    </dgm:pt>
    <dgm:pt modelId="{5D40E6E2-726B-46A8-9D5A-1534349DB613}" type="parTrans" cxnId="{22A899BF-B639-47EF-BB8B-564248CB5DC7}">
      <dgm:prSet/>
      <dgm:spPr/>
      <dgm:t>
        <a:bodyPr/>
        <a:lstStyle/>
        <a:p>
          <a:endParaRPr lang="en-US"/>
        </a:p>
      </dgm:t>
    </dgm:pt>
    <dgm:pt modelId="{68789C42-5069-4A65-8D1B-5ED1B43F8AF1}" type="sibTrans" cxnId="{22A899BF-B639-47EF-BB8B-564248CB5DC7}">
      <dgm:prSet/>
      <dgm:spPr/>
      <dgm:t>
        <a:bodyPr/>
        <a:lstStyle/>
        <a:p>
          <a:endParaRPr lang="en-US"/>
        </a:p>
      </dgm:t>
    </dgm:pt>
    <dgm:pt modelId="{9AC642DA-B023-4860-ABD6-A1A32F838543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 b="1"/>
            <a:t>Lunch</a:t>
          </a:r>
          <a:endParaRPr lang="en-US"/>
        </a:p>
      </dgm:t>
    </dgm:pt>
    <dgm:pt modelId="{28AF65D0-5988-4991-B13B-7FE45B70C4AC}" type="parTrans" cxnId="{6C17534A-D7A4-4E1A-A12D-CE3E37DAC715}">
      <dgm:prSet/>
      <dgm:spPr/>
      <dgm:t>
        <a:bodyPr/>
        <a:lstStyle/>
        <a:p>
          <a:endParaRPr lang="en-US"/>
        </a:p>
      </dgm:t>
    </dgm:pt>
    <dgm:pt modelId="{E3C2D8B5-2F5F-4445-9D3E-C86F86AB42D5}" type="sibTrans" cxnId="{6C17534A-D7A4-4E1A-A12D-CE3E37DAC715}">
      <dgm:prSet/>
      <dgm:spPr/>
      <dgm:t>
        <a:bodyPr/>
        <a:lstStyle/>
        <a:p>
          <a:endParaRPr lang="en-US"/>
        </a:p>
      </dgm:t>
    </dgm:pt>
    <dgm:pt modelId="{CB51E947-94AD-402C-8CCC-07DD1C6DE9C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 b="1"/>
            <a:t>Interviews </a:t>
          </a:r>
          <a:endParaRPr lang="en-US"/>
        </a:p>
      </dgm:t>
    </dgm:pt>
    <dgm:pt modelId="{35AC4798-579F-4004-805B-0BD2F77C447D}" type="parTrans" cxnId="{5F355824-E77B-499E-9F0A-26C0CD614AB2}">
      <dgm:prSet/>
      <dgm:spPr/>
      <dgm:t>
        <a:bodyPr/>
        <a:lstStyle/>
        <a:p>
          <a:endParaRPr lang="en-US"/>
        </a:p>
      </dgm:t>
    </dgm:pt>
    <dgm:pt modelId="{E7E0810F-E07A-4937-A145-B827B42A5C67}" type="sibTrans" cxnId="{5F355824-E77B-499E-9F0A-26C0CD614AB2}">
      <dgm:prSet/>
      <dgm:spPr/>
      <dgm:t>
        <a:bodyPr/>
        <a:lstStyle/>
        <a:p>
          <a:endParaRPr lang="en-US"/>
        </a:p>
      </dgm:t>
    </dgm:pt>
    <dgm:pt modelId="{F047594E-AAFA-4296-A80A-0E7FA30D8967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 b="1"/>
            <a:t>Panel made up of Headteacher, SLT, Directors, Governors, LA rep</a:t>
          </a:r>
          <a:endParaRPr lang="en-US"/>
        </a:p>
      </dgm:t>
    </dgm:pt>
    <dgm:pt modelId="{EDDE7306-0720-4B1C-B5CA-B166CF0D2B50}" type="parTrans" cxnId="{93BF04FD-9BF1-4ED0-B874-C5247988A587}">
      <dgm:prSet/>
      <dgm:spPr/>
      <dgm:t>
        <a:bodyPr/>
        <a:lstStyle/>
        <a:p>
          <a:endParaRPr lang="en-US"/>
        </a:p>
      </dgm:t>
    </dgm:pt>
    <dgm:pt modelId="{B58399F4-79D4-4CF2-96E2-4EC655A8A497}" type="sibTrans" cxnId="{93BF04FD-9BF1-4ED0-B874-C5247988A587}">
      <dgm:prSet/>
      <dgm:spPr/>
      <dgm:t>
        <a:bodyPr/>
        <a:lstStyle/>
        <a:p>
          <a:endParaRPr lang="en-US"/>
        </a:p>
      </dgm:t>
    </dgm:pt>
    <dgm:pt modelId="{5E4F7A13-3A9F-43E8-A6D6-977D3FDA99D6}" type="pres">
      <dgm:prSet presAssocID="{38B79D1A-98AD-46F9-8BD8-6B42864D76CB}" presName="root" presStyleCnt="0">
        <dgm:presLayoutVars>
          <dgm:dir/>
          <dgm:resizeHandles val="exact"/>
        </dgm:presLayoutVars>
      </dgm:prSet>
      <dgm:spPr/>
    </dgm:pt>
    <dgm:pt modelId="{6F331FDC-4B80-402B-AF36-07908CE7F2F2}" type="pres">
      <dgm:prSet presAssocID="{9558C806-771D-4029-9FA5-EB4D7D639290}" presName="compNode" presStyleCnt="0"/>
      <dgm:spPr/>
    </dgm:pt>
    <dgm:pt modelId="{2CE9108C-05A2-4166-B7C2-3C307EB44251}" type="pres">
      <dgm:prSet presAssocID="{9558C806-771D-4029-9FA5-EB4D7D639290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ails"/>
        </a:ext>
      </dgm:extLst>
    </dgm:pt>
    <dgm:pt modelId="{BC9BCDBA-CAB4-4BA2-A40B-F449CFCE1004}" type="pres">
      <dgm:prSet presAssocID="{9558C806-771D-4029-9FA5-EB4D7D639290}" presName="iconSpace" presStyleCnt="0"/>
      <dgm:spPr/>
    </dgm:pt>
    <dgm:pt modelId="{3B50E2A8-9EF1-4BEB-97CD-C9999ADF375F}" type="pres">
      <dgm:prSet presAssocID="{9558C806-771D-4029-9FA5-EB4D7D639290}" presName="parTx" presStyleLbl="revTx" presStyleIdx="0" presStyleCnt="14">
        <dgm:presLayoutVars>
          <dgm:chMax val="0"/>
          <dgm:chPref val="0"/>
        </dgm:presLayoutVars>
      </dgm:prSet>
      <dgm:spPr/>
    </dgm:pt>
    <dgm:pt modelId="{77BD14B5-2A6A-41DB-88F6-8446A36BBE71}" type="pres">
      <dgm:prSet presAssocID="{9558C806-771D-4029-9FA5-EB4D7D639290}" presName="txSpace" presStyleCnt="0"/>
      <dgm:spPr/>
    </dgm:pt>
    <dgm:pt modelId="{563A669F-AE9D-4D67-A545-C123AFEB6ABE}" type="pres">
      <dgm:prSet presAssocID="{9558C806-771D-4029-9FA5-EB4D7D639290}" presName="desTx" presStyleLbl="revTx" presStyleIdx="1" presStyleCnt="14">
        <dgm:presLayoutVars/>
      </dgm:prSet>
      <dgm:spPr/>
    </dgm:pt>
    <dgm:pt modelId="{CAB2B4BB-1F6B-4A01-843D-025B708D9FFB}" type="pres">
      <dgm:prSet presAssocID="{7407E402-1062-4DD7-8F59-AE7A240C2855}" presName="sibTrans" presStyleCnt="0"/>
      <dgm:spPr/>
    </dgm:pt>
    <dgm:pt modelId="{EDEDE66D-7683-44C5-8EFE-B85868AD960E}" type="pres">
      <dgm:prSet presAssocID="{D994A4F2-F15D-4A03-BD25-806669515589}" presName="compNode" presStyleCnt="0"/>
      <dgm:spPr/>
    </dgm:pt>
    <dgm:pt modelId="{B5B72A92-F6D9-42EA-BE7D-1CF36D80E816}" type="pres">
      <dgm:prSet presAssocID="{D994A4F2-F15D-4A03-BD25-806669515589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lloons"/>
        </a:ext>
      </dgm:extLst>
    </dgm:pt>
    <dgm:pt modelId="{624E35E0-5B7D-4128-8E18-DC0B5BA84446}" type="pres">
      <dgm:prSet presAssocID="{D994A4F2-F15D-4A03-BD25-806669515589}" presName="iconSpace" presStyleCnt="0"/>
      <dgm:spPr/>
    </dgm:pt>
    <dgm:pt modelId="{649EE63A-A790-4CEA-96E7-E160E6ECFE94}" type="pres">
      <dgm:prSet presAssocID="{D994A4F2-F15D-4A03-BD25-806669515589}" presName="parTx" presStyleLbl="revTx" presStyleIdx="2" presStyleCnt="14">
        <dgm:presLayoutVars>
          <dgm:chMax val="0"/>
          <dgm:chPref val="0"/>
        </dgm:presLayoutVars>
      </dgm:prSet>
      <dgm:spPr/>
    </dgm:pt>
    <dgm:pt modelId="{C50B75A0-88F6-41FC-A0B6-9C69931D80A7}" type="pres">
      <dgm:prSet presAssocID="{D994A4F2-F15D-4A03-BD25-806669515589}" presName="txSpace" presStyleCnt="0"/>
      <dgm:spPr/>
    </dgm:pt>
    <dgm:pt modelId="{9804869D-5780-4D85-BE75-DED421F95D9E}" type="pres">
      <dgm:prSet presAssocID="{D994A4F2-F15D-4A03-BD25-806669515589}" presName="desTx" presStyleLbl="revTx" presStyleIdx="3" presStyleCnt="14">
        <dgm:presLayoutVars/>
      </dgm:prSet>
      <dgm:spPr/>
    </dgm:pt>
    <dgm:pt modelId="{428D106D-AA35-4EED-9FEB-22742D6F4285}" type="pres">
      <dgm:prSet presAssocID="{2D6E81B5-4D58-4F29-B427-03D72EFEE189}" presName="sibTrans" presStyleCnt="0"/>
      <dgm:spPr/>
    </dgm:pt>
    <dgm:pt modelId="{3810C73F-1B92-4917-B052-FC81F07D52A5}" type="pres">
      <dgm:prSet presAssocID="{F78E82DF-5B61-465E-9E10-67BAADA076B5}" presName="compNode" presStyleCnt="0"/>
      <dgm:spPr/>
    </dgm:pt>
    <dgm:pt modelId="{1DF9EE9C-6A75-450C-8BC9-2E4EEF5B7645}" type="pres">
      <dgm:prSet presAssocID="{F78E82DF-5B61-465E-9E10-67BAADA076B5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ke"/>
        </a:ext>
      </dgm:extLst>
    </dgm:pt>
    <dgm:pt modelId="{5876FDD7-F1ED-4D27-9197-A2C0A0BFE47D}" type="pres">
      <dgm:prSet presAssocID="{F78E82DF-5B61-465E-9E10-67BAADA076B5}" presName="iconSpace" presStyleCnt="0"/>
      <dgm:spPr/>
    </dgm:pt>
    <dgm:pt modelId="{AB95309E-CE70-47A4-A6C6-7961CBB56592}" type="pres">
      <dgm:prSet presAssocID="{F78E82DF-5B61-465E-9E10-67BAADA076B5}" presName="parTx" presStyleLbl="revTx" presStyleIdx="4" presStyleCnt="14">
        <dgm:presLayoutVars>
          <dgm:chMax val="0"/>
          <dgm:chPref val="0"/>
        </dgm:presLayoutVars>
      </dgm:prSet>
      <dgm:spPr/>
    </dgm:pt>
    <dgm:pt modelId="{244B85C0-1FE4-4287-AE08-C38F3E4AE928}" type="pres">
      <dgm:prSet presAssocID="{F78E82DF-5B61-465E-9E10-67BAADA076B5}" presName="txSpace" presStyleCnt="0"/>
      <dgm:spPr/>
    </dgm:pt>
    <dgm:pt modelId="{A183677F-6430-4DDA-A341-15DD0F4727B1}" type="pres">
      <dgm:prSet presAssocID="{F78E82DF-5B61-465E-9E10-67BAADA076B5}" presName="desTx" presStyleLbl="revTx" presStyleIdx="5" presStyleCnt="14">
        <dgm:presLayoutVars/>
      </dgm:prSet>
      <dgm:spPr/>
    </dgm:pt>
    <dgm:pt modelId="{EC42D628-5131-4D34-8C0B-79C239FFAFF8}" type="pres">
      <dgm:prSet presAssocID="{A7801545-BB52-4444-AB79-DDE9BD0E9047}" presName="sibTrans" presStyleCnt="0"/>
      <dgm:spPr/>
    </dgm:pt>
    <dgm:pt modelId="{CCB3059F-9F0C-4051-8E09-BD1C35B8025D}" type="pres">
      <dgm:prSet presAssocID="{E128E199-7A35-4E7B-B4F8-3FD33B54FFF0}" presName="compNode" presStyleCnt="0"/>
      <dgm:spPr/>
    </dgm:pt>
    <dgm:pt modelId="{201B46FE-8BAD-4980-9F32-0BFB85DA2545}" type="pres">
      <dgm:prSet presAssocID="{E128E199-7A35-4E7B-B4F8-3FD33B54FFF0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E1A2B7E9-AFD2-41F5-9817-A1F45AD3F62B}" type="pres">
      <dgm:prSet presAssocID="{E128E199-7A35-4E7B-B4F8-3FD33B54FFF0}" presName="iconSpace" presStyleCnt="0"/>
      <dgm:spPr/>
    </dgm:pt>
    <dgm:pt modelId="{A74244B6-AC84-4809-85C0-6DBFD340ED31}" type="pres">
      <dgm:prSet presAssocID="{E128E199-7A35-4E7B-B4F8-3FD33B54FFF0}" presName="parTx" presStyleLbl="revTx" presStyleIdx="6" presStyleCnt="14">
        <dgm:presLayoutVars>
          <dgm:chMax val="0"/>
          <dgm:chPref val="0"/>
        </dgm:presLayoutVars>
      </dgm:prSet>
      <dgm:spPr/>
    </dgm:pt>
    <dgm:pt modelId="{6F525564-138D-4A5C-A6DA-80B88008BA35}" type="pres">
      <dgm:prSet presAssocID="{E128E199-7A35-4E7B-B4F8-3FD33B54FFF0}" presName="txSpace" presStyleCnt="0"/>
      <dgm:spPr/>
    </dgm:pt>
    <dgm:pt modelId="{EC5DA6A8-B829-4B2F-BB45-E2D8BAA59709}" type="pres">
      <dgm:prSet presAssocID="{E128E199-7A35-4E7B-B4F8-3FD33B54FFF0}" presName="desTx" presStyleLbl="revTx" presStyleIdx="7" presStyleCnt="14">
        <dgm:presLayoutVars/>
      </dgm:prSet>
      <dgm:spPr/>
    </dgm:pt>
    <dgm:pt modelId="{B27E44BC-C38B-4BDE-9944-DB55EE8EA25F}" type="pres">
      <dgm:prSet presAssocID="{68789C42-5069-4A65-8D1B-5ED1B43F8AF1}" presName="sibTrans" presStyleCnt="0"/>
      <dgm:spPr/>
    </dgm:pt>
    <dgm:pt modelId="{209428AB-32F1-4C71-87FF-A9B15AF28F5A}" type="pres">
      <dgm:prSet presAssocID="{9AC642DA-B023-4860-ABD6-A1A32F838543}" presName="compNode" presStyleCnt="0"/>
      <dgm:spPr/>
    </dgm:pt>
    <dgm:pt modelId="{67EA6153-3709-45F3-845D-747A57EF21DB}" type="pres">
      <dgm:prSet presAssocID="{9AC642DA-B023-4860-ABD6-A1A32F838543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rger and Drink"/>
        </a:ext>
      </dgm:extLst>
    </dgm:pt>
    <dgm:pt modelId="{3E2B3446-2539-48AB-A49D-A7146BFA042F}" type="pres">
      <dgm:prSet presAssocID="{9AC642DA-B023-4860-ABD6-A1A32F838543}" presName="iconSpace" presStyleCnt="0"/>
      <dgm:spPr/>
    </dgm:pt>
    <dgm:pt modelId="{885149D0-3A64-4FFD-9B58-8CF9AE220318}" type="pres">
      <dgm:prSet presAssocID="{9AC642DA-B023-4860-ABD6-A1A32F838543}" presName="parTx" presStyleLbl="revTx" presStyleIdx="8" presStyleCnt="14">
        <dgm:presLayoutVars>
          <dgm:chMax val="0"/>
          <dgm:chPref val="0"/>
        </dgm:presLayoutVars>
      </dgm:prSet>
      <dgm:spPr/>
    </dgm:pt>
    <dgm:pt modelId="{3EDDD41F-63FE-428E-B4FD-6DF8352DA8D0}" type="pres">
      <dgm:prSet presAssocID="{9AC642DA-B023-4860-ABD6-A1A32F838543}" presName="txSpace" presStyleCnt="0"/>
      <dgm:spPr/>
    </dgm:pt>
    <dgm:pt modelId="{AFC2FC34-EAA5-4D44-B535-42D7BD9F6F42}" type="pres">
      <dgm:prSet presAssocID="{9AC642DA-B023-4860-ABD6-A1A32F838543}" presName="desTx" presStyleLbl="revTx" presStyleIdx="9" presStyleCnt="14">
        <dgm:presLayoutVars/>
      </dgm:prSet>
      <dgm:spPr/>
    </dgm:pt>
    <dgm:pt modelId="{F981960F-831B-4BBC-AD71-A56BFB85BF87}" type="pres">
      <dgm:prSet presAssocID="{E3C2D8B5-2F5F-4445-9D3E-C86F86AB42D5}" presName="sibTrans" presStyleCnt="0"/>
      <dgm:spPr/>
    </dgm:pt>
    <dgm:pt modelId="{3E12CD4D-2909-4AD2-929D-9DD13B100F72}" type="pres">
      <dgm:prSet presAssocID="{CB51E947-94AD-402C-8CCC-07DD1C6DE9CC}" presName="compNode" presStyleCnt="0"/>
      <dgm:spPr/>
    </dgm:pt>
    <dgm:pt modelId="{DFB745C1-D123-4F09-98A6-715C7AF68280}" type="pres">
      <dgm:prSet presAssocID="{CB51E947-94AD-402C-8CCC-07DD1C6DE9CC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F357B259-7782-43E0-AB28-78BCFE65F483}" type="pres">
      <dgm:prSet presAssocID="{CB51E947-94AD-402C-8CCC-07DD1C6DE9CC}" presName="iconSpace" presStyleCnt="0"/>
      <dgm:spPr/>
    </dgm:pt>
    <dgm:pt modelId="{8DB9ECFE-9434-4D97-855D-EDE45F59C0AB}" type="pres">
      <dgm:prSet presAssocID="{CB51E947-94AD-402C-8CCC-07DD1C6DE9CC}" presName="parTx" presStyleLbl="revTx" presStyleIdx="10" presStyleCnt="14">
        <dgm:presLayoutVars>
          <dgm:chMax val="0"/>
          <dgm:chPref val="0"/>
        </dgm:presLayoutVars>
      </dgm:prSet>
      <dgm:spPr/>
    </dgm:pt>
    <dgm:pt modelId="{3C419A10-855C-462B-B94F-CA1CBEE118B9}" type="pres">
      <dgm:prSet presAssocID="{CB51E947-94AD-402C-8CCC-07DD1C6DE9CC}" presName="txSpace" presStyleCnt="0"/>
      <dgm:spPr/>
    </dgm:pt>
    <dgm:pt modelId="{42E1BD75-1C6C-4EBE-85D3-9A9303F6BA62}" type="pres">
      <dgm:prSet presAssocID="{CB51E947-94AD-402C-8CCC-07DD1C6DE9CC}" presName="desTx" presStyleLbl="revTx" presStyleIdx="11" presStyleCnt="14">
        <dgm:presLayoutVars/>
      </dgm:prSet>
      <dgm:spPr/>
    </dgm:pt>
    <dgm:pt modelId="{C8707F92-90CA-4079-945F-C3E0C3B92822}" type="pres">
      <dgm:prSet presAssocID="{E7E0810F-E07A-4937-A145-B827B42A5C67}" presName="sibTrans" presStyleCnt="0"/>
      <dgm:spPr/>
    </dgm:pt>
    <dgm:pt modelId="{2C56EDF0-A9E1-4690-AF66-87AF97F2ACAB}" type="pres">
      <dgm:prSet presAssocID="{F047594E-AAFA-4296-A80A-0E7FA30D8967}" presName="compNode" presStyleCnt="0"/>
      <dgm:spPr/>
    </dgm:pt>
    <dgm:pt modelId="{8C98222C-CA03-49B3-83A2-10B8F6A698F3}" type="pres">
      <dgm:prSet presAssocID="{F047594E-AAFA-4296-A80A-0E7FA30D8967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4DA89C01-4430-44ED-8E78-B521C202B599}" type="pres">
      <dgm:prSet presAssocID="{F047594E-AAFA-4296-A80A-0E7FA30D8967}" presName="iconSpace" presStyleCnt="0"/>
      <dgm:spPr/>
    </dgm:pt>
    <dgm:pt modelId="{C3D5AC23-634F-4208-B741-574550277A19}" type="pres">
      <dgm:prSet presAssocID="{F047594E-AAFA-4296-A80A-0E7FA30D8967}" presName="parTx" presStyleLbl="revTx" presStyleIdx="12" presStyleCnt="14">
        <dgm:presLayoutVars>
          <dgm:chMax val="0"/>
          <dgm:chPref val="0"/>
        </dgm:presLayoutVars>
      </dgm:prSet>
      <dgm:spPr/>
    </dgm:pt>
    <dgm:pt modelId="{64762205-3228-4D7D-837A-85A495711118}" type="pres">
      <dgm:prSet presAssocID="{F047594E-AAFA-4296-A80A-0E7FA30D8967}" presName="txSpace" presStyleCnt="0"/>
      <dgm:spPr/>
    </dgm:pt>
    <dgm:pt modelId="{842B1862-F0AA-43D6-BA51-6CA3B41D4455}" type="pres">
      <dgm:prSet presAssocID="{F047594E-AAFA-4296-A80A-0E7FA30D8967}" presName="desTx" presStyleLbl="revTx" presStyleIdx="13" presStyleCnt="14">
        <dgm:presLayoutVars/>
      </dgm:prSet>
      <dgm:spPr/>
    </dgm:pt>
  </dgm:ptLst>
  <dgm:cxnLst>
    <dgm:cxn modelId="{1DEAF501-DEA0-41C9-8CE9-4568884727F4}" srcId="{9558C806-771D-4029-9FA5-EB4D7D639290}" destId="{75E06CA3-5EA8-4416-AC55-509F832B3576}" srcOrd="0" destOrd="0" parTransId="{6C35C262-F88F-4421-8A0F-2669D0D8B43A}" sibTransId="{F53C210C-0E3B-46E0-B92F-E1504037911D}"/>
    <dgm:cxn modelId="{AE69EE04-6999-41C3-B5D0-1D45D2C0A54E}" type="presOf" srcId="{F78E82DF-5B61-465E-9E10-67BAADA076B5}" destId="{AB95309E-CE70-47A4-A6C6-7961CBB56592}" srcOrd="0" destOrd="0" presId="urn:microsoft.com/office/officeart/2018/5/layout/CenteredIconLabelDescriptionList"/>
    <dgm:cxn modelId="{5F355824-E77B-499E-9F0A-26C0CD614AB2}" srcId="{38B79D1A-98AD-46F9-8BD8-6B42864D76CB}" destId="{CB51E947-94AD-402C-8CCC-07DD1C6DE9CC}" srcOrd="5" destOrd="0" parTransId="{35AC4798-579F-4004-805B-0BD2F77C447D}" sibTransId="{E7E0810F-E07A-4937-A145-B827B42A5C67}"/>
    <dgm:cxn modelId="{6D8B2D27-C617-4753-8366-5F15FF1E46E9}" srcId="{9558C806-771D-4029-9FA5-EB4D7D639290}" destId="{01D2DB3C-741C-479C-A342-0D725959C16F}" srcOrd="1" destOrd="0" parTransId="{9DDD75A8-8E97-4F3A-AA4B-EE762BD10060}" sibTransId="{AE0FBC42-36FF-42B1-BEB5-FC5AD8B08429}"/>
    <dgm:cxn modelId="{80A26F29-21B8-45B0-9A5F-7E31CC658AF5}" type="presOf" srcId="{38B79D1A-98AD-46F9-8BD8-6B42864D76CB}" destId="{5E4F7A13-3A9F-43E8-A6D6-977D3FDA99D6}" srcOrd="0" destOrd="0" presId="urn:microsoft.com/office/officeart/2018/5/layout/CenteredIconLabelDescriptionList"/>
    <dgm:cxn modelId="{9200AF2D-E4B3-43D3-B2E0-DBEA75C2C03C}" type="presOf" srcId="{75E06CA3-5EA8-4416-AC55-509F832B3576}" destId="{563A669F-AE9D-4D67-A545-C123AFEB6ABE}" srcOrd="0" destOrd="0" presId="urn:microsoft.com/office/officeart/2018/5/layout/CenteredIconLabelDescriptionList"/>
    <dgm:cxn modelId="{2D8EEC31-BC3A-47C5-98E6-A3BDE4E12A53}" type="presOf" srcId="{B7CD3E01-A17B-47CB-93E1-F46A0B3BFD0B}" destId="{563A669F-AE9D-4D67-A545-C123AFEB6ABE}" srcOrd="0" destOrd="2" presId="urn:microsoft.com/office/officeart/2018/5/layout/CenteredIconLabelDescriptionList"/>
    <dgm:cxn modelId="{01AD8347-C79E-4B3B-9716-42EDB2971BCA}" type="presOf" srcId="{E128E199-7A35-4E7B-B4F8-3FD33B54FFF0}" destId="{A74244B6-AC84-4809-85C0-6DBFD340ED31}" srcOrd="0" destOrd="0" presId="urn:microsoft.com/office/officeart/2018/5/layout/CenteredIconLabelDescriptionList"/>
    <dgm:cxn modelId="{A57CCE48-1D12-434D-B032-9E1A40E50C0F}" srcId="{38B79D1A-98AD-46F9-8BD8-6B42864D76CB}" destId="{F78E82DF-5B61-465E-9E10-67BAADA076B5}" srcOrd="2" destOrd="0" parTransId="{6D74F8E1-3C75-44B5-BC75-20ED2E6C9740}" sibTransId="{A7801545-BB52-4444-AB79-DDE9BD0E9047}"/>
    <dgm:cxn modelId="{6C17534A-D7A4-4E1A-A12D-CE3E37DAC715}" srcId="{38B79D1A-98AD-46F9-8BD8-6B42864D76CB}" destId="{9AC642DA-B023-4860-ABD6-A1A32F838543}" srcOrd="4" destOrd="0" parTransId="{28AF65D0-5988-4991-B13B-7FE45B70C4AC}" sibTransId="{E3C2D8B5-2F5F-4445-9D3E-C86F86AB42D5}"/>
    <dgm:cxn modelId="{18BCA473-37BD-4A37-B02C-A878A9CFCD4E}" type="presOf" srcId="{9AC642DA-B023-4860-ABD6-A1A32F838543}" destId="{885149D0-3A64-4FFD-9B58-8CF9AE220318}" srcOrd="0" destOrd="0" presId="urn:microsoft.com/office/officeart/2018/5/layout/CenteredIconLabelDescriptionList"/>
    <dgm:cxn modelId="{53C1BC81-E766-4995-B89A-11CE26E02AF8}" type="presOf" srcId="{9558C806-771D-4029-9FA5-EB4D7D639290}" destId="{3B50E2A8-9EF1-4BEB-97CD-C9999ADF375F}" srcOrd="0" destOrd="0" presId="urn:microsoft.com/office/officeart/2018/5/layout/CenteredIconLabelDescriptionList"/>
    <dgm:cxn modelId="{4C971C91-67D2-4D4C-9284-177DC84BC78B}" srcId="{38B79D1A-98AD-46F9-8BD8-6B42864D76CB}" destId="{D994A4F2-F15D-4A03-BD25-806669515589}" srcOrd="1" destOrd="0" parTransId="{E4681388-BDAE-4C50-A1D6-6776FAF82C47}" sibTransId="{2D6E81B5-4D58-4F29-B427-03D72EFEE189}"/>
    <dgm:cxn modelId="{4806CF98-60A1-41E1-9104-38AE1552CAE9}" type="presOf" srcId="{47540C3E-B483-45E7-B16E-00C365ABF3B6}" destId="{563A669F-AE9D-4D67-A545-C123AFEB6ABE}" srcOrd="0" destOrd="3" presId="urn:microsoft.com/office/officeart/2018/5/layout/CenteredIconLabelDescriptionList"/>
    <dgm:cxn modelId="{8C53DB9F-D52C-47B8-961C-9AC5AF840ABE}" type="presOf" srcId="{D994A4F2-F15D-4A03-BD25-806669515589}" destId="{649EE63A-A790-4CEA-96E7-E160E6ECFE94}" srcOrd="0" destOrd="0" presId="urn:microsoft.com/office/officeart/2018/5/layout/CenteredIconLabelDescriptionList"/>
    <dgm:cxn modelId="{22A899BF-B639-47EF-BB8B-564248CB5DC7}" srcId="{38B79D1A-98AD-46F9-8BD8-6B42864D76CB}" destId="{E128E199-7A35-4E7B-B4F8-3FD33B54FFF0}" srcOrd="3" destOrd="0" parTransId="{5D40E6E2-726B-46A8-9D5A-1534349DB613}" sibTransId="{68789C42-5069-4A65-8D1B-5ED1B43F8AF1}"/>
    <dgm:cxn modelId="{71A289C7-3C71-45F9-B796-379779E57CAE}" type="presOf" srcId="{CB51E947-94AD-402C-8CCC-07DD1C6DE9CC}" destId="{8DB9ECFE-9434-4D97-855D-EDE45F59C0AB}" srcOrd="0" destOrd="0" presId="urn:microsoft.com/office/officeart/2018/5/layout/CenteredIconLabelDescriptionList"/>
    <dgm:cxn modelId="{F7F02FD2-66F1-4DD1-B07E-0DF71EB0D28F}" srcId="{38B79D1A-98AD-46F9-8BD8-6B42864D76CB}" destId="{9558C806-771D-4029-9FA5-EB4D7D639290}" srcOrd="0" destOrd="0" parTransId="{61096BCB-3B25-489A-B9DD-F18F3013A7B8}" sibTransId="{7407E402-1062-4DD7-8F59-AE7A240C2855}"/>
    <dgm:cxn modelId="{792A0BE1-FB29-4F6C-BA1A-B149482A7F6D}" type="presOf" srcId="{F047594E-AAFA-4296-A80A-0E7FA30D8967}" destId="{C3D5AC23-634F-4208-B741-574550277A19}" srcOrd="0" destOrd="0" presId="urn:microsoft.com/office/officeart/2018/5/layout/CenteredIconLabelDescriptionList"/>
    <dgm:cxn modelId="{C658C9E9-DC47-41EE-BE9C-EB59A48B167A}" srcId="{9558C806-771D-4029-9FA5-EB4D7D639290}" destId="{B7CD3E01-A17B-47CB-93E1-F46A0B3BFD0B}" srcOrd="2" destOrd="0" parTransId="{7E492427-DE44-43E0-B5E3-39EC6C0D394C}" sibTransId="{A0CB8719-17A8-46B5-960B-6E8C8EEC82FE}"/>
    <dgm:cxn modelId="{6AEA21EF-D2FC-4426-83F4-780584E58058}" srcId="{9558C806-771D-4029-9FA5-EB4D7D639290}" destId="{47540C3E-B483-45E7-B16E-00C365ABF3B6}" srcOrd="3" destOrd="0" parTransId="{BF021496-6C4D-45C4-B371-AD7110A2D5E3}" sibTransId="{CEF248D4-5CFF-44A4-8807-032EFAFDBC11}"/>
    <dgm:cxn modelId="{6023C3FA-0C6F-46A8-A99C-C0EBBA2924DC}" type="presOf" srcId="{01D2DB3C-741C-479C-A342-0D725959C16F}" destId="{563A669F-AE9D-4D67-A545-C123AFEB6ABE}" srcOrd="0" destOrd="1" presId="urn:microsoft.com/office/officeart/2018/5/layout/CenteredIconLabelDescriptionList"/>
    <dgm:cxn modelId="{93BF04FD-9BF1-4ED0-B874-C5247988A587}" srcId="{38B79D1A-98AD-46F9-8BD8-6B42864D76CB}" destId="{F047594E-AAFA-4296-A80A-0E7FA30D8967}" srcOrd="6" destOrd="0" parTransId="{EDDE7306-0720-4B1C-B5CA-B166CF0D2B50}" sibTransId="{B58399F4-79D4-4CF2-96E2-4EC655A8A497}"/>
    <dgm:cxn modelId="{D682C8FE-685B-404F-A97A-1C9AAEEBC3FF}" type="presParOf" srcId="{5E4F7A13-3A9F-43E8-A6D6-977D3FDA99D6}" destId="{6F331FDC-4B80-402B-AF36-07908CE7F2F2}" srcOrd="0" destOrd="0" presId="urn:microsoft.com/office/officeart/2018/5/layout/CenteredIconLabelDescriptionList"/>
    <dgm:cxn modelId="{74BB1BEF-A68B-4B26-B552-B90A2F6761BA}" type="presParOf" srcId="{6F331FDC-4B80-402B-AF36-07908CE7F2F2}" destId="{2CE9108C-05A2-4166-B7C2-3C307EB44251}" srcOrd="0" destOrd="0" presId="urn:microsoft.com/office/officeart/2018/5/layout/CenteredIconLabelDescriptionList"/>
    <dgm:cxn modelId="{9B2EF7D4-0156-4028-BEC1-C0909E75A82E}" type="presParOf" srcId="{6F331FDC-4B80-402B-AF36-07908CE7F2F2}" destId="{BC9BCDBA-CAB4-4BA2-A40B-F449CFCE1004}" srcOrd="1" destOrd="0" presId="urn:microsoft.com/office/officeart/2018/5/layout/CenteredIconLabelDescriptionList"/>
    <dgm:cxn modelId="{27A39513-FA0F-491F-8320-F4F62CF1F2F9}" type="presParOf" srcId="{6F331FDC-4B80-402B-AF36-07908CE7F2F2}" destId="{3B50E2A8-9EF1-4BEB-97CD-C9999ADF375F}" srcOrd="2" destOrd="0" presId="urn:microsoft.com/office/officeart/2018/5/layout/CenteredIconLabelDescriptionList"/>
    <dgm:cxn modelId="{9D3C73DA-DC6A-4280-96C8-78E763AEA4BB}" type="presParOf" srcId="{6F331FDC-4B80-402B-AF36-07908CE7F2F2}" destId="{77BD14B5-2A6A-41DB-88F6-8446A36BBE71}" srcOrd="3" destOrd="0" presId="urn:microsoft.com/office/officeart/2018/5/layout/CenteredIconLabelDescriptionList"/>
    <dgm:cxn modelId="{AA6F6401-D368-40AD-B71F-3A2DC30DDD5F}" type="presParOf" srcId="{6F331FDC-4B80-402B-AF36-07908CE7F2F2}" destId="{563A669F-AE9D-4D67-A545-C123AFEB6ABE}" srcOrd="4" destOrd="0" presId="urn:microsoft.com/office/officeart/2018/5/layout/CenteredIconLabelDescriptionList"/>
    <dgm:cxn modelId="{49DAF3BE-4F95-4F8E-B557-462155C393F5}" type="presParOf" srcId="{5E4F7A13-3A9F-43E8-A6D6-977D3FDA99D6}" destId="{CAB2B4BB-1F6B-4A01-843D-025B708D9FFB}" srcOrd="1" destOrd="0" presId="urn:microsoft.com/office/officeart/2018/5/layout/CenteredIconLabelDescriptionList"/>
    <dgm:cxn modelId="{DF4B16B2-DFA5-4017-B1E1-FD7261B90C5D}" type="presParOf" srcId="{5E4F7A13-3A9F-43E8-A6D6-977D3FDA99D6}" destId="{EDEDE66D-7683-44C5-8EFE-B85868AD960E}" srcOrd="2" destOrd="0" presId="urn:microsoft.com/office/officeart/2018/5/layout/CenteredIconLabelDescriptionList"/>
    <dgm:cxn modelId="{5E71C121-8FCA-4CA5-9418-6E586CDDC3EF}" type="presParOf" srcId="{EDEDE66D-7683-44C5-8EFE-B85868AD960E}" destId="{B5B72A92-F6D9-42EA-BE7D-1CF36D80E816}" srcOrd="0" destOrd="0" presId="urn:microsoft.com/office/officeart/2018/5/layout/CenteredIconLabelDescriptionList"/>
    <dgm:cxn modelId="{ED688E58-0E8F-4653-B270-4D7E92BD02EF}" type="presParOf" srcId="{EDEDE66D-7683-44C5-8EFE-B85868AD960E}" destId="{624E35E0-5B7D-4128-8E18-DC0B5BA84446}" srcOrd="1" destOrd="0" presId="urn:microsoft.com/office/officeart/2018/5/layout/CenteredIconLabelDescriptionList"/>
    <dgm:cxn modelId="{6792B21A-33AB-497D-80D7-23F572A6ED45}" type="presParOf" srcId="{EDEDE66D-7683-44C5-8EFE-B85868AD960E}" destId="{649EE63A-A790-4CEA-96E7-E160E6ECFE94}" srcOrd="2" destOrd="0" presId="urn:microsoft.com/office/officeart/2018/5/layout/CenteredIconLabelDescriptionList"/>
    <dgm:cxn modelId="{B50FCF09-1870-4FFF-AF9A-EF3709EC5A25}" type="presParOf" srcId="{EDEDE66D-7683-44C5-8EFE-B85868AD960E}" destId="{C50B75A0-88F6-41FC-A0B6-9C69931D80A7}" srcOrd="3" destOrd="0" presId="urn:microsoft.com/office/officeart/2018/5/layout/CenteredIconLabelDescriptionList"/>
    <dgm:cxn modelId="{4DFD74D5-519D-4FE1-9CDC-ED1BBCE027AE}" type="presParOf" srcId="{EDEDE66D-7683-44C5-8EFE-B85868AD960E}" destId="{9804869D-5780-4D85-BE75-DED421F95D9E}" srcOrd="4" destOrd="0" presId="urn:microsoft.com/office/officeart/2018/5/layout/CenteredIconLabelDescriptionList"/>
    <dgm:cxn modelId="{FE17E8A8-C2C2-4FC4-A14D-BB55B695AC2D}" type="presParOf" srcId="{5E4F7A13-3A9F-43E8-A6D6-977D3FDA99D6}" destId="{428D106D-AA35-4EED-9FEB-22742D6F4285}" srcOrd="3" destOrd="0" presId="urn:microsoft.com/office/officeart/2018/5/layout/CenteredIconLabelDescriptionList"/>
    <dgm:cxn modelId="{5D2A915B-F676-4997-B081-3EC9EADA83A6}" type="presParOf" srcId="{5E4F7A13-3A9F-43E8-A6D6-977D3FDA99D6}" destId="{3810C73F-1B92-4917-B052-FC81F07D52A5}" srcOrd="4" destOrd="0" presId="urn:microsoft.com/office/officeart/2018/5/layout/CenteredIconLabelDescriptionList"/>
    <dgm:cxn modelId="{3881C36B-3FCD-40C0-A288-9A3BB6064E1F}" type="presParOf" srcId="{3810C73F-1B92-4917-B052-FC81F07D52A5}" destId="{1DF9EE9C-6A75-450C-8BC9-2E4EEF5B7645}" srcOrd="0" destOrd="0" presId="urn:microsoft.com/office/officeart/2018/5/layout/CenteredIconLabelDescriptionList"/>
    <dgm:cxn modelId="{CC1BDA80-B581-4407-8A9E-69C353CC11B5}" type="presParOf" srcId="{3810C73F-1B92-4917-B052-FC81F07D52A5}" destId="{5876FDD7-F1ED-4D27-9197-A2C0A0BFE47D}" srcOrd="1" destOrd="0" presId="urn:microsoft.com/office/officeart/2018/5/layout/CenteredIconLabelDescriptionList"/>
    <dgm:cxn modelId="{C29F67C8-A46A-4077-8D95-89E2937381B2}" type="presParOf" srcId="{3810C73F-1B92-4917-B052-FC81F07D52A5}" destId="{AB95309E-CE70-47A4-A6C6-7961CBB56592}" srcOrd="2" destOrd="0" presId="urn:microsoft.com/office/officeart/2018/5/layout/CenteredIconLabelDescriptionList"/>
    <dgm:cxn modelId="{F547CB42-E541-4147-B5DC-438E7B301933}" type="presParOf" srcId="{3810C73F-1B92-4917-B052-FC81F07D52A5}" destId="{244B85C0-1FE4-4287-AE08-C38F3E4AE928}" srcOrd="3" destOrd="0" presId="urn:microsoft.com/office/officeart/2018/5/layout/CenteredIconLabelDescriptionList"/>
    <dgm:cxn modelId="{C80A9968-E986-490D-B24E-C1397309829F}" type="presParOf" srcId="{3810C73F-1B92-4917-B052-FC81F07D52A5}" destId="{A183677F-6430-4DDA-A341-15DD0F4727B1}" srcOrd="4" destOrd="0" presId="urn:microsoft.com/office/officeart/2018/5/layout/CenteredIconLabelDescriptionList"/>
    <dgm:cxn modelId="{F844D91B-F51E-4FD2-AAAC-A88A72199A73}" type="presParOf" srcId="{5E4F7A13-3A9F-43E8-A6D6-977D3FDA99D6}" destId="{EC42D628-5131-4D34-8C0B-79C239FFAFF8}" srcOrd="5" destOrd="0" presId="urn:microsoft.com/office/officeart/2018/5/layout/CenteredIconLabelDescriptionList"/>
    <dgm:cxn modelId="{8FAC7C43-9A1F-4072-BEB1-7D5651694ADF}" type="presParOf" srcId="{5E4F7A13-3A9F-43E8-A6D6-977D3FDA99D6}" destId="{CCB3059F-9F0C-4051-8E09-BD1C35B8025D}" srcOrd="6" destOrd="0" presId="urn:microsoft.com/office/officeart/2018/5/layout/CenteredIconLabelDescriptionList"/>
    <dgm:cxn modelId="{87375EFA-494B-4FC4-B089-0EBBD2C53859}" type="presParOf" srcId="{CCB3059F-9F0C-4051-8E09-BD1C35B8025D}" destId="{201B46FE-8BAD-4980-9F32-0BFB85DA2545}" srcOrd="0" destOrd="0" presId="urn:microsoft.com/office/officeart/2018/5/layout/CenteredIconLabelDescriptionList"/>
    <dgm:cxn modelId="{13CA4985-D480-4043-BB19-3D53265A3E5F}" type="presParOf" srcId="{CCB3059F-9F0C-4051-8E09-BD1C35B8025D}" destId="{E1A2B7E9-AFD2-41F5-9817-A1F45AD3F62B}" srcOrd="1" destOrd="0" presId="urn:microsoft.com/office/officeart/2018/5/layout/CenteredIconLabelDescriptionList"/>
    <dgm:cxn modelId="{7542DA22-9651-4C49-B98A-DD2E0FE4A3CA}" type="presParOf" srcId="{CCB3059F-9F0C-4051-8E09-BD1C35B8025D}" destId="{A74244B6-AC84-4809-85C0-6DBFD340ED31}" srcOrd="2" destOrd="0" presId="urn:microsoft.com/office/officeart/2018/5/layout/CenteredIconLabelDescriptionList"/>
    <dgm:cxn modelId="{ADED83A7-6414-4A75-9945-2209FC376901}" type="presParOf" srcId="{CCB3059F-9F0C-4051-8E09-BD1C35B8025D}" destId="{6F525564-138D-4A5C-A6DA-80B88008BA35}" srcOrd="3" destOrd="0" presId="urn:microsoft.com/office/officeart/2018/5/layout/CenteredIconLabelDescriptionList"/>
    <dgm:cxn modelId="{0DDA2618-CD70-4BA9-A9FE-42A41554D60E}" type="presParOf" srcId="{CCB3059F-9F0C-4051-8E09-BD1C35B8025D}" destId="{EC5DA6A8-B829-4B2F-BB45-E2D8BAA59709}" srcOrd="4" destOrd="0" presId="urn:microsoft.com/office/officeart/2018/5/layout/CenteredIconLabelDescriptionList"/>
    <dgm:cxn modelId="{E631AC97-A72E-40FC-AEA2-E5EF9B0843EB}" type="presParOf" srcId="{5E4F7A13-3A9F-43E8-A6D6-977D3FDA99D6}" destId="{B27E44BC-C38B-4BDE-9944-DB55EE8EA25F}" srcOrd="7" destOrd="0" presId="urn:microsoft.com/office/officeart/2018/5/layout/CenteredIconLabelDescriptionList"/>
    <dgm:cxn modelId="{8BE69048-910F-4943-A553-BF577809FE86}" type="presParOf" srcId="{5E4F7A13-3A9F-43E8-A6D6-977D3FDA99D6}" destId="{209428AB-32F1-4C71-87FF-A9B15AF28F5A}" srcOrd="8" destOrd="0" presId="urn:microsoft.com/office/officeart/2018/5/layout/CenteredIconLabelDescriptionList"/>
    <dgm:cxn modelId="{29FF56B3-96E5-4E9E-AD48-C7373428465D}" type="presParOf" srcId="{209428AB-32F1-4C71-87FF-A9B15AF28F5A}" destId="{67EA6153-3709-45F3-845D-747A57EF21DB}" srcOrd="0" destOrd="0" presId="urn:microsoft.com/office/officeart/2018/5/layout/CenteredIconLabelDescriptionList"/>
    <dgm:cxn modelId="{F1606784-6636-45EC-9032-6FFC700C8990}" type="presParOf" srcId="{209428AB-32F1-4C71-87FF-A9B15AF28F5A}" destId="{3E2B3446-2539-48AB-A49D-A7146BFA042F}" srcOrd="1" destOrd="0" presId="urn:microsoft.com/office/officeart/2018/5/layout/CenteredIconLabelDescriptionList"/>
    <dgm:cxn modelId="{E474E442-66EB-47B8-AF0B-9D2E81FCCD7B}" type="presParOf" srcId="{209428AB-32F1-4C71-87FF-A9B15AF28F5A}" destId="{885149D0-3A64-4FFD-9B58-8CF9AE220318}" srcOrd="2" destOrd="0" presId="urn:microsoft.com/office/officeart/2018/5/layout/CenteredIconLabelDescriptionList"/>
    <dgm:cxn modelId="{5B938724-0EB8-4995-98DE-E0EFD51BF2A8}" type="presParOf" srcId="{209428AB-32F1-4C71-87FF-A9B15AF28F5A}" destId="{3EDDD41F-63FE-428E-B4FD-6DF8352DA8D0}" srcOrd="3" destOrd="0" presId="urn:microsoft.com/office/officeart/2018/5/layout/CenteredIconLabelDescriptionList"/>
    <dgm:cxn modelId="{767C6301-9653-4E14-BFE9-E122E84CF12E}" type="presParOf" srcId="{209428AB-32F1-4C71-87FF-A9B15AF28F5A}" destId="{AFC2FC34-EAA5-4D44-B535-42D7BD9F6F42}" srcOrd="4" destOrd="0" presId="urn:microsoft.com/office/officeart/2018/5/layout/CenteredIconLabelDescriptionList"/>
    <dgm:cxn modelId="{DDAAEEAC-84E3-440C-87BE-3FFAA874413F}" type="presParOf" srcId="{5E4F7A13-3A9F-43E8-A6D6-977D3FDA99D6}" destId="{F981960F-831B-4BBC-AD71-A56BFB85BF87}" srcOrd="9" destOrd="0" presId="urn:microsoft.com/office/officeart/2018/5/layout/CenteredIconLabelDescriptionList"/>
    <dgm:cxn modelId="{82D2FBBF-BEBF-440D-B325-F70D86E43820}" type="presParOf" srcId="{5E4F7A13-3A9F-43E8-A6D6-977D3FDA99D6}" destId="{3E12CD4D-2909-4AD2-929D-9DD13B100F72}" srcOrd="10" destOrd="0" presId="urn:microsoft.com/office/officeart/2018/5/layout/CenteredIconLabelDescriptionList"/>
    <dgm:cxn modelId="{FD8BBEE5-FCEA-47CE-811F-35A7968D732B}" type="presParOf" srcId="{3E12CD4D-2909-4AD2-929D-9DD13B100F72}" destId="{DFB745C1-D123-4F09-98A6-715C7AF68280}" srcOrd="0" destOrd="0" presId="urn:microsoft.com/office/officeart/2018/5/layout/CenteredIconLabelDescriptionList"/>
    <dgm:cxn modelId="{96CC1783-55B0-477E-BE2C-AA4B120107AC}" type="presParOf" srcId="{3E12CD4D-2909-4AD2-929D-9DD13B100F72}" destId="{F357B259-7782-43E0-AB28-78BCFE65F483}" srcOrd="1" destOrd="0" presId="urn:microsoft.com/office/officeart/2018/5/layout/CenteredIconLabelDescriptionList"/>
    <dgm:cxn modelId="{DDAC0DFB-2DC6-448C-BF0C-0330E16D898E}" type="presParOf" srcId="{3E12CD4D-2909-4AD2-929D-9DD13B100F72}" destId="{8DB9ECFE-9434-4D97-855D-EDE45F59C0AB}" srcOrd="2" destOrd="0" presId="urn:microsoft.com/office/officeart/2018/5/layout/CenteredIconLabelDescriptionList"/>
    <dgm:cxn modelId="{F66C85F6-AB24-4180-9B8E-9E54986119F8}" type="presParOf" srcId="{3E12CD4D-2909-4AD2-929D-9DD13B100F72}" destId="{3C419A10-855C-462B-B94F-CA1CBEE118B9}" srcOrd="3" destOrd="0" presId="urn:microsoft.com/office/officeart/2018/5/layout/CenteredIconLabelDescriptionList"/>
    <dgm:cxn modelId="{F0FE0FCD-789E-443B-B4C9-53EC8867B70B}" type="presParOf" srcId="{3E12CD4D-2909-4AD2-929D-9DD13B100F72}" destId="{42E1BD75-1C6C-4EBE-85D3-9A9303F6BA62}" srcOrd="4" destOrd="0" presId="urn:microsoft.com/office/officeart/2018/5/layout/CenteredIconLabelDescriptionList"/>
    <dgm:cxn modelId="{993B9646-5B88-4F66-BFAD-EB8ED7874EB7}" type="presParOf" srcId="{5E4F7A13-3A9F-43E8-A6D6-977D3FDA99D6}" destId="{C8707F92-90CA-4079-945F-C3E0C3B92822}" srcOrd="11" destOrd="0" presId="urn:microsoft.com/office/officeart/2018/5/layout/CenteredIconLabelDescriptionList"/>
    <dgm:cxn modelId="{9A07FE07-D367-47D9-9DF9-07D1728BC996}" type="presParOf" srcId="{5E4F7A13-3A9F-43E8-A6D6-977D3FDA99D6}" destId="{2C56EDF0-A9E1-4690-AF66-87AF97F2ACAB}" srcOrd="12" destOrd="0" presId="urn:microsoft.com/office/officeart/2018/5/layout/CenteredIconLabelDescriptionList"/>
    <dgm:cxn modelId="{CAE87981-EC08-49B3-B193-23A81F129FE6}" type="presParOf" srcId="{2C56EDF0-A9E1-4690-AF66-87AF97F2ACAB}" destId="{8C98222C-CA03-49B3-83A2-10B8F6A698F3}" srcOrd="0" destOrd="0" presId="urn:microsoft.com/office/officeart/2018/5/layout/CenteredIconLabelDescriptionList"/>
    <dgm:cxn modelId="{F766D7EB-365C-4A9C-89F1-101D1AF62F6F}" type="presParOf" srcId="{2C56EDF0-A9E1-4690-AF66-87AF97F2ACAB}" destId="{4DA89C01-4430-44ED-8E78-B521C202B599}" srcOrd="1" destOrd="0" presId="urn:microsoft.com/office/officeart/2018/5/layout/CenteredIconLabelDescriptionList"/>
    <dgm:cxn modelId="{EE14A4B4-6BCE-4AA9-8319-B17285690D18}" type="presParOf" srcId="{2C56EDF0-A9E1-4690-AF66-87AF97F2ACAB}" destId="{C3D5AC23-634F-4208-B741-574550277A19}" srcOrd="2" destOrd="0" presId="urn:microsoft.com/office/officeart/2018/5/layout/CenteredIconLabelDescriptionList"/>
    <dgm:cxn modelId="{D28FB0A6-2318-4706-AF44-F85DBA2D2CC7}" type="presParOf" srcId="{2C56EDF0-A9E1-4690-AF66-87AF97F2ACAB}" destId="{64762205-3228-4D7D-837A-85A495711118}" srcOrd="3" destOrd="0" presId="urn:microsoft.com/office/officeart/2018/5/layout/CenteredIconLabelDescriptionList"/>
    <dgm:cxn modelId="{344DFEF9-3DE9-4A2C-96E9-A69621FB5AE1}" type="presParOf" srcId="{2C56EDF0-A9E1-4690-AF66-87AF97F2ACAB}" destId="{842B1862-F0AA-43D6-BA51-6CA3B41D4455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4C2A30D-8DEE-47E4-9A53-F0764D93063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F55170-1393-4C77-BC00-A5156C7625B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3200"/>
            <a:t>Often an opener! </a:t>
          </a:r>
          <a:endParaRPr lang="en-US" sz="3200"/>
        </a:p>
      </dgm:t>
    </dgm:pt>
    <dgm:pt modelId="{E21D31C1-E4DD-4471-A057-BAC8A12A6C55}" type="parTrans" cxnId="{381B7269-B603-43AF-8333-B6589D3D3DC1}">
      <dgm:prSet/>
      <dgm:spPr/>
      <dgm:t>
        <a:bodyPr/>
        <a:lstStyle/>
        <a:p>
          <a:endParaRPr lang="en-US"/>
        </a:p>
      </dgm:t>
    </dgm:pt>
    <dgm:pt modelId="{22A23E49-D7B8-4547-BA92-E8F0337B755D}" type="sibTrans" cxnId="{381B7269-B603-43AF-8333-B6589D3D3DC1}">
      <dgm:prSet/>
      <dgm:spPr/>
      <dgm:t>
        <a:bodyPr/>
        <a:lstStyle/>
        <a:p>
          <a:endParaRPr lang="en-US"/>
        </a:p>
      </dgm:t>
    </dgm:pt>
    <dgm:pt modelId="{98022FF7-E556-44F4-AFFB-106E01417D5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3200"/>
            <a:t>About your teaching</a:t>
          </a:r>
          <a:endParaRPr lang="en-US" sz="3200"/>
        </a:p>
      </dgm:t>
    </dgm:pt>
    <dgm:pt modelId="{34DF8E71-56B9-4565-9DBE-798562911F81}" type="parTrans" cxnId="{ABFD53BB-2573-4D3B-B4EA-131F0591818B}">
      <dgm:prSet/>
      <dgm:spPr/>
      <dgm:t>
        <a:bodyPr/>
        <a:lstStyle/>
        <a:p>
          <a:endParaRPr lang="en-US"/>
        </a:p>
      </dgm:t>
    </dgm:pt>
    <dgm:pt modelId="{225F318C-AC3A-44FC-9128-EDB6015A0938}" type="sibTrans" cxnId="{ABFD53BB-2573-4D3B-B4EA-131F0591818B}">
      <dgm:prSet/>
      <dgm:spPr/>
      <dgm:t>
        <a:bodyPr/>
        <a:lstStyle/>
        <a:p>
          <a:endParaRPr lang="en-US"/>
        </a:p>
      </dgm:t>
    </dgm:pt>
    <dgm:pt modelId="{2BC8113C-FD43-4637-BA3C-723F9A2142D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3200"/>
            <a:t>About the school </a:t>
          </a:r>
          <a:endParaRPr lang="en-US" sz="3200"/>
        </a:p>
      </dgm:t>
    </dgm:pt>
    <dgm:pt modelId="{E0B0CE83-3AAA-4BEF-9490-C855C8D65390}" type="parTrans" cxnId="{E2FAA85B-0186-4919-80BB-C9B07D45192A}">
      <dgm:prSet/>
      <dgm:spPr/>
      <dgm:t>
        <a:bodyPr/>
        <a:lstStyle/>
        <a:p>
          <a:endParaRPr lang="en-US"/>
        </a:p>
      </dgm:t>
    </dgm:pt>
    <dgm:pt modelId="{DD38BC39-512F-46B7-A122-89C868705E02}" type="sibTrans" cxnId="{E2FAA85B-0186-4919-80BB-C9B07D45192A}">
      <dgm:prSet/>
      <dgm:spPr/>
      <dgm:t>
        <a:bodyPr/>
        <a:lstStyle/>
        <a:p>
          <a:endParaRPr lang="en-US"/>
        </a:p>
      </dgm:t>
    </dgm:pt>
    <dgm:pt modelId="{D63F38DE-2AD0-41EF-88A0-027F3CC7860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3200"/>
            <a:t>About your contributions to the general school life</a:t>
          </a:r>
          <a:endParaRPr lang="en-US" sz="3200"/>
        </a:p>
      </dgm:t>
    </dgm:pt>
    <dgm:pt modelId="{96FE5B78-EDB4-489E-B24D-DFAB16554E89}" type="parTrans" cxnId="{CEBBFC24-D046-44E1-A1D2-CAF6B3125A6B}">
      <dgm:prSet/>
      <dgm:spPr/>
      <dgm:t>
        <a:bodyPr/>
        <a:lstStyle/>
        <a:p>
          <a:endParaRPr lang="en-US"/>
        </a:p>
      </dgm:t>
    </dgm:pt>
    <dgm:pt modelId="{C2C98EA3-13CF-422A-A20E-06031E1D2E07}" type="sibTrans" cxnId="{CEBBFC24-D046-44E1-A1D2-CAF6B3125A6B}">
      <dgm:prSet/>
      <dgm:spPr/>
      <dgm:t>
        <a:bodyPr/>
        <a:lstStyle/>
        <a:p>
          <a:endParaRPr lang="en-US"/>
        </a:p>
      </dgm:t>
    </dgm:pt>
    <dgm:pt modelId="{F2D7741A-B6E6-486C-8E33-199E1D4B851E}" type="pres">
      <dgm:prSet presAssocID="{74C2A30D-8DEE-47E4-9A53-F0764D930632}" presName="root" presStyleCnt="0">
        <dgm:presLayoutVars>
          <dgm:dir/>
          <dgm:resizeHandles val="exact"/>
        </dgm:presLayoutVars>
      </dgm:prSet>
      <dgm:spPr/>
    </dgm:pt>
    <dgm:pt modelId="{314581F3-1A19-4AA1-82E4-D0673BD887D6}" type="pres">
      <dgm:prSet presAssocID="{97F55170-1393-4C77-BC00-A5156C7625BD}" presName="compNode" presStyleCnt="0"/>
      <dgm:spPr/>
    </dgm:pt>
    <dgm:pt modelId="{707AD167-7EC2-4B66-BF21-8AACD448CC4A}" type="pres">
      <dgm:prSet presAssocID="{97F55170-1393-4C77-BC00-A5156C7625BD}" presName="bgRect" presStyleLbl="bgShp" presStyleIdx="0" presStyleCnt="4"/>
      <dgm:spPr/>
    </dgm:pt>
    <dgm:pt modelId="{54EA3C6A-C7B0-400E-B395-A0FC900C267F}" type="pres">
      <dgm:prSet presAssocID="{97F55170-1393-4C77-BC00-A5156C7625B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fessor"/>
        </a:ext>
      </dgm:extLst>
    </dgm:pt>
    <dgm:pt modelId="{4FFADEF8-9561-4F22-AB52-E44B52C565CF}" type="pres">
      <dgm:prSet presAssocID="{97F55170-1393-4C77-BC00-A5156C7625BD}" presName="spaceRect" presStyleCnt="0"/>
      <dgm:spPr/>
    </dgm:pt>
    <dgm:pt modelId="{E30502BD-3FB6-4C01-9DEE-63FC91339C85}" type="pres">
      <dgm:prSet presAssocID="{97F55170-1393-4C77-BC00-A5156C7625BD}" presName="parTx" presStyleLbl="revTx" presStyleIdx="0" presStyleCnt="4">
        <dgm:presLayoutVars>
          <dgm:chMax val="0"/>
          <dgm:chPref val="0"/>
        </dgm:presLayoutVars>
      </dgm:prSet>
      <dgm:spPr/>
    </dgm:pt>
    <dgm:pt modelId="{26CE1D76-8F1E-4275-8F00-AC3FBF95C1C5}" type="pres">
      <dgm:prSet presAssocID="{22A23E49-D7B8-4547-BA92-E8F0337B755D}" presName="sibTrans" presStyleCnt="0"/>
      <dgm:spPr/>
    </dgm:pt>
    <dgm:pt modelId="{EBBC5784-87AC-49A5-9974-6C88073E9171}" type="pres">
      <dgm:prSet presAssocID="{98022FF7-E556-44F4-AFFB-106E01417D51}" presName="compNode" presStyleCnt="0"/>
      <dgm:spPr/>
    </dgm:pt>
    <dgm:pt modelId="{B36E9F2D-B155-45BD-8F35-0EAFDF91B105}" type="pres">
      <dgm:prSet presAssocID="{98022FF7-E556-44F4-AFFB-106E01417D51}" presName="bgRect" presStyleLbl="bgShp" presStyleIdx="1" presStyleCnt="4"/>
      <dgm:spPr/>
    </dgm:pt>
    <dgm:pt modelId="{50868353-23B6-474D-B8BD-E5C0937F1E0B}" type="pres">
      <dgm:prSet presAssocID="{98022FF7-E556-44F4-AFFB-106E01417D5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AC782FF6-15F1-4966-B6A7-7391A4FF4D9F}" type="pres">
      <dgm:prSet presAssocID="{98022FF7-E556-44F4-AFFB-106E01417D51}" presName="spaceRect" presStyleCnt="0"/>
      <dgm:spPr/>
    </dgm:pt>
    <dgm:pt modelId="{F8B45215-B6DC-4C2A-9E48-5885BB0AF58D}" type="pres">
      <dgm:prSet presAssocID="{98022FF7-E556-44F4-AFFB-106E01417D51}" presName="parTx" presStyleLbl="revTx" presStyleIdx="1" presStyleCnt="4">
        <dgm:presLayoutVars>
          <dgm:chMax val="0"/>
          <dgm:chPref val="0"/>
        </dgm:presLayoutVars>
      </dgm:prSet>
      <dgm:spPr/>
    </dgm:pt>
    <dgm:pt modelId="{542306A1-7E19-4C55-8637-43029FB2AF80}" type="pres">
      <dgm:prSet presAssocID="{225F318C-AC3A-44FC-9128-EDB6015A0938}" presName="sibTrans" presStyleCnt="0"/>
      <dgm:spPr/>
    </dgm:pt>
    <dgm:pt modelId="{A9CF2EED-FCC4-49FF-BD32-B2ECC44549CD}" type="pres">
      <dgm:prSet presAssocID="{2BC8113C-FD43-4637-BA3C-723F9A2142D5}" presName="compNode" presStyleCnt="0"/>
      <dgm:spPr/>
    </dgm:pt>
    <dgm:pt modelId="{C9C784BF-7D23-421B-BB5C-ABEA331AC020}" type="pres">
      <dgm:prSet presAssocID="{2BC8113C-FD43-4637-BA3C-723F9A2142D5}" presName="bgRect" presStyleLbl="bgShp" presStyleIdx="2" presStyleCnt="4"/>
      <dgm:spPr/>
    </dgm:pt>
    <dgm:pt modelId="{B0E494F1-91EB-47A0-8307-C40A4EDC50ED}" type="pres">
      <dgm:prSet presAssocID="{2BC8113C-FD43-4637-BA3C-723F9A2142D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3A2B3A5A-21A4-449A-87BA-2DB66A324C70}" type="pres">
      <dgm:prSet presAssocID="{2BC8113C-FD43-4637-BA3C-723F9A2142D5}" presName="spaceRect" presStyleCnt="0"/>
      <dgm:spPr/>
    </dgm:pt>
    <dgm:pt modelId="{96BB0D84-80EB-4DD8-825D-70E8D9813476}" type="pres">
      <dgm:prSet presAssocID="{2BC8113C-FD43-4637-BA3C-723F9A2142D5}" presName="parTx" presStyleLbl="revTx" presStyleIdx="2" presStyleCnt="4">
        <dgm:presLayoutVars>
          <dgm:chMax val="0"/>
          <dgm:chPref val="0"/>
        </dgm:presLayoutVars>
      </dgm:prSet>
      <dgm:spPr/>
    </dgm:pt>
    <dgm:pt modelId="{2E487AC7-8FFE-4D8A-9945-59C0B5C47497}" type="pres">
      <dgm:prSet presAssocID="{DD38BC39-512F-46B7-A122-89C868705E02}" presName="sibTrans" presStyleCnt="0"/>
      <dgm:spPr/>
    </dgm:pt>
    <dgm:pt modelId="{A3E499CF-01F9-40F8-B259-E530DA3E418B}" type="pres">
      <dgm:prSet presAssocID="{D63F38DE-2AD0-41EF-88A0-027F3CC78603}" presName="compNode" presStyleCnt="0"/>
      <dgm:spPr/>
    </dgm:pt>
    <dgm:pt modelId="{186AC7E2-B908-4947-A1A6-9F7C60609618}" type="pres">
      <dgm:prSet presAssocID="{D63F38DE-2AD0-41EF-88A0-027F3CC78603}" presName="bgRect" presStyleLbl="bgShp" presStyleIdx="3" presStyleCnt="4"/>
      <dgm:spPr/>
    </dgm:pt>
    <dgm:pt modelId="{9882D623-24F2-4DCF-A998-2BA4ACC531DE}" type="pres">
      <dgm:prSet presAssocID="{D63F38DE-2AD0-41EF-88A0-027F3CC7860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17E8783D-525F-4D7A-8ACE-B24A80D1106D}" type="pres">
      <dgm:prSet presAssocID="{D63F38DE-2AD0-41EF-88A0-027F3CC78603}" presName="spaceRect" presStyleCnt="0"/>
      <dgm:spPr/>
    </dgm:pt>
    <dgm:pt modelId="{0B91C10F-7F0C-417C-9AD4-FDCBD9C6D648}" type="pres">
      <dgm:prSet presAssocID="{D63F38DE-2AD0-41EF-88A0-027F3CC78603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E5FC5414-E557-4C9A-895E-1BB894CAEB83}" type="presOf" srcId="{97F55170-1393-4C77-BC00-A5156C7625BD}" destId="{E30502BD-3FB6-4C01-9DEE-63FC91339C85}" srcOrd="0" destOrd="0" presId="urn:microsoft.com/office/officeart/2018/2/layout/IconVerticalSolidList"/>
    <dgm:cxn modelId="{CEBBFC24-D046-44E1-A1D2-CAF6B3125A6B}" srcId="{74C2A30D-8DEE-47E4-9A53-F0764D930632}" destId="{D63F38DE-2AD0-41EF-88A0-027F3CC78603}" srcOrd="3" destOrd="0" parTransId="{96FE5B78-EDB4-489E-B24D-DFAB16554E89}" sibTransId="{C2C98EA3-13CF-422A-A20E-06031E1D2E07}"/>
    <dgm:cxn modelId="{C81A773D-805B-45E7-A218-03178B940E80}" type="presOf" srcId="{2BC8113C-FD43-4637-BA3C-723F9A2142D5}" destId="{96BB0D84-80EB-4DD8-825D-70E8D9813476}" srcOrd="0" destOrd="0" presId="urn:microsoft.com/office/officeart/2018/2/layout/IconVerticalSolidList"/>
    <dgm:cxn modelId="{E2FAA85B-0186-4919-80BB-C9B07D45192A}" srcId="{74C2A30D-8DEE-47E4-9A53-F0764D930632}" destId="{2BC8113C-FD43-4637-BA3C-723F9A2142D5}" srcOrd="2" destOrd="0" parTransId="{E0B0CE83-3AAA-4BEF-9490-C855C8D65390}" sibTransId="{DD38BC39-512F-46B7-A122-89C868705E02}"/>
    <dgm:cxn modelId="{08FB5142-38F2-4D3B-96DF-2F9923033719}" type="presOf" srcId="{D63F38DE-2AD0-41EF-88A0-027F3CC78603}" destId="{0B91C10F-7F0C-417C-9AD4-FDCBD9C6D648}" srcOrd="0" destOrd="0" presId="urn:microsoft.com/office/officeart/2018/2/layout/IconVerticalSolidList"/>
    <dgm:cxn modelId="{0A9B9C63-4A47-4625-89C2-34290A3F7E18}" type="presOf" srcId="{98022FF7-E556-44F4-AFFB-106E01417D51}" destId="{F8B45215-B6DC-4C2A-9E48-5885BB0AF58D}" srcOrd="0" destOrd="0" presId="urn:microsoft.com/office/officeart/2018/2/layout/IconVerticalSolidList"/>
    <dgm:cxn modelId="{381B7269-B603-43AF-8333-B6589D3D3DC1}" srcId="{74C2A30D-8DEE-47E4-9A53-F0764D930632}" destId="{97F55170-1393-4C77-BC00-A5156C7625BD}" srcOrd="0" destOrd="0" parTransId="{E21D31C1-E4DD-4471-A057-BAC8A12A6C55}" sibTransId="{22A23E49-D7B8-4547-BA92-E8F0337B755D}"/>
    <dgm:cxn modelId="{BEB9B48B-6960-4931-A513-5214392DA997}" type="presOf" srcId="{74C2A30D-8DEE-47E4-9A53-F0764D930632}" destId="{F2D7741A-B6E6-486C-8E33-199E1D4B851E}" srcOrd="0" destOrd="0" presId="urn:microsoft.com/office/officeart/2018/2/layout/IconVerticalSolidList"/>
    <dgm:cxn modelId="{ABFD53BB-2573-4D3B-B4EA-131F0591818B}" srcId="{74C2A30D-8DEE-47E4-9A53-F0764D930632}" destId="{98022FF7-E556-44F4-AFFB-106E01417D51}" srcOrd="1" destOrd="0" parTransId="{34DF8E71-56B9-4565-9DBE-798562911F81}" sibTransId="{225F318C-AC3A-44FC-9128-EDB6015A0938}"/>
    <dgm:cxn modelId="{B6053898-30CC-428A-B96F-E004221D5E8A}" type="presParOf" srcId="{F2D7741A-B6E6-486C-8E33-199E1D4B851E}" destId="{314581F3-1A19-4AA1-82E4-D0673BD887D6}" srcOrd="0" destOrd="0" presId="urn:microsoft.com/office/officeart/2018/2/layout/IconVerticalSolidList"/>
    <dgm:cxn modelId="{2C7CE80C-3E52-4FC1-9840-EE6409F460A1}" type="presParOf" srcId="{314581F3-1A19-4AA1-82E4-D0673BD887D6}" destId="{707AD167-7EC2-4B66-BF21-8AACD448CC4A}" srcOrd="0" destOrd="0" presId="urn:microsoft.com/office/officeart/2018/2/layout/IconVerticalSolidList"/>
    <dgm:cxn modelId="{D9D5A620-521B-40C3-B57D-B83CFC897BC1}" type="presParOf" srcId="{314581F3-1A19-4AA1-82E4-D0673BD887D6}" destId="{54EA3C6A-C7B0-400E-B395-A0FC900C267F}" srcOrd="1" destOrd="0" presId="urn:microsoft.com/office/officeart/2018/2/layout/IconVerticalSolidList"/>
    <dgm:cxn modelId="{DAB06FAC-05B5-4EEB-8191-2AF35635771F}" type="presParOf" srcId="{314581F3-1A19-4AA1-82E4-D0673BD887D6}" destId="{4FFADEF8-9561-4F22-AB52-E44B52C565CF}" srcOrd="2" destOrd="0" presId="urn:microsoft.com/office/officeart/2018/2/layout/IconVerticalSolidList"/>
    <dgm:cxn modelId="{51353407-36D1-4A4E-9DAF-AFA31E8D1013}" type="presParOf" srcId="{314581F3-1A19-4AA1-82E4-D0673BD887D6}" destId="{E30502BD-3FB6-4C01-9DEE-63FC91339C85}" srcOrd="3" destOrd="0" presId="urn:microsoft.com/office/officeart/2018/2/layout/IconVerticalSolidList"/>
    <dgm:cxn modelId="{89D107D3-8930-4C64-BCA7-E8F85EC87804}" type="presParOf" srcId="{F2D7741A-B6E6-486C-8E33-199E1D4B851E}" destId="{26CE1D76-8F1E-4275-8F00-AC3FBF95C1C5}" srcOrd="1" destOrd="0" presId="urn:microsoft.com/office/officeart/2018/2/layout/IconVerticalSolidList"/>
    <dgm:cxn modelId="{E0334759-5C90-4D23-8B80-9530D214A226}" type="presParOf" srcId="{F2D7741A-B6E6-486C-8E33-199E1D4B851E}" destId="{EBBC5784-87AC-49A5-9974-6C88073E9171}" srcOrd="2" destOrd="0" presId="urn:microsoft.com/office/officeart/2018/2/layout/IconVerticalSolidList"/>
    <dgm:cxn modelId="{BA75447B-BAE8-4F18-B181-C68932CD264C}" type="presParOf" srcId="{EBBC5784-87AC-49A5-9974-6C88073E9171}" destId="{B36E9F2D-B155-45BD-8F35-0EAFDF91B105}" srcOrd="0" destOrd="0" presId="urn:microsoft.com/office/officeart/2018/2/layout/IconVerticalSolidList"/>
    <dgm:cxn modelId="{0308E3E0-272B-49A6-86EA-D9272ABE81BC}" type="presParOf" srcId="{EBBC5784-87AC-49A5-9974-6C88073E9171}" destId="{50868353-23B6-474D-B8BD-E5C0937F1E0B}" srcOrd="1" destOrd="0" presId="urn:microsoft.com/office/officeart/2018/2/layout/IconVerticalSolidList"/>
    <dgm:cxn modelId="{698F5505-936B-44CB-A6A5-7A63D29F1CBC}" type="presParOf" srcId="{EBBC5784-87AC-49A5-9974-6C88073E9171}" destId="{AC782FF6-15F1-4966-B6A7-7391A4FF4D9F}" srcOrd="2" destOrd="0" presId="urn:microsoft.com/office/officeart/2018/2/layout/IconVerticalSolidList"/>
    <dgm:cxn modelId="{080C005F-F043-4CD9-8605-34CD374EDB53}" type="presParOf" srcId="{EBBC5784-87AC-49A5-9974-6C88073E9171}" destId="{F8B45215-B6DC-4C2A-9E48-5885BB0AF58D}" srcOrd="3" destOrd="0" presId="urn:microsoft.com/office/officeart/2018/2/layout/IconVerticalSolidList"/>
    <dgm:cxn modelId="{7985A8DA-E39F-4E31-8493-E18D35C398EC}" type="presParOf" srcId="{F2D7741A-B6E6-486C-8E33-199E1D4B851E}" destId="{542306A1-7E19-4C55-8637-43029FB2AF80}" srcOrd="3" destOrd="0" presId="urn:microsoft.com/office/officeart/2018/2/layout/IconVerticalSolidList"/>
    <dgm:cxn modelId="{538CCF07-C3C6-44A6-9440-4FDC119EE851}" type="presParOf" srcId="{F2D7741A-B6E6-486C-8E33-199E1D4B851E}" destId="{A9CF2EED-FCC4-49FF-BD32-B2ECC44549CD}" srcOrd="4" destOrd="0" presId="urn:microsoft.com/office/officeart/2018/2/layout/IconVerticalSolidList"/>
    <dgm:cxn modelId="{CDC63D53-2C36-4389-AD69-7BAF45BEAB53}" type="presParOf" srcId="{A9CF2EED-FCC4-49FF-BD32-B2ECC44549CD}" destId="{C9C784BF-7D23-421B-BB5C-ABEA331AC020}" srcOrd="0" destOrd="0" presId="urn:microsoft.com/office/officeart/2018/2/layout/IconVerticalSolidList"/>
    <dgm:cxn modelId="{907A42B0-E4BF-4AA4-B507-582C1A8033B3}" type="presParOf" srcId="{A9CF2EED-FCC4-49FF-BD32-B2ECC44549CD}" destId="{B0E494F1-91EB-47A0-8307-C40A4EDC50ED}" srcOrd="1" destOrd="0" presId="urn:microsoft.com/office/officeart/2018/2/layout/IconVerticalSolidList"/>
    <dgm:cxn modelId="{0E37E3FA-261E-47B3-9504-074475A74133}" type="presParOf" srcId="{A9CF2EED-FCC4-49FF-BD32-B2ECC44549CD}" destId="{3A2B3A5A-21A4-449A-87BA-2DB66A324C70}" srcOrd="2" destOrd="0" presId="urn:microsoft.com/office/officeart/2018/2/layout/IconVerticalSolidList"/>
    <dgm:cxn modelId="{8E212703-BB48-415C-9CDE-0EAF28071383}" type="presParOf" srcId="{A9CF2EED-FCC4-49FF-BD32-B2ECC44549CD}" destId="{96BB0D84-80EB-4DD8-825D-70E8D9813476}" srcOrd="3" destOrd="0" presId="urn:microsoft.com/office/officeart/2018/2/layout/IconVerticalSolidList"/>
    <dgm:cxn modelId="{531FD0F4-26B9-462B-82BA-0B94787222DE}" type="presParOf" srcId="{F2D7741A-B6E6-486C-8E33-199E1D4B851E}" destId="{2E487AC7-8FFE-4D8A-9945-59C0B5C47497}" srcOrd="5" destOrd="0" presId="urn:microsoft.com/office/officeart/2018/2/layout/IconVerticalSolidList"/>
    <dgm:cxn modelId="{F0DC9889-92F7-46DE-B3E4-63695056AB83}" type="presParOf" srcId="{F2D7741A-B6E6-486C-8E33-199E1D4B851E}" destId="{A3E499CF-01F9-40F8-B259-E530DA3E418B}" srcOrd="6" destOrd="0" presId="urn:microsoft.com/office/officeart/2018/2/layout/IconVerticalSolidList"/>
    <dgm:cxn modelId="{468EECF9-CC4F-4321-8467-AB0DE6A52F91}" type="presParOf" srcId="{A3E499CF-01F9-40F8-B259-E530DA3E418B}" destId="{186AC7E2-B908-4947-A1A6-9F7C60609618}" srcOrd="0" destOrd="0" presId="urn:microsoft.com/office/officeart/2018/2/layout/IconVerticalSolidList"/>
    <dgm:cxn modelId="{8DA3A2B0-AB30-4D49-B393-E4CF0C691D3D}" type="presParOf" srcId="{A3E499CF-01F9-40F8-B259-E530DA3E418B}" destId="{9882D623-24F2-4DCF-A998-2BA4ACC531DE}" srcOrd="1" destOrd="0" presId="urn:microsoft.com/office/officeart/2018/2/layout/IconVerticalSolidList"/>
    <dgm:cxn modelId="{374F6FA4-7F93-4B3E-AF2C-AC27278CECA6}" type="presParOf" srcId="{A3E499CF-01F9-40F8-B259-E530DA3E418B}" destId="{17E8783D-525F-4D7A-8ACE-B24A80D1106D}" srcOrd="2" destOrd="0" presId="urn:microsoft.com/office/officeart/2018/2/layout/IconVerticalSolidList"/>
    <dgm:cxn modelId="{37C558BC-71AD-4629-A362-3C82CC8F81AD}" type="presParOf" srcId="{A3E499CF-01F9-40F8-B259-E530DA3E418B}" destId="{0B91C10F-7F0C-417C-9AD4-FDCBD9C6D64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4C2A30D-8DEE-47E4-9A53-F0764D93063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F55170-1393-4C77-BC00-A5156C7625B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/>
            <a:t>A particular lesson, child, day, achievement</a:t>
          </a:r>
        </a:p>
      </dgm:t>
    </dgm:pt>
    <dgm:pt modelId="{E21D31C1-E4DD-4471-A057-BAC8A12A6C55}" type="parTrans" cxnId="{381B7269-B603-43AF-8333-B6589D3D3DC1}">
      <dgm:prSet/>
      <dgm:spPr/>
      <dgm:t>
        <a:bodyPr/>
        <a:lstStyle/>
        <a:p>
          <a:endParaRPr lang="en-US"/>
        </a:p>
      </dgm:t>
    </dgm:pt>
    <dgm:pt modelId="{22A23E49-D7B8-4547-BA92-E8F0337B755D}" type="sibTrans" cxnId="{381B7269-B603-43AF-8333-B6589D3D3DC1}">
      <dgm:prSet/>
      <dgm:spPr/>
      <dgm:t>
        <a:bodyPr/>
        <a:lstStyle/>
        <a:p>
          <a:endParaRPr lang="en-US"/>
        </a:p>
      </dgm:t>
    </dgm:pt>
    <dgm:pt modelId="{98022FF7-E556-44F4-AFFB-106E01417D5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3200" dirty="0"/>
            <a:t>About your understanding of . . . .</a:t>
          </a:r>
          <a:endParaRPr lang="en-US" sz="3200" dirty="0"/>
        </a:p>
      </dgm:t>
    </dgm:pt>
    <dgm:pt modelId="{34DF8E71-56B9-4565-9DBE-798562911F81}" type="parTrans" cxnId="{ABFD53BB-2573-4D3B-B4EA-131F0591818B}">
      <dgm:prSet/>
      <dgm:spPr/>
      <dgm:t>
        <a:bodyPr/>
        <a:lstStyle/>
        <a:p>
          <a:endParaRPr lang="en-US"/>
        </a:p>
      </dgm:t>
    </dgm:pt>
    <dgm:pt modelId="{225F318C-AC3A-44FC-9128-EDB6015A0938}" type="sibTrans" cxnId="{ABFD53BB-2573-4D3B-B4EA-131F0591818B}">
      <dgm:prSet/>
      <dgm:spPr/>
      <dgm:t>
        <a:bodyPr/>
        <a:lstStyle/>
        <a:p>
          <a:endParaRPr lang="en-US"/>
        </a:p>
      </dgm:t>
    </dgm:pt>
    <dgm:pt modelId="{2BC8113C-FD43-4637-BA3C-723F9A2142D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3200" dirty="0"/>
            <a:t>Safeguarding / Equality / Diversity / Behaviour</a:t>
          </a:r>
          <a:endParaRPr lang="en-US" sz="3200" dirty="0"/>
        </a:p>
      </dgm:t>
    </dgm:pt>
    <dgm:pt modelId="{E0B0CE83-3AAA-4BEF-9490-C855C8D65390}" type="parTrans" cxnId="{E2FAA85B-0186-4919-80BB-C9B07D45192A}">
      <dgm:prSet/>
      <dgm:spPr/>
      <dgm:t>
        <a:bodyPr/>
        <a:lstStyle/>
        <a:p>
          <a:endParaRPr lang="en-US"/>
        </a:p>
      </dgm:t>
    </dgm:pt>
    <dgm:pt modelId="{DD38BC39-512F-46B7-A122-89C868705E02}" type="sibTrans" cxnId="{E2FAA85B-0186-4919-80BB-C9B07D45192A}">
      <dgm:prSet/>
      <dgm:spPr/>
      <dgm:t>
        <a:bodyPr/>
        <a:lstStyle/>
        <a:p>
          <a:endParaRPr lang="en-US"/>
        </a:p>
      </dgm:t>
    </dgm:pt>
    <dgm:pt modelId="{D63F38DE-2AD0-41EF-88A0-027F3CC7860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3200" dirty="0"/>
            <a:t>Where will you be in 5 years . . . ?</a:t>
          </a:r>
          <a:endParaRPr lang="en-US" sz="3200" dirty="0"/>
        </a:p>
      </dgm:t>
    </dgm:pt>
    <dgm:pt modelId="{96FE5B78-EDB4-489E-B24D-DFAB16554E89}" type="parTrans" cxnId="{CEBBFC24-D046-44E1-A1D2-CAF6B3125A6B}">
      <dgm:prSet/>
      <dgm:spPr/>
      <dgm:t>
        <a:bodyPr/>
        <a:lstStyle/>
        <a:p>
          <a:endParaRPr lang="en-US"/>
        </a:p>
      </dgm:t>
    </dgm:pt>
    <dgm:pt modelId="{C2C98EA3-13CF-422A-A20E-06031E1D2E07}" type="sibTrans" cxnId="{CEBBFC24-D046-44E1-A1D2-CAF6B3125A6B}">
      <dgm:prSet/>
      <dgm:spPr/>
      <dgm:t>
        <a:bodyPr/>
        <a:lstStyle/>
        <a:p>
          <a:endParaRPr lang="en-US"/>
        </a:p>
      </dgm:t>
    </dgm:pt>
    <dgm:pt modelId="{F2D7741A-B6E6-486C-8E33-199E1D4B851E}" type="pres">
      <dgm:prSet presAssocID="{74C2A30D-8DEE-47E4-9A53-F0764D930632}" presName="root" presStyleCnt="0">
        <dgm:presLayoutVars>
          <dgm:dir/>
          <dgm:resizeHandles val="exact"/>
        </dgm:presLayoutVars>
      </dgm:prSet>
      <dgm:spPr/>
    </dgm:pt>
    <dgm:pt modelId="{314581F3-1A19-4AA1-82E4-D0673BD887D6}" type="pres">
      <dgm:prSet presAssocID="{97F55170-1393-4C77-BC00-A5156C7625BD}" presName="compNode" presStyleCnt="0"/>
      <dgm:spPr/>
    </dgm:pt>
    <dgm:pt modelId="{707AD167-7EC2-4B66-BF21-8AACD448CC4A}" type="pres">
      <dgm:prSet presAssocID="{97F55170-1393-4C77-BC00-A5156C7625BD}" presName="bgRect" presStyleLbl="bgShp" presStyleIdx="0" presStyleCnt="4"/>
      <dgm:spPr/>
    </dgm:pt>
    <dgm:pt modelId="{54EA3C6A-C7B0-400E-B395-A0FC900C267F}" type="pres">
      <dgm:prSet presAssocID="{97F55170-1393-4C77-BC00-A5156C7625B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fessor"/>
        </a:ext>
      </dgm:extLst>
    </dgm:pt>
    <dgm:pt modelId="{4FFADEF8-9561-4F22-AB52-E44B52C565CF}" type="pres">
      <dgm:prSet presAssocID="{97F55170-1393-4C77-BC00-A5156C7625BD}" presName="spaceRect" presStyleCnt="0"/>
      <dgm:spPr/>
    </dgm:pt>
    <dgm:pt modelId="{E30502BD-3FB6-4C01-9DEE-63FC91339C85}" type="pres">
      <dgm:prSet presAssocID="{97F55170-1393-4C77-BC00-A5156C7625BD}" presName="parTx" presStyleLbl="revTx" presStyleIdx="0" presStyleCnt="4">
        <dgm:presLayoutVars>
          <dgm:chMax val="0"/>
          <dgm:chPref val="0"/>
        </dgm:presLayoutVars>
      </dgm:prSet>
      <dgm:spPr/>
    </dgm:pt>
    <dgm:pt modelId="{26CE1D76-8F1E-4275-8F00-AC3FBF95C1C5}" type="pres">
      <dgm:prSet presAssocID="{22A23E49-D7B8-4547-BA92-E8F0337B755D}" presName="sibTrans" presStyleCnt="0"/>
      <dgm:spPr/>
    </dgm:pt>
    <dgm:pt modelId="{EBBC5784-87AC-49A5-9974-6C88073E9171}" type="pres">
      <dgm:prSet presAssocID="{98022FF7-E556-44F4-AFFB-106E01417D51}" presName="compNode" presStyleCnt="0"/>
      <dgm:spPr/>
    </dgm:pt>
    <dgm:pt modelId="{B36E9F2D-B155-45BD-8F35-0EAFDF91B105}" type="pres">
      <dgm:prSet presAssocID="{98022FF7-E556-44F4-AFFB-106E01417D51}" presName="bgRect" presStyleLbl="bgShp" presStyleIdx="1" presStyleCnt="4"/>
      <dgm:spPr/>
    </dgm:pt>
    <dgm:pt modelId="{50868353-23B6-474D-B8BD-E5C0937F1E0B}" type="pres">
      <dgm:prSet presAssocID="{98022FF7-E556-44F4-AFFB-106E01417D5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AC782FF6-15F1-4966-B6A7-7391A4FF4D9F}" type="pres">
      <dgm:prSet presAssocID="{98022FF7-E556-44F4-AFFB-106E01417D51}" presName="spaceRect" presStyleCnt="0"/>
      <dgm:spPr/>
    </dgm:pt>
    <dgm:pt modelId="{F8B45215-B6DC-4C2A-9E48-5885BB0AF58D}" type="pres">
      <dgm:prSet presAssocID="{98022FF7-E556-44F4-AFFB-106E01417D51}" presName="parTx" presStyleLbl="revTx" presStyleIdx="1" presStyleCnt="4">
        <dgm:presLayoutVars>
          <dgm:chMax val="0"/>
          <dgm:chPref val="0"/>
        </dgm:presLayoutVars>
      </dgm:prSet>
      <dgm:spPr/>
    </dgm:pt>
    <dgm:pt modelId="{542306A1-7E19-4C55-8637-43029FB2AF80}" type="pres">
      <dgm:prSet presAssocID="{225F318C-AC3A-44FC-9128-EDB6015A0938}" presName="sibTrans" presStyleCnt="0"/>
      <dgm:spPr/>
    </dgm:pt>
    <dgm:pt modelId="{A9CF2EED-FCC4-49FF-BD32-B2ECC44549CD}" type="pres">
      <dgm:prSet presAssocID="{2BC8113C-FD43-4637-BA3C-723F9A2142D5}" presName="compNode" presStyleCnt="0"/>
      <dgm:spPr/>
    </dgm:pt>
    <dgm:pt modelId="{C9C784BF-7D23-421B-BB5C-ABEA331AC020}" type="pres">
      <dgm:prSet presAssocID="{2BC8113C-FD43-4637-BA3C-723F9A2142D5}" presName="bgRect" presStyleLbl="bgShp" presStyleIdx="2" presStyleCnt="4"/>
      <dgm:spPr/>
    </dgm:pt>
    <dgm:pt modelId="{B0E494F1-91EB-47A0-8307-C40A4EDC50ED}" type="pres">
      <dgm:prSet presAssocID="{2BC8113C-FD43-4637-BA3C-723F9A2142D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3A2B3A5A-21A4-449A-87BA-2DB66A324C70}" type="pres">
      <dgm:prSet presAssocID="{2BC8113C-FD43-4637-BA3C-723F9A2142D5}" presName="spaceRect" presStyleCnt="0"/>
      <dgm:spPr/>
    </dgm:pt>
    <dgm:pt modelId="{96BB0D84-80EB-4DD8-825D-70E8D9813476}" type="pres">
      <dgm:prSet presAssocID="{2BC8113C-FD43-4637-BA3C-723F9A2142D5}" presName="parTx" presStyleLbl="revTx" presStyleIdx="2" presStyleCnt="4">
        <dgm:presLayoutVars>
          <dgm:chMax val="0"/>
          <dgm:chPref val="0"/>
        </dgm:presLayoutVars>
      </dgm:prSet>
      <dgm:spPr/>
    </dgm:pt>
    <dgm:pt modelId="{2E487AC7-8FFE-4D8A-9945-59C0B5C47497}" type="pres">
      <dgm:prSet presAssocID="{DD38BC39-512F-46B7-A122-89C868705E02}" presName="sibTrans" presStyleCnt="0"/>
      <dgm:spPr/>
    </dgm:pt>
    <dgm:pt modelId="{A3E499CF-01F9-40F8-B259-E530DA3E418B}" type="pres">
      <dgm:prSet presAssocID="{D63F38DE-2AD0-41EF-88A0-027F3CC78603}" presName="compNode" presStyleCnt="0"/>
      <dgm:spPr/>
    </dgm:pt>
    <dgm:pt modelId="{186AC7E2-B908-4947-A1A6-9F7C60609618}" type="pres">
      <dgm:prSet presAssocID="{D63F38DE-2AD0-41EF-88A0-027F3CC78603}" presName="bgRect" presStyleLbl="bgShp" presStyleIdx="3" presStyleCnt="4"/>
      <dgm:spPr/>
    </dgm:pt>
    <dgm:pt modelId="{9882D623-24F2-4DCF-A998-2BA4ACC531DE}" type="pres">
      <dgm:prSet presAssocID="{D63F38DE-2AD0-41EF-88A0-027F3CC7860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17E8783D-525F-4D7A-8ACE-B24A80D1106D}" type="pres">
      <dgm:prSet presAssocID="{D63F38DE-2AD0-41EF-88A0-027F3CC78603}" presName="spaceRect" presStyleCnt="0"/>
      <dgm:spPr/>
    </dgm:pt>
    <dgm:pt modelId="{0B91C10F-7F0C-417C-9AD4-FDCBD9C6D648}" type="pres">
      <dgm:prSet presAssocID="{D63F38DE-2AD0-41EF-88A0-027F3CC78603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E5FC5414-E557-4C9A-895E-1BB894CAEB83}" type="presOf" srcId="{97F55170-1393-4C77-BC00-A5156C7625BD}" destId="{E30502BD-3FB6-4C01-9DEE-63FC91339C85}" srcOrd="0" destOrd="0" presId="urn:microsoft.com/office/officeart/2018/2/layout/IconVerticalSolidList"/>
    <dgm:cxn modelId="{CEBBFC24-D046-44E1-A1D2-CAF6B3125A6B}" srcId="{74C2A30D-8DEE-47E4-9A53-F0764D930632}" destId="{D63F38DE-2AD0-41EF-88A0-027F3CC78603}" srcOrd="3" destOrd="0" parTransId="{96FE5B78-EDB4-489E-B24D-DFAB16554E89}" sibTransId="{C2C98EA3-13CF-422A-A20E-06031E1D2E07}"/>
    <dgm:cxn modelId="{C81A773D-805B-45E7-A218-03178B940E80}" type="presOf" srcId="{2BC8113C-FD43-4637-BA3C-723F9A2142D5}" destId="{96BB0D84-80EB-4DD8-825D-70E8D9813476}" srcOrd="0" destOrd="0" presId="urn:microsoft.com/office/officeart/2018/2/layout/IconVerticalSolidList"/>
    <dgm:cxn modelId="{E2FAA85B-0186-4919-80BB-C9B07D45192A}" srcId="{74C2A30D-8DEE-47E4-9A53-F0764D930632}" destId="{2BC8113C-FD43-4637-BA3C-723F9A2142D5}" srcOrd="2" destOrd="0" parTransId="{E0B0CE83-3AAA-4BEF-9490-C855C8D65390}" sibTransId="{DD38BC39-512F-46B7-A122-89C868705E02}"/>
    <dgm:cxn modelId="{08FB5142-38F2-4D3B-96DF-2F9923033719}" type="presOf" srcId="{D63F38DE-2AD0-41EF-88A0-027F3CC78603}" destId="{0B91C10F-7F0C-417C-9AD4-FDCBD9C6D648}" srcOrd="0" destOrd="0" presId="urn:microsoft.com/office/officeart/2018/2/layout/IconVerticalSolidList"/>
    <dgm:cxn modelId="{0A9B9C63-4A47-4625-89C2-34290A3F7E18}" type="presOf" srcId="{98022FF7-E556-44F4-AFFB-106E01417D51}" destId="{F8B45215-B6DC-4C2A-9E48-5885BB0AF58D}" srcOrd="0" destOrd="0" presId="urn:microsoft.com/office/officeart/2018/2/layout/IconVerticalSolidList"/>
    <dgm:cxn modelId="{381B7269-B603-43AF-8333-B6589D3D3DC1}" srcId="{74C2A30D-8DEE-47E4-9A53-F0764D930632}" destId="{97F55170-1393-4C77-BC00-A5156C7625BD}" srcOrd="0" destOrd="0" parTransId="{E21D31C1-E4DD-4471-A057-BAC8A12A6C55}" sibTransId="{22A23E49-D7B8-4547-BA92-E8F0337B755D}"/>
    <dgm:cxn modelId="{BEB9B48B-6960-4931-A513-5214392DA997}" type="presOf" srcId="{74C2A30D-8DEE-47E4-9A53-F0764D930632}" destId="{F2D7741A-B6E6-486C-8E33-199E1D4B851E}" srcOrd="0" destOrd="0" presId="urn:microsoft.com/office/officeart/2018/2/layout/IconVerticalSolidList"/>
    <dgm:cxn modelId="{ABFD53BB-2573-4D3B-B4EA-131F0591818B}" srcId="{74C2A30D-8DEE-47E4-9A53-F0764D930632}" destId="{98022FF7-E556-44F4-AFFB-106E01417D51}" srcOrd="1" destOrd="0" parTransId="{34DF8E71-56B9-4565-9DBE-798562911F81}" sibTransId="{225F318C-AC3A-44FC-9128-EDB6015A0938}"/>
    <dgm:cxn modelId="{B6053898-30CC-428A-B96F-E004221D5E8A}" type="presParOf" srcId="{F2D7741A-B6E6-486C-8E33-199E1D4B851E}" destId="{314581F3-1A19-4AA1-82E4-D0673BD887D6}" srcOrd="0" destOrd="0" presId="urn:microsoft.com/office/officeart/2018/2/layout/IconVerticalSolidList"/>
    <dgm:cxn modelId="{2C7CE80C-3E52-4FC1-9840-EE6409F460A1}" type="presParOf" srcId="{314581F3-1A19-4AA1-82E4-D0673BD887D6}" destId="{707AD167-7EC2-4B66-BF21-8AACD448CC4A}" srcOrd="0" destOrd="0" presId="urn:microsoft.com/office/officeart/2018/2/layout/IconVerticalSolidList"/>
    <dgm:cxn modelId="{D9D5A620-521B-40C3-B57D-B83CFC897BC1}" type="presParOf" srcId="{314581F3-1A19-4AA1-82E4-D0673BD887D6}" destId="{54EA3C6A-C7B0-400E-B395-A0FC900C267F}" srcOrd="1" destOrd="0" presId="urn:microsoft.com/office/officeart/2018/2/layout/IconVerticalSolidList"/>
    <dgm:cxn modelId="{DAB06FAC-05B5-4EEB-8191-2AF35635771F}" type="presParOf" srcId="{314581F3-1A19-4AA1-82E4-D0673BD887D6}" destId="{4FFADEF8-9561-4F22-AB52-E44B52C565CF}" srcOrd="2" destOrd="0" presId="urn:microsoft.com/office/officeart/2018/2/layout/IconVerticalSolidList"/>
    <dgm:cxn modelId="{51353407-36D1-4A4E-9DAF-AFA31E8D1013}" type="presParOf" srcId="{314581F3-1A19-4AA1-82E4-D0673BD887D6}" destId="{E30502BD-3FB6-4C01-9DEE-63FC91339C85}" srcOrd="3" destOrd="0" presId="urn:microsoft.com/office/officeart/2018/2/layout/IconVerticalSolidList"/>
    <dgm:cxn modelId="{89D107D3-8930-4C64-BCA7-E8F85EC87804}" type="presParOf" srcId="{F2D7741A-B6E6-486C-8E33-199E1D4B851E}" destId="{26CE1D76-8F1E-4275-8F00-AC3FBF95C1C5}" srcOrd="1" destOrd="0" presId="urn:microsoft.com/office/officeart/2018/2/layout/IconVerticalSolidList"/>
    <dgm:cxn modelId="{E0334759-5C90-4D23-8B80-9530D214A226}" type="presParOf" srcId="{F2D7741A-B6E6-486C-8E33-199E1D4B851E}" destId="{EBBC5784-87AC-49A5-9974-6C88073E9171}" srcOrd="2" destOrd="0" presId="urn:microsoft.com/office/officeart/2018/2/layout/IconVerticalSolidList"/>
    <dgm:cxn modelId="{BA75447B-BAE8-4F18-B181-C68932CD264C}" type="presParOf" srcId="{EBBC5784-87AC-49A5-9974-6C88073E9171}" destId="{B36E9F2D-B155-45BD-8F35-0EAFDF91B105}" srcOrd="0" destOrd="0" presId="urn:microsoft.com/office/officeart/2018/2/layout/IconVerticalSolidList"/>
    <dgm:cxn modelId="{0308E3E0-272B-49A6-86EA-D9272ABE81BC}" type="presParOf" srcId="{EBBC5784-87AC-49A5-9974-6C88073E9171}" destId="{50868353-23B6-474D-B8BD-E5C0937F1E0B}" srcOrd="1" destOrd="0" presId="urn:microsoft.com/office/officeart/2018/2/layout/IconVerticalSolidList"/>
    <dgm:cxn modelId="{698F5505-936B-44CB-A6A5-7A63D29F1CBC}" type="presParOf" srcId="{EBBC5784-87AC-49A5-9974-6C88073E9171}" destId="{AC782FF6-15F1-4966-B6A7-7391A4FF4D9F}" srcOrd="2" destOrd="0" presId="urn:microsoft.com/office/officeart/2018/2/layout/IconVerticalSolidList"/>
    <dgm:cxn modelId="{080C005F-F043-4CD9-8605-34CD374EDB53}" type="presParOf" srcId="{EBBC5784-87AC-49A5-9974-6C88073E9171}" destId="{F8B45215-B6DC-4C2A-9E48-5885BB0AF58D}" srcOrd="3" destOrd="0" presId="urn:microsoft.com/office/officeart/2018/2/layout/IconVerticalSolidList"/>
    <dgm:cxn modelId="{7985A8DA-E39F-4E31-8493-E18D35C398EC}" type="presParOf" srcId="{F2D7741A-B6E6-486C-8E33-199E1D4B851E}" destId="{542306A1-7E19-4C55-8637-43029FB2AF80}" srcOrd="3" destOrd="0" presId="urn:microsoft.com/office/officeart/2018/2/layout/IconVerticalSolidList"/>
    <dgm:cxn modelId="{538CCF07-C3C6-44A6-9440-4FDC119EE851}" type="presParOf" srcId="{F2D7741A-B6E6-486C-8E33-199E1D4B851E}" destId="{A9CF2EED-FCC4-49FF-BD32-B2ECC44549CD}" srcOrd="4" destOrd="0" presId="urn:microsoft.com/office/officeart/2018/2/layout/IconVerticalSolidList"/>
    <dgm:cxn modelId="{CDC63D53-2C36-4389-AD69-7BAF45BEAB53}" type="presParOf" srcId="{A9CF2EED-FCC4-49FF-BD32-B2ECC44549CD}" destId="{C9C784BF-7D23-421B-BB5C-ABEA331AC020}" srcOrd="0" destOrd="0" presId="urn:microsoft.com/office/officeart/2018/2/layout/IconVerticalSolidList"/>
    <dgm:cxn modelId="{907A42B0-E4BF-4AA4-B507-582C1A8033B3}" type="presParOf" srcId="{A9CF2EED-FCC4-49FF-BD32-B2ECC44549CD}" destId="{B0E494F1-91EB-47A0-8307-C40A4EDC50ED}" srcOrd="1" destOrd="0" presId="urn:microsoft.com/office/officeart/2018/2/layout/IconVerticalSolidList"/>
    <dgm:cxn modelId="{0E37E3FA-261E-47B3-9504-074475A74133}" type="presParOf" srcId="{A9CF2EED-FCC4-49FF-BD32-B2ECC44549CD}" destId="{3A2B3A5A-21A4-449A-87BA-2DB66A324C70}" srcOrd="2" destOrd="0" presId="urn:microsoft.com/office/officeart/2018/2/layout/IconVerticalSolidList"/>
    <dgm:cxn modelId="{8E212703-BB48-415C-9CDE-0EAF28071383}" type="presParOf" srcId="{A9CF2EED-FCC4-49FF-BD32-B2ECC44549CD}" destId="{96BB0D84-80EB-4DD8-825D-70E8D9813476}" srcOrd="3" destOrd="0" presId="urn:microsoft.com/office/officeart/2018/2/layout/IconVerticalSolidList"/>
    <dgm:cxn modelId="{531FD0F4-26B9-462B-82BA-0B94787222DE}" type="presParOf" srcId="{F2D7741A-B6E6-486C-8E33-199E1D4B851E}" destId="{2E487AC7-8FFE-4D8A-9945-59C0B5C47497}" srcOrd="5" destOrd="0" presId="urn:microsoft.com/office/officeart/2018/2/layout/IconVerticalSolidList"/>
    <dgm:cxn modelId="{F0DC9889-92F7-46DE-B3E4-63695056AB83}" type="presParOf" srcId="{F2D7741A-B6E6-486C-8E33-199E1D4B851E}" destId="{A3E499CF-01F9-40F8-B259-E530DA3E418B}" srcOrd="6" destOrd="0" presId="urn:microsoft.com/office/officeart/2018/2/layout/IconVerticalSolidList"/>
    <dgm:cxn modelId="{468EECF9-CC4F-4321-8467-AB0DE6A52F91}" type="presParOf" srcId="{A3E499CF-01F9-40F8-B259-E530DA3E418B}" destId="{186AC7E2-B908-4947-A1A6-9F7C60609618}" srcOrd="0" destOrd="0" presId="urn:microsoft.com/office/officeart/2018/2/layout/IconVerticalSolidList"/>
    <dgm:cxn modelId="{8DA3A2B0-AB30-4D49-B393-E4CF0C691D3D}" type="presParOf" srcId="{A3E499CF-01F9-40F8-B259-E530DA3E418B}" destId="{9882D623-24F2-4DCF-A998-2BA4ACC531DE}" srcOrd="1" destOrd="0" presId="urn:microsoft.com/office/officeart/2018/2/layout/IconVerticalSolidList"/>
    <dgm:cxn modelId="{374F6FA4-7F93-4B3E-AF2C-AC27278CECA6}" type="presParOf" srcId="{A3E499CF-01F9-40F8-B259-E530DA3E418B}" destId="{17E8783D-525F-4D7A-8ACE-B24A80D1106D}" srcOrd="2" destOrd="0" presId="urn:microsoft.com/office/officeart/2018/2/layout/IconVerticalSolidList"/>
    <dgm:cxn modelId="{37C558BC-71AD-4629-A362-3C82CC8F81AD}" type="presParOf" srcId="{A3E499CF-01F9-40F8-B259-E530DA3E418B}" destId="{0B91C10F-7F0C-417C-9AD4-FDCBD9C6D64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C60CB61-6FC9-474F-86D6-FB913DDAB17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2_2" csCatId="accent2" phldr="1"/>
      <dgm:spPr/>
      <dgm:t>
        <a:bodyPr/>
        <a:lstStyle/>
        <a:p>
          <a:endParaRPr lang="en-US"/>
        </a:p>
      </dgm:t>
    </dgm:pt>
    <dgm:pt modelId="{49A65343-AC02-406D-9B03-4C1189A9C7B4}">
      <dgm:prSet/>
      <dgm:spPr/>
      <dgm:t>
        <a:bodyPr/>
        <a:lstStyle/>
        <a:p>
          <a:r>
            <a:rPr lang="en-US"/>
            <a:t>A spoken offer is a legal contract</a:t>
          </a:r>
        </a:p>
      </dgm:t>
    </dgm:pt>
    <dgm:pt modelId="{CE6DBFFC-1BBC-4EBC-9CBA-7181F95A8A9F}" type="parTrans" cxnId="{A168BC88-EF41-455C-99FF-839C9D5B4962}">
      <dgm:prSet/>
      <dgm:spPr/>
      <dgm:t>
        <a:bodyPr/>
        <a:lstStyle/>
        <a:p>
          <a:endParaRPr lang="en-US"/>
        </a:p>
      </dgm:t>
    </dgm:pt>
    <dgm:pt modelId="{AD05174C-8530-43E0-94D3-CBB0440C556A}" type="sibTrans" cxnId="{A168BC88-EF41-455C-99FF-839C9D5B4962}">
      <dgm:prSet/>
      <dgm:spPr/>
      <dgm:t>
        <a:bodyPr/>
        <a:lstStyle/>
        <a:p>
          <a:endParaRPr lang="en-US"/>
        </a:p>
      </dgm:t>
    </dgm:pt>
    <dgm:pt modelId="{7DA10DB1-E9CD-4CFF-B798-DE39CB6660CD}">
      <dgm:prSet/>
      <dgm:spPr/>
      <dgm:t>
        <a:bodyPr/>
        <a:lstStyle/>
        <a:p>
          <a:r>
            <a:rPr lang="en-US"/>
            <a:t>Once you have accepted an offer, you will be sent a letter confirming your appointment. </a:t>
          </a:r>
        </a:p>
      </dgm:t>
    </dgm:pt>
    <dgm:pt modelId="{5A2BA4CE-C935-46D8-B1A4-D6B2F621B891}" type="parTrans" cxnId="{4F418374-8403-4C1B-BC87-C7EDE268398C}">
      <dgm:prSet/>
      <dgm:spPr/>
      <dgm:t>
        <a:bodyPr/>
        <a:lstStyle/>
        <a:p>
          <a:endParaRPr lang="en-US"/>
        </a:p>
      </dgm:t>
    </dgm:pt>
    <dgm:pt modelId="{7CB49D4E-BBAB-4080-9049-4627A71AC193}" type="sibTrans" cxnId="{4F418374-8403-4C1B-BC87-C7EDE268398C}">
      <dgm:prSet/>
      <dgm:spPr/>
      <dgm:t>
        <a:bodyPr/>
        <a:lstStyle/>
        <a:p>
          <a:endParaRPr lang="en-US"/>
        </a:p>
      </dgm:t>
    </dgm:pt>
    <dgm:pt modelId="{3BE352E9-DFED-4DF2-BA26-7387FA05CC5C}">
      <dgm:prSet/>
      <dgm:spPr/>
      <dgm:t>
        <a:bodyPr/>
        <a:lstStyle/>
        <a:p>
          <a:r>
            <a:rPr lang="en-US"/>
            <a:t>Make sure you respond promptly to this letter to confirm your acceptance of the post. </a:t>
          </a:r>
        </a:p>
      </dgm:t>
    </dgm:pt>
    <dgm:pt modelId="{184FCCB1-6938-4302-B778-A8CFCEAB5C16}" type="parTrans" cxnId="{EF8D8E6E-1486-45C7-96D0-F43990C0D6AE}">
      <dgm:prSet/>
      <dgm:spPr/>
      <dgm:t>
        <a:bodyPr/>
        <a:lstStyle/>
        <a:p>
          <a:endParaRPr lang="en-US"/>
        </a:p>
      </dgm:t>
    </dgm:pt>
    <dgm:pt modelId="{18E8A0D7-F958-4D8C-BB6C-243922D68C91}" type="sibTrans" cxnId="{EF8D8E6E-1486-45C7-96D0-F43990C0D6AE}">
      <dgm:prSet/>
      <dgm:spPr/>
      <dgm:t>
        <a:bodyPr/>
        <a:lstStyle/>
        <a:p>
          <a:endParaRPr lang="en-US"/>
        </a:p>
      </dgm:t>
    </dgm:pt>
    <dgm:pt modelId="{A7C7A866-5799-4F7A-89FB-46FC8121FCA2}">
      <dgm:prSet/>
      <dgm:spPr/>
      <dgm:t>
        <a:bodyPr/>
        <a:lstStyle/>
        <a:p>
          <a:r>
            <a:rPr lang="en-US"/>
            <a:t>Keep a copy of your reply. </a:t>
          </a:r>
        </a:p>
      </dgm:t>
    </dgm:pt>
    <dgm:pt modelId="{95F3B9BE-4D08-4C82-A62A-F2C1A7DE9F98}" type="parTrans" cxnId="{EF6C716C-E052-454B-B1D2-18E519841E80}">
      <dgm:prSet/>
      <dgm:spPr/>
      <dgm:t>
        <a:bodyPr/>
        <a:lstStyle/>
        <a:p>
          <a:endParaRPr lang="en-US"/>
        </a:p>
      </dgm:t>
    </dgm:pt>
    <dgm:pt modelId="{237BAAB7-7644-4D54-AFAC-30EE70C705F8}" type="sibTrans" cxnId="{EF6C716C-E052-454B-B1D2-18E519841E80}">
      <dgm:prSet/>
      <dgm:spPr/>
      <dgm:t>
        <a:bodyPr/>
        <a:lstStyle/>
        <a:p>
          <a:endParaRPr lang="en-US"/>
        </a:p>
      </dgm:t>
    </dgm:pt>
    <dgm:pt modelId="{B37BDEF6-8C5F-4285-A6C8-F2A6411449F7}" type="pres">
      <dgm:prSet presAssocID="{BC60CB61-6FC9-474F-86D6-FB913DDAB171}" presName="root" presStyleCnt="0">
        <dgm:presLayoutVars>
          <dgm:dir/>
          <dgm:resizeHandles val="exact"/>
        </dgm:presLayoutVars>
      </dgm:prSet>
      <dgm:spPr/>
    </dgm:pt>
    <dgm:pt modelId="{F91BEFEE-AF68-463D-BED0-8D3338BEFE38}" type="pres">
      <dgm:prSet presAssocID="{49A65343-AC02-406D-9B03-4C1189A9C7B4}" presName="compNode" presStyleCnt="0"/>
      <dgm:spPr/>
    </dgm:pt>
    <dgm:pt modelId="{7301BFB3-9B58-43C8-B734-820795071885}" type="pres">
      <dgm:prSet presAssocID="{49A65343-AC02-406D-9B03-4C1189A9C7B4}" presName="bgRect" presStyleLbl="bgShp" presStyleIdx="0" presStyleCnt="4"/>
      <dgm:spPr/>
    </dgm:pt>
    <dgm:pt modelId="{9BB0A4E9-447C-4382-82CA-86C0EF1C0A96}" type="pres">
      <dgm:prSet presAssocID="{49A65343-AC02-406D-9B03-4C1189A9C7B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tract"/>
        </a:ext>
      </dgm:extLst>
    </dgm:pt>
    <dgm:pt modelId="{184F7A9E-8EC7-478F-AE1F-E1B19B59392F}" type="pres">
      <dgm:prSet presAssocID="{49A65343-AC02-406D-9B03-4C1189A9C7B4}" presName="spaceRect" presStyleCnt="0"/>
      <dgm:spPr/>
    </dgm:pt>
    <dgm:pt modelId="{9172EC0A-D2B3-44A2-AA05-A0CEF641CBE9}" type="pres">
      <dgm:prSet presAssocID="{49A65343-AC02-406D-9B03-4C1189A9C7B4}" presName="parTx" presStyleLbl="revTx" presStyleIdx="0" presStyleCnt="4">
        <dgm:presLayoutVars>
          <dgm:chMax val="0"/>
          <dgm:chPref val="0"/>
        </dgm:presLayoutVars>
      </dgm:prSet>
      <dgm:spPr/>
    </dgm:pt>
    <dgm:pt modelId="{2B1A884D-9F79-4D5F-A730-32D0F99BA18C}" type="pres">
      <dgm:prSet presAssocID="{AD05174C-8530-43E0-94D3-CBB0440C556A}" presName="sibTrans" presStyleCnt="0"/>
      <dgm:spPr/>
    </dgm:pt>
    <dgm:pt modelId="{C49403AC-F12A-4E07-A4B7-F0616BE99968}" type="pres">
      <dgm:prSet presAssocID="{7DA10DB1-E9CD-4CFF-B798-DE39CB6660CD}" presName="compNode" presStyleCnt="0"/>
      <dgm:spPr/>
    </dgm:pt>
    <dgm:pt modelId="{B67F5016-FF58-412E-B5C7-916560ED3A02}" type="pres">
      <dgm:prSet presAssocID="{7DA10DB1-E9CD-4CFF-B798-DE39CB6660CD}" presName="bgRect" presStyleLbl="bgShp" presStyleIdx="1" presStyleCnt="4"/>
      <dgm:spPr/>
    </dgm:pt>
    <dgm:pt modelId="{88E5DC52-A640-4B31-802A-3666FFC9F876}" type="pres">
      <dgm:prSet presAssocID="{7DA10DB1-E9CD-4CFF-B798-DE39CB6660C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C3A02A6A-1FB5-467B-B93C-DE5DAB13631B}" type="pres">
      <dgm:prSet presAssocID="{7DA10DB1-E9CD-4CFF-B798-DE39CB6660CD}" presName="spaceRect" presStyleCnt="0"/>
      <dgm:spPr/>
    </dgm:pt>
    <dgm:pt modelId="{4E1C1AF0-28A9-468F-AC00-CFF79C6F576C}" type="pres">
      <dgm:prSet presAssocID="{7DA10DB1-E9CD-4CFF-B798-DE39CB6660CD}" presName="parTx" presStyleLbl="revTx" presStyleIdx="1" presStyleCnt="4">
        <dgm:presLayoutVars>
          <dgm:chMax val="0"/>
          <dgm:chPref val="0"/>
        </dgm:presLayoutVars>
      </dgm:prSet>
      <dgm:spPr/>
    </dgm:pt>
    <dgm:pt modelId="{9F36FAB8-A035-41B9-86A6-CAAB02CADA2E}" type="pres">
      <dgm:prSet presAssocID="{7CB49D4E-BBAB-4080-9049-4627A71AC193}" presName="sibTrans" presStyleCnt="0"/>
      <dgm:spPr/>
    </dgm:pt>
    <dgm:pt modelId="{5F4652FB-6C6C-43D4-8DB2-993BD7C4F914}" type="pres">
      <dgm:prSet presAssocID="{3BE352E9-DFED-4DF2-BA26-7387FA05CC5C}" presName="compNode" presStyleCnt="0"/>
      <dgm:spPr/>
    </dgm:pt>
    <dgm:pt modelId="{7100C8AB-205C-4CA9-83FE-0DC8CF17910B}" type="pres">
      <dgm:prSet presAssocID="{3BE352E9-DFED-4DF2-BA26-7387FA05CC5C}" presName="bgRect" presStyleLbl="bgShp" presStyleIdx="2" presStyleCnt="4"/>
      <dgm:spPr/>
    </dgm:pt>
    <dgm:pt modelId="{1050AF59-E36F-4995-91E6-7FCB654412F9}" type="pres">
      <dgm:prSet presAssocID="{3BE352E9-DFED-4DF2-BA26-7387FA05CC5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envelope"/>
        </a:ext>
      </dgm:extLst>
    </dgm:pt>
    <dgm:pt modelId="{8E76B111-201C-41C3-97B5-498B79284BBC}" type="pres">
      <dgm:prSet presAssocID="{3BE352E9-DFED-4DF2-BA26-7387FA05CC5C}" presName="spaceRect" presStyleCnt="0"/>
      <dgm:spPr/>
    </dgm:pt>
    <dgm:pt modelId="{DEEDDFFF-17DB-4B34-82FA-8268838379B3}" type="pres">
      <dgm:prSet presAssocID="{3BE352E9-DFED-4DF2-BA26-7387FA05CC5C}" presName="parTx" presStyleLbl="revTx" presStyleIdx="2" presStyleCnt="4">
        <dgm:presLayoutVars>
          <dgm:chMax val="0"/>
          <dgm:chPref val="0"/>
        </dgm:presLayoutVars>
      </dgm:prSet>
      <dgm:spPr/>
    </dgm:pt>
    <dgm:pt modelId="{B316C45B-0FC6-4F4F-AAD2-785C3866255B}" type="pres">
      <dgm:prSet presAssocID="{18E8A0D7-F958-4D8C-BB6C-243922D68C91}" presName="sibTrans" presStyleCnt="0"/>
      <dgm:spPr/>
    </dgm:pt>
    <dgm:pt modelId="{9D0C977F-5FC3-44F3-AEC0-4625FFE346E6}" type="pres">
      <dgm:prSet presAssocID="{A7C7A866-5799-4F7A-89FB-46FC8121FCA2}" presName="compNode" presStyleCnt="0"/>
      <dgm:spPr/>
    </dgm:pt>
    <dgm:pt modelId="{C92104EA-92B8-4BF3-B848-B41C69BB9AF0}" type="pres">
      <dgm:prSet presAssocID="{A7C7A866-5799-4F7A-89FB-46FC8121FCA2}" presName="bgRect" presStyleLbl="bgShp" presStyleIdx="3" presStyleCnt="4" custLinFactNeighborX="0" custLinFactNeighborY="197"/>
      <dgm:spPr/>
    </dgm:pt>
    <dgm:pt modelId="{57BCBAF3-0F6D-4A33-88D4-3AEBB8AADA11}" type="pres">
      <dgm:prSet presAssocID="{A7C7A866-5799-4F7A-89FB-46FC8121FCA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btitles"/>
        </a:ext>
      </dgm:extLst>
    </dgm:pt>
    <dgm:pt modelId="{E9FC0D67-F180-43A1-8022-9599727AA4EB}" type="pres">
      <dgm:prSet presAssocID="{A7C7A866-5799-4F7A-89FB-46FC8121FCA2}" presName="spaceRect" presStyleCnt="0"/>
      <dgm:spPr/>
    </dgm:pt>
    <dgm:pt modelId="{6252CD92-3DA7-451F-9B47-27424F8E4E50}" type="pres">
      <dgm:prSet presAssocID="{A7C7A866-5799-4F7A-89FB-46FC8121FCA2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5D26E900-7DCE-4832-AAD8-B7D349AA7F03}" type="presOf" srcId="{A7C7A866-5799-4F7A-89FB-46FC8121FCA2}" destId="{6252CD92-3DA7-451F-9B47-27424F8E4E50}" srcOrd="0" destOrd="0" presId="urn:microsoft.com/office/officeart/2018/2/layout/IconVerticalSolidList"/>
    <dgm:cxn modelId="{DB408905-EC0A-42F1-BB95-5B9B167BA609}" type="presOf" srcId="{49A65343-AC02-406D-9B03-4C1189A9C7B4}" destId="{9172EC0A-D2B3-44A2-AA05-A0CEF641CBE9}" srcOrd="0" destOrd="0" presId="urn:microsoft.com/office/officeart/2018/2/layout/IconVerticalSolidList"/>
    <dgm:cxn modelId="{AAD2445C-45A8-418E-BEE4-BF1F45C00990}" type="presOf" srcId="{3BE352E9-DFED-4DF2-BA26-7387FA05CC5C}" destId="{DEEDDFFF-17DB-4B34-82FA-8268838379B3}" srcOrd="0" destOrd="0" presId="urn:microsoft.com/office/officeart/2018/2/layout/IconVerticalSolidList"/>
    <dgm:cxn modelId="{EF6C716C-E052-454B-B1D2-18E519841E80}" srcId="{BC60CB61-6FC9-474F-86D6-FB913DDAB171}" destId="{A7C7A866-5799-4F7A-89FB-46FC8121FCA2}" srcOrd="3" destOrd="0" parTransId="{95F3B9BE-4D08-4C82-A62A-F2C1A7DE9F98}" sibTransId="{237BAAB7-7644-4D54-AFAC-30EE70C705F8}"/>
    <dgm:cxn modelId="{EF8D8E6E-1486-45C7-96D0-F43990C0D6AE}" srcId="{BC60CB61-6FC9-474F-86D6-FB913DDAB171}" destId="{3BE352E9-DFED-4DF2-BA26-7387FA05CC5C}" srcOrd="2" destOrd="0" parTransId="{184FCCB1-6938-4302-B778-A8CFCEAB5C16}" sibTransId="{18E8A0D7-F958-4D8C-BB6C-243922D68C91}"/>
    <dgm:cxn modelId="{1007E36F-05A6-4805-A577-CE372A36023E}" type="presOf" srcId="{7DA10DB1-E9CD-4CFF-B798-DE39CB6660CD}" destId="{4E1C1AF0-28A9-468F-AC00-CFF79C6F576C}" srcOrd="0" destOrd="0" presId="urn:microsoft.com/office/officeart/2018/2/layout/IconVerticalSolidList"/>
    <dgm:cxn modelId="{4F418374-8403-4C1B-BC87-C7EDE268398C}" srcId="{BC60CB61-6FC9-474F-86D6-FB913DDAB171}" destId="{7DA10DB1-E9CD-4CFF-B798-DE39CB6660CD}" srcOrd="1" destOrd="0" parTransId="{5A2BA4CE-C935-46D8-B1A4-D6B2F621B891}" sibTransId="{7CB49D4E-BBAB-4080-9049-4627A71AC193}"/>
    <dgm:cxn modelId="{C20EB887-7C7B-4CEF-B167-895C8952A06D}" type="presOf" srcId="{BC60CB61-6FC9-474F-86D6-FB913DDAB171}" destId="{B37BDEF6-8C5F-4285-A6C8-F2A6411449F7}" srcOrd="0" destOrd="0" presId="urn:microsoft.com/office/officeart/2018/2/layout/IconVerticalSolidList"/>
    <dgm:cxn modelId="{A168BC88-EF41-455C-99FF-839C9D5B4962}" srcId="{BC60CB61-6FC9-474F-86D6-FB913DDAB171}" destId="{49A65343-AC02-406D-9B03-4C1189A9C7B4}" srcOrd="0" destOrd="0" parTransId="{CE6DBFFC-1BBC-4EBC-9CBA-7181F95A8A9F}" sibTransId="{AD05174C-8530-43E0-94D3-CBB0440C556A}"/>
    <dgm:cxn modelId="{689CF50A-A520-4021-8C74-C42512AC66B1}" type="presParOf" srcId="{B37BDEF6-8C5F-4285-A6C8-F2A6411449F7}" destId="{F91BEFEE-AF68-463D-BED0-8D3338BEFE38}" srcOrd="0" destOrd="0" presId="urn:microsoft.com/office/officeart/2018/2/layout/IconVerticalSolidList"/>
    <dgm:cxn modelId="{412F1E13-C2D3-4C92-843B-9177A578F71A}" type="presParOf" srcId="{F91BEFEE-AF68-463D-BED0-8D3338BEFE38}" destId="{7301BFB3-9B58-43C8-B734-820795071885}" srcOrd="0" destOrd="0" presId="urn:microsoft.com/office/officeart/2018/2/layout/IconVerticalSolidList"/>
    <dgm:cxn modelId="{C3614657-7CF6-40A5-B78C-0964EEE0FB2A}" type="presParOf" srcId="{F91BEFEE-AF68-463D-BED0-8D3338BEFE38}" destId="{9BB0A4E9-447C-4382-82CA-86C0EF1C0A96}" srcOrd="1" destOrd="0" presId="urn:microsoft.com/office/officeart/2018/2/layout/IconVerticalSolidList"/>
    <dgm:cxn modelId="{DCB1AF7B-2BEE-45D0-931A-FB80865510FC}" type="presParOf" srcId="{F91BEFEE-AF68-463D-BED0-8D3338BEFE38}" destId="{184F7A9E-8EC7-478F-AE1F-E1B19B59392F}" srcOrd="2" destOrd="0" presId="urn:microsoft.com/office/officeart/2018/2/layout/IconVerticalSolidList"/>
    <dgm:cxn modelId="{1E61C042-4D61-4A85-B318-63EFFBC6F979}" type="presParOf" srcId="{F91BEFEE-AF68-463D-BED0-8D3338BEFE38}" destId="{9172EC0A-D2B3-44A2-AA05-A0CEF641CBE9}" srcOrd="3" destOrd="0" presId="urn:microsoft.com/office/officeart/2018/2/layout/IconVerticalSolidList"/>
    <dgm:cxn modelId="{488572DF-E719-41B9-A644-469DF1DDB3B8}" type="presParOf" srcId="{B37BDEF6-8C5F-4285-A6C8-F2A6411449F7}" destId="{2B1A884D-9F79-4D5F-A730-32D0F99BA18C}" srcOrd="1" destOrd="0" presId="urn:microsoft.com/office/officeart/2018/2/layout/IconVerticalSolidList"/>
    <dgm:cxn modelId="{1F1F7D6B-C0A5-42B7-8165-7C09A7DAECE3}" type="presParOf" srcId="{B37BDEF6-8C5F-4285-A6C8-F2A6411449F7}" destId="{C49403AC-F12A-4E07-A4B7-F0616BE99968}" srcOrd="2" destOrd="0" presId="urn:microsoft.com/office/officeart/2018/2/layout/IconVerticalSolidList"/>
    <dgm:cxn modelId="{133E8C8A-C857-42AB-BA84-755683991E1D}" type="presParOf" srcId="{C49403AC-F12A-4E07-A4B7-F0616BE99968}" destId="{B67F5016-FF58-412E-B5C7-916560ED3A02}" srcOrd="0" destOrd="0" presId="urn:microsoft.com/office/officeart/2018/2/layout/IconVerticalSolidList"/>
    <dgm:cxn modelId="{EF2C0368-A287-42A9-8FAD-632E8345E65D}" type="presParOf" srcId="{C49403AC-F12A-4E07-A4B7-F0616BE99968}" destId="{88E5DC52-A640-4B31-802A-3666FFC9F876}" srcOrd="1" destOrd="0" presId="urn:microsoft.com/office/officeart/2018/2/layout/IconVerticalSolidList"/>
    <dgm:cxn modelId="{4D4BC4E4-D67B-49BC-889A-05EED52FFB51}" type="presParOf" srcId="{C49403AC-F12A-4E07-A4B7-F0616BE99968}" destId="{C3A02A6A-1FB5-467B-B93C-DE5DAB13631B}" srcOrd="2" destOrd="0" presId="urn:microsoft.com/office/officeart/2018/2/layout/IconVerticalSolidList"/>
    <dgm:cxn modelId="{2AB0672F-0079-4283-970D-A4329611324F}" type="presParOf" srcId="{C49403AC-F12A-4E07-A4B7-F0616BE99968}" destId="{4E1C1AF0-28A9-468F-AC00-CFF79C6F576C}" srcOrd="3" destOrd="0" presId="urn:microsoft.com/office/officeart/2018/2/layout/IconVerticalSolidList"/>
    <dgm:cxn modelId="{8356DD49-B09D-4D3E-A4F5-5B4988D858E4}" type="presParOf" srcId="{B37BDEF6-8C5F-4285-A6C8-F2A6411449F7}" destId="{9F36FAB8-A035-41B9-86A6-CAAB02CADA2E}" srcOrd="3" destOrd="0" presId="urn:microsoft.com/office/officeart/2018/2/layout/IconVerticalSolidList"/>
    <dgm:cxn modelId="{22B98BAD-F11F-4DCD-BFE4-7D76AC5593E4}" type="presParOf" srcId="{B37BDEF6-8C5F-4285-A6C8-F2A6411449F7}" destId="{5F4652FB-6C6C-43D4-8DB2-993BD7C4F914}" srcOrd="4" destOrd="0" presId="urn:microsoft.com/office/officeart/2018/2/layout/IconVerticalSolidList"/>
    <dgm:cxn modelId="{35DC589A-056A-4A12-A306-F5BF219A4659}" type="presParOf" srcId="{5F4652FB-6C6C-43D4-8DB2-993BD7C4F914}" destId="{7100C8AB-205C-4CA9-83FE-0DC8CF17910B}" srcOrd="0" destOrd="0" presId="urn:microsoft.com/office/officeart/2018/2/layout/IconVerticalSolidList"/>
    <dgm:cxn modelId="{8B72811F-8C9B-4918-B5C7-B289849DBE89}" type="presParOf" srcId="{5F4652FB-6C6C-43D4-8DB2-993BD7C4F914}" destId="{1050AF59-E36F-4995-91E6-7FCB654412F9}" srcOrd="1" destOrd="0" presId="urn:microsoft.com/office/officeart/2018/2/layout/IconVerticalSolidList"/>
    <dgm:cxn modelId="{F17EA4CD-0E7A-499B-AE8B-A1CC52818F77}" type="presParOf" srcId="{5F4652FB-6C6C-43D4-8DB2-993BD7C4F914}" destId="{8E76B111-201C-41C3-97B5-498B79284BBC}" srcOrd="2" destOrd="0" presId="urn:microsoft.com/office/officeart/2018/2/layout/IconVerticalSolidList"/>
    <dgm:cxn modelId="{3F031D4E-21C3-4365-9E4C-6397BE84D13C}" type="presParOf" srcId="{5F4652FB-6C6C-43D4-8DB2-993BD7C4F914}" destId="{DEEDDFFF-17DB-4B34-82FA-8268838379B3}" srcOrd="3" destOrd="0" presId="urn:microsoft.com/office/officeart/2018/2/layout/IconVerticalSolidList"/>
    <dgm:cxn modelId="{93BEED0C-01AC-4EAA-95BC-CB92E01956B2}" type="presParOf" srcId="{B37BDEF6-8C5F-4285-A6C8-F2A6411449F7}" destId="{B316C45B-0FC6-4F4F-AAD2-785C3866255B}" srcOrd="5" destOrd="0" presId="urn:microsoft.com/office/officeart/2018/2/layout/IconVerticalSolidList"/>
    <dgm:cxn modelId="{C94624DB-B5F1-412F-B140-BFF23E7920B1}" type="presParOf" srcId="{B37BDEF6-8C5F-4285-A6C8-F2A6411449F7}" destId="{9D0C977F-5FC3-44F3-AEC0-4625FFE346E6}" srcOrd="6" destOrd="0" presId="urn:microsoft.com/office/officeart/2018/2/layout/IconVerticalSolidList"/>
    <dgm:cxn modelId="{C9D6267A-719A-44CA-B580-E9114B986587}" type="presParOf" srcId="{9D0C977F-5FC3-44F3-AEC0-4625FFE346E6}" destId="{C92104EA-92B8-4BF3-B848-B41C69BB9AF0}" srcOrd="0" destOrd="0" presId="urn:microsoft.com/office/officeart/2018/2/layout/IconVerticalSolidList"/>
    <dgm:cxn modelId="{B8631F01-CABF-430A-81BE-F2FAA1DF8930}" type="presParOf" srcId="{9D0C977F-5FC3-44F3-AEC0-4625FFE346E6}" destId="{57BCBAF3-0F6D-4A33-88D4-3AEBB8AADA11}" srcOrd="1" destOrd="0" presId="urn:microsoft.com/office/officeart/2018/2/layout/IconVerticalSolidList"/>
    <dgm:cxn modelId="{5F35CE7C-E16E-4E69-B2C2-85993DC06825}" type="presParOf" srcId="{9D0C977F-5FC3-44F3-AEC0-4625FFE346E6}" destId="{E9FC0D67-F180-43A1-8022-9599727AA4EB}" srcOrd="2" destOrd="0" presId="urn:microsoft.com/office/officeart/2018/2/layout/IconVerticalSolidList"/>
    <dgm:cxn modelId="{22A98D56-E999-4871-A261-F0BF649D9430}" type="presParOf" srcId="{9D0C977F-5FC3-44F3-AEC0-4625FFE346E6}" destId="{6252CD92-3DA7-451F-9B47-27424F8E4E5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0DA56B-1BAD-7042-AF69-90DA82D08281}">
      <dsp:nvSpPr>
        <dsp:cNvPr id="0" name=""/>
        <dsp:cNvSpPr/>
      </dsp:nvSpPr>
      <dsp:spPr>
        <a:xfrm>
          <a:off x="0" y="357781"/>
          <a:ext cx="6263640" cy="79150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/>
            <a:t>Exact title</a:t>
          </a:r>
          <a:endParaRPr lang="en-US" sz="3300" kern="1200"/>
        </a:p>
      </dsp:txBody>
      <dsp:txXfrm>
        <a:off x="38638" y="396419"/>
        <a:ext cx="6186364" cy="714229"/>
      </dsp:txXfrm>
    </dsp:sp>
    <dsp:sp modelId="{B9CB1090-DCE2-8047-9254-6DD33D16C6AD}">
      <dsp:nvSpPr>
        <dsp:cNvPr id="0" name=""/>
        <dsp:cNvSpPr/>
      </dsp:nvSpPr>
      <dsp:spPr>
        <a:xfrm>
          <a:off x="0" y="1244326"/>
          <a:ext cx="6263640" cy="791505"/>
        </a:xfrm>
        <a:prstGeom prst="round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/>
            <a:t>Job description and person spec</a:t>
          </a:r>
          <a:endParaRPr lang="en-US" sz="3300" kern="1200"/>
        </a:p>
      </dsp:txBody>
      <dsp:txXfrm>
        <a:off x="38638" y="1282964"/>
        <a:ext cx="6186364" cy="714229"/>
      </dsp:txXfrm>
    </dsp:sp>
    <dsp:sp modelId="{775DCDB3-C740-CC4A-B605-AD3C0C46CB91}">
      <dsp:nvSpPr>
        <dsp:cNvPr id="0" name=""/>
        <dsp:cNvSpPr/>
      </dsp:nvSpPr>
      <dsp:spPr>
        <a:xfrm>
          <a:off x="0" y="2035831"/>
          <a:ext cx="6263640" cy="546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600" kern="1200"/>
            <a:t>-Essentials and desirables (see exemplar)</a:t>
          </a:r>
          <a:endParaRPr lang="en-US" sz="2600" kern="1200"/>
        </a:p>
      </dsp:txBody>
      <dsp:txXfrm>
        <a:off x="0" y="2035831"/>
        <a:ext cx="6263640" cy="546480"/>
      </dsp:txXfrm>
    </dsp:sp>
    <dsp:sp modelId="{176D4176-B682-1A41-8246-B3EE258597A1}">
      <dsp:nvSpPr>
        <dsp:cNvPr id="0" name=""/>
        <dsp:cNvSpPr/>
      </dsp:nvSpPr>
      <dsp:spPr>
        <a:xfrm>
          <a:off x="0" y="2582311"/>
          <a:ext cx="6263640" cy="791505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/>
            <a:t>School characteristics</a:t>
          </a:r>
          <a:endParaRPr lang="en-US" sz="3300" kern="1200"/>
        </a:p>
      </dsp:txBody>
      <dsp:txXfrm>
        <a:off x="38638" y="2620949"/>
        <a:ext cx="6186364" cy="714229"/>
      </dsp:txXfrm>
    </dsp:sp>
    <dsp:sp modelId="{AAA78DDD-493F-864F-BEF1-9B24A5CADFE0}">
      <dsp:nvSpPr>
        <dsp:cNvPr id="0" name=""/>
        <dsp:cNvSpPr/>
      </dsp:nvSpPr>
      <dsp:spPr>
        <a:xfrm>
          <a:off x="0" y="3468856"/>
          <a:ext cx="6263640" cy="791505"/>
        </a:xfrm>
        <a:prstGeom prst="round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/>
            <a:t>Is it where you want to be?</a:t>
          </a:r>
          <a:endParaRPr lang="en-US" sz="3300" kern="1200"/>
        </a:p>
      </dsp:txBody>
      <dsp:txXfrm>
        <a:off x="38638" y="3507494"/>
        <a:ext cx="6186364" cy="714229"/>
      </dsp:txXfrm>
    </dsp:sp>
    <dsp:sp modelId="{EB17ED6E-DEC8-2142-9549-46EA9C2D96C7}">
      <dsp:nvSpPr>
        <dsp:cNvPr id="0" name=""/>
        <dsp:cNvSpPr/>
      </dsp:nvSpPr>
      <dsp:spPr>
        <a:xfrm>
          <a:off x="0" y="4355401"/>
          <a:ext cx="6263640" cy="791505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/>
            <a:t>Is it main scale? Induction period?</a:t>
          </a:r>
          <a:endParaRPr lang="en-US" sz="3300" kern="1200"/>
        </a:p>
      </dsp:txBody>
      <dsp:txXfrm>
        <a:off x="38638" y="4394039"/>
        <a:ext cx="6186364" cy="7142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8918DF-4E67-4688-AEAF-DB7190B31961}">
      <dsp:nvSpPr>
        <dsp:cNvPr id="0" name=""/>
        <dsp:cNvSpPr/>
      </dsp:nvSpPr>
      <dsp:spPr>
        <a:xfrm>
          <a:off x="0" y="5124"/>
          <a:ext cx="8305800" cy="6713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31A945-2A25-437C-ADB1-34779D8431C1}">
      <dsp:nvSpPr>
        <dsp:cNvPr id="0" name=""/>
        <dsp:cNvSpPr/>
      </dsp:nvSpPr>
      <dsp:spPr>
        <a:xfrm>
          <a:off x="203096" y="156187"/>
          <a:ext cx="369265" cy="36926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E70A19-159E-47F6-ADCD-7921663DF822}">
      <dsp:nvSpPr>
        <dsp:cNvPr id="0" name=""/>
        <dsp:cNvSpPr/>
      </dsp:nvSpPr>
      <dsp:spPr>
        <a:xfrm>
          <a:off x="775457" y="5124"/>
          <a:ext cx="7529584" cy="671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56" tIns="71056" rIns="71056" bIns="71056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Biographical detail…get it right!</a:t>
          </a:r>
          <a:endParaRPr lang="en-US" sz="1700" kern="1200"/>
        </a:p>
      </dsp:txBody>
      <dsp:txXfrm>
        <a:off x="775457" y="5124"/>
        <a:ext cx="7529584" cy="671391"/>
      </dsp:txXfrm>
    </dsp:sp>
    <dsp:sp modelId="{E991C310-A6D4-4248-9D6C-C49096AF8204}">
      <dsp:nvSpPr>
        <dsp:cNvPr id="0" name=""/>
        <dsp:cNvSpPr/>
      </dsp:nvSpPr>
      <dsp:spPr>
        <a:xfrm>
          <a:off x="0" y="844364"/>
          <a:ext cx="8305800" cy="6713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6993D8-AF37-4178-B981-00BE0E6AC619}">
      <dsp:nvSpPr>
        <dsp:cNvPr id="0" name=""/>
        <dsp:cNvSpPr/>
      </dsp:nvSpPr>
      <dsp:spPr>
        <a:xfrm>
          <a:off x="203096" y="995427"/>
          <a:ext cx="369265" cy="36926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A54D9D-33E2-424D-9B73-EECB0BB1ADAE}">
      <dsp:nvSpPr>
        <dsp:cNvPr id="0" name=""/>
        <dsp:cNvSpPr/>
      </dsp:nvSpPr>
      <dsp:spPr>
        <a:xfrm>
          <a:off x="775457" y="844364"/>
          <a:ext cx="7529584" cy="671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56" tIns="71056" rIns="71056" bIns="71056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Referees- who?</a:t>
          </a:r>
          <a:endParaRPr lang="en-US" sz="1700" kern="1200"/>
        </a:p>
      </dsp:txBody>
      <dsp:txXfrm>
        <a:off x="775457" y="844364"/>
        <a:ext cx="7529584" cy="671391"/>
      </dsp:txXfrm>
    </dsp:sp>
    <dsp:sp modelId="{18F7C2CB-E726-4D42-8B95-95F882E9AFF5}">
      <dsp:nvSpPr>
        <dsp:cNvPr id="0" name=""/>
        <dsp:cNvSpPr/>
      </dsp:nvSpPr>
      <dsp:spPr>
        <a:xfrm>
          <a:off x="0" y="1683604"/>
          <a:ext cx="8305800" cy="6713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548E14-48AD-4ABE-B388-E22419984E68}">
      <dsp:nvSpPr>
        <dsp:cNvPr id="0" name=""/>
        <dsp:cNvSpPr/>
      </dsp:nvSpPr>
      <dsp:spPr>
        <a:xfrm>
          <a:off x="203096" y="1834667"/>
          <a:ext cx="369265" cy="36926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171560-A3D9-43A4-9656-D4C86FCA94B2}">
      <dsp:nvSpPr>
        <dsp:cNvPr id="0" name=""/>
        <dsp:cNvSpPr/>
      </dsp:nvSpPr>
      <dsp:spPr>
        <a:xfrm>
          <a:off x="775457" y="1683604"/>
          <a:ext cx="7529584" cy="671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56" tIns="71056" rIns="71056" bIns="71056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Person specification- essentials and desirables</a:t>
          </a:r>
          <a:endParaRPr lang="en-US" sz="1700" kern="1200"/>
        </a:p>
      </dsp:txBody>
      <dsp:txXfrm>
        <a:off x="775457" y="1683604"/>
        <a:ext cx="7529584" cy="671391"/>
      </dsp:txXfrm>
    </dsp:sp>
    <dsp:sp modelId="{B1394A2F-9E56-4BAE-958E-74A8ADEC7CA6}">
      <dsp:nvSpPr>
        <dsp:cNvPr id="0" name=""/>
        <dsp:cNvSpPr/>
      </dsp:nvSpPr>
      <dsp:spPr>
        <a:xfrm>
          <a:off x="0" y="2522843"/>
          <a:ext cx="8305800" cy="6713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5A55D3-D7FA-447E-B42E-F7E77F740888}">
      <dsp:nvSpPr>
        <dsp:cNvPr id="0" name=""/>
        <dsp:cNvSpPr/>
      </dsp:nvSpPr>
      <dsp:spPr>
        <a:xfrm>
          <a:off x="203096" y="2673907"/>
          <a:ext cx="369265" cy="36926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1392A8-1C9F-41BD-A18F-F5F0090B0C5D}">
      <dsp:nvSpPr>
        <dsp:cNvPr id="0" name=""/>
        <dsp:cNvSpPr/>
      </dsp:nvSpPr>
      <dsp:spPr>
        <a:xfrm>
          <a:off x="775457" y="2522843"/>
          <a:ext cx="7529584" cy="671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56" tIns="71056" rIns="71056" bIns="71056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Qualifications- be consistent </a:t>
          </a:r>
          <a:endParaRPr lang="en-US" sz="1700" kern="1200"/>
        </a:p>
      </dsp:txBody>
      <dsp:txXfrm>
        <a:off x="775457" y="2522843"/>
        <a:ext cx="7529584" cy="671391"/>
      </dsp:txXfrm>
    </dsp:sp>
    <dsp:sp modelId="{34CEF6DA-2C96-4566-A388-B71AB0365992}">
      <dsp:nvSpPr>
        <dsp:cNvPr id="0" name=""/>
        <dsp:cNvSpPr/>
      </dsp:nvSpPr>
      <dsp:spPr>
        <a:xfrm>
          <a:off x="0" y="3362083"/>
          <a:ext cx="8305800" cy="6713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DC093D-733F-45FC-8AEB-59C54F0037EA}">
      <dsp:nvSpPr>
        <dsp:cNvPr id="0" name=""/>
        <dsp:cNvSpPr/>
      </dsp:nvSpPr>
      <dsp:spPr>
        <a:xfrm>
          <a:off x="203096" y="3513147"/>
          <a:ext cx="369265" cy="36926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7388D5-1B97-4DB6-AC85-63D13FCD32BD}">
      <dsp:nvSpPr>
        <dsp:cNvPr id="0" name=""/>
        <dsp:cNvSpPr/>
      </dsp:nvSpPr>
      <dsp:spPr>
        <a:xfrm>
          <a:off x="775457" y="3362083"/>
          <a:ext cx="3737610" cy="671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56" tIns="71056" rIns="71056" bIns="71056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Supporting statement /Letter of application</a:t>
          </a:r>
          <a:endParaRPr lang="en-US" sz="1700" kern="1200"/>
        </a:p>
      </dsp:txBody>
      <dsp:txXfrm>
        <a:off x="775457" y="3362083"/>
        <a:ext cx="3737610" cy="671391"/>
      </dsp:txXfrm>
    </dsp:sp>
    <dsp:sp modelId="{0F1688EC-1CB4-4C62-8927-D391A988AE38}">
      <dsp:nvSpPr>
        <dsp:cNvPr id="0" name=""/>
        <dsp:cNvSpPr/>
      </dsp:nvSpPr>
      <dsp:spPr>
        <a:xfrm>
          <a:off x="4513067" y="3362083"/>
          <a:ext cx="3791974" cy="671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56" tIns="71056" rIns="71056" bIns="71056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Neat				- Planned</a:t>
          </a:r>
          <a:endParaRPr lang="en-US" sz="1100" kern="1200"/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Grammar			- Appropriate</a:t>
          </a:r>
          <a:endParaRPr lang="en-US" sz="1100" kern="1200"/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Spelling			              - Confident</a:t>
          </a:r>
          <a:endParaRPr lang="en-US" sz="1100" kern="1200"/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Personality			- What attracted you</a:t>
          </a:r>
          <a:endParaRPr lang="en-US" sz="1100" kern="1200"/>
        </a:p>
      </dsp:txBody>
      <dsp:txXfrm>
        <a:off x="4513067" y="3362083"/>
        <a:ext cx="3791974" cy="6713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A9E10A-5A3B-4465-A383-21281D47E9D4}">
      <dsp:nvSpPr>
        <dsp:cNvPr id="0" name=""/>
        <dsp:cNvSpPr/>
      </dsp:nvSpPr>
      <dsp:spPr>
        <a:xfrm>
          <a:off x="3080" y="686924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Interview ripple effect… pebble into water…answers/dialogue grow</a:t>
          </a:r>
        </a:p>
      </dsp:txBody>
      <dsp:txXfrm>
        <a:off x="3080" y="686924"/>
        <a:ext cx="2444055" cy="1466433"/>
      </dsp:txXfrm>
    </dsp:sp>
    <dsp:sp modelId="{CA6EE9D1-E508-4910-89FC-A0FDE94F6F03}">
      <dsp:nvSpPr>
        <dsp:cNvPr id="0" name=""/>
        <dsp:cNvSpPr/>
      </dsp:nvSpPr>
      <dsp:spPr>
        <a:xfrm>
          <a:off x="2691541" y="686924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Think positively </a:t>
          </a:r>
        </a:p>
      </dsp:txBody>
      <dsp:txXfrm>
        <a:off x="2691541" y="686924"/>
        <a:ext cx="2444055" cy="1466433"/>
      </dsp:txXfrm>
    </dsp:sp>
    <dsp:sp modelId="{5F4DE10F-408C-48ED-8AE1-BD6FDA9E4F29}">
      <dsp:nvSpPr>
        <dsp:cNvPr id="0" name=""/>
        <dsp:cNvSpPr/>
      </dsp:nvSpPr>
      <dsp:spPr>
        <a:xfrm>
          <a:off x="5380002" y="686924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Background information</a:t>
          </a:r>
        </a:p>
      </dsp:txBody>
      <dsp:txXfrm>
        <a:off x="5380002" y="686924"/>
        <a:ext cx="2444055" cy="1466433"/>
      </dsp:txXfrm>
    </dsp:sp>
    <dsp:sp modelId="{ED91BE7F-25BF-47A6-94CB-7C6B87EFFC2B}">
      <dsp:nvSpPr>
        <dsp:cNvPr id="0" name=""/>
        <dsp:cNvSpPr/>
      </dsp:nvSpPr>
      <dsp:spPr>
        <a:xfrm>
          <a:off x="8068463" y="686924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Prepare your questions for interviewers</a:t>
          </a:r>
        </a:p>
      </dsp:txBody>
      <dsp:txXfrm>
        <a:off x="8068463" y="686924"/>
        <a:ext cx="2444055" cy="1466433"/>
      </dsp:txXfrm>
    </dsp:sp>
    <dsp:sp modelId="{D7862F16-8F54-4A88-938D-6F93A2BE3F66}">
      <dsp:nvSpPr>
        <dsp:cNvPr id="0" name=""/>
        <dsp:cNvSpPr/>
      </dsp:nvSpPr>
      <dsp:spPr>
        <a:xfrm>
          <a:off x="1347311" y="2397763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Strategies for interview</a:t>
          </a:r>
        </a:p>
      </dsp:txBody>
      <dsp:txXfrm>
        <a:off x="1347311" y="2397763"/>
        <a:ext cx="2444055" cy="1466433"/>
      </dsp:txXfrm>
    </dsp:sp>
    <dsp:sp modelId="{199529EE-6578-4C4C-909E-C38E2057AA27}">
      <dsp:nvSpPr>
        <dsp:cNvPr id="0" name=""/>
        <dsp:cNvSpPr/>
      </dsp:nvSpPr>
      <dsp:spPr>
        <a:xfrm>
          <a:off x="4035772" y="2397763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Be positive</a:t>
          </a:r>
        </a:p>
      </dsp:txBody>
      <dsp:txXfrm>
        <a:off x="4035772" y="2397763"/>
        <a:ext cx="2444055" cy="1466433"/>
      </dsp:txXfrm>
    </dsp:sp>
    <dsp:sp modelId="{36D223CA-4894-43DE-9E5E-8E4A3FF4DB3E}">
      <dsp:nvSpPr>
        <dsp:cNvPr id="0" name=""/>
        <dsp:cNvSpPr/>
      </dsp:nvSpPr>
      <dsp:spPr>
        <a:xfrm>
          <a:off x="6724233" y="2397763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Accept feedback</a:t>
          </a:r>
        </a:p>
      </dsp:txBody>
      <dsp:txXfrm>
        <a:off x="6724233" y="2397763"/>
        <a:ext cx="2444055" cy="14664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E9108C-05A2-4166-B7C2-3C307EB44251}">
      <dsp:nvSpPr>
        <dsp:cNvPr id="0" name=""/>
        <dsp:cNvSpPr/>
      </dsp:nvSpPr>
      <dsp:spPr>
        <a:xfrm>
          <a:off x="426698" y="478368"/>
          <a:ext cx="456996" cy="45699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50E2A8-9EF1-4BEB-97CD-C9999ADF375F}">
      <dsp:nvSpPr>
        <dsp:cNvPr id="0" name=""/>
        <dsp:cNvSpPr/>
      </dsp:nvSpPr>
      <dsp:spPr>
        <a:xfrm>
          <a:off x="2344" y="1071508"/>
          <a:ext cx="1305703" cy="1101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b="1" kern="1200"/>
            <a:t>What to wear?</a:t>
          </a:r>
          <a:endParaRPr lang="en-US" sz="1400" kern="1200"/>
        </a:p>
      </dsp:txBody>
      <dsp:txXfrm>
        <a:off x="2344" y="1071508"/>
        <a:ext cx="1305703" cy="1101687"/>
      </dsp:txXfrm>
    </dsp:sp>
    <dsp:sp modelId="{563A669F-AE9D-4D67-A545-C123AFEB6ABE}">
      <dsp:nvSpPr>
        <dsp:cNvPr id="0" name=""/>
        <dsp:cNvSpPr/>
      </dsp:nvSpPr>
      <dsp:spPr>
        <a:xfrm>
          <a:off x="2344" y="2236518"/>
          <a:ext cx="1305703" cy="1407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/>
            <a:t>Think about dress code</a:t>
          </a:r>
          <a:endParaRPr lang="en-US" sz="1100" kern="1200"/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/>
            <a:t>Breath / ironing / smoke / cleanlines</a:t>
          </a:r>
          <a:r>
            <a:rPr lang="en-GB" sz="1100" kern="1200"/>
            <a:t>s</a:t>
          </a:r>
          <a:endParaRPr lang="en-US" sz="1100" kern="1200"/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/>
            <a:t>Hair? Nails? Tattoos?</a:t>
          </a:r>
          <a:endParaRPr lang="en-US" sz="1100" kern="1200" dirty="0"/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/>
            <a:t>Keep accessories to a minimum</a:t>
          </a:r>
          <a:endParaRPr lang="en-US" sz="1100" kern="1200" dirty="0"/>
        </a:p>
      </dsp:txBody>
      <dsp:txXfrm>
        <a:off x="2344" y="2236518"/>
        <a:ext cx="1305703" cy="1407989"/>
      </dsp:txXfrm>
    </dsp:sp>
    <dsp:sp modelId="{B5B72A92-F6D9-42EA-BE7D-1CF36D80E816}">
      <dsp:nvSpPr>
        <dsp:cNvPr id="0" name=""/>
        <dsp:cNvSpPr/>
      </dsp:nvSpPr>
      <dsp:spPr>
        <a:xfrm>
          <a:off x="1960899" y="478368"/>
          <a:ext cx="456996" cy="45699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9EE63A-A790-4CEA-96E7-E160E6ECFE94}">
      <dsp:nvSpPr>
        <dsp:cNvPr id="0" name=""/>
        <dsp:cNvSpPr/>
      </dsp:nvSpPr>
      <dsp:spPr>
        <a:xfrm>
          <a:off x="1536546" y="1071508"/>
          <a:ext cx="1305703" cy="1101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b="1" kern="1200"/>
            <a:t>Welcome</a:t>
          </a:r>
          <a:endParaRPr lang="en-US" sz="1400" kern="1200"/>
        </a:p>
      </dsp:txBody>
      <dsp:txXfrm>
        <a:off x="1536546" y="1071508"/>
        <a:ext cx="1305703" cy="1101687"/>
      </dsp:txXfrm>
    </dsp:sp>
    <dsp:sp modelId="{9804869D-5780-4D85-BE75-DED421F95D9E}">
      <dsp:nvSpPr>
        <dsp:cNvPr id="0" name=""/>
        <dsp:cNvSpPr/>
      </dsp:nvSpPr>
      <dsp:spPr>
        <a:xfrm>
          <a:off x="1536546" y="2236518"/>
          <a:ext cx="1305703" cy="1407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F9EE9C-6A75-450C-8BC9-2E4EEF5B7645}">
      <dsp:nvSpPr>
        <dsp:cNvPr id="0" name=""/>
        <dsp:cNvSpPr/>
      </dsp:nvSpPr>
      <dsp:spPr>
        <a:xfrm>
          <a:off x="3495100" y="478368"/>
          <a:ext cx="456996" cy="45699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95309E-CE70-47A4-A6C6-7961CBB56592}">
      <dsp:nvSpPr>
        <dsp:cNvPr id="0" name=""/>
        <dsp:cNvSpPr/>
      </dsp:nvSpPr>
      <dsp:spPr>
        <a:xfrm>
          <a:off x="3070747" y="1071508"/>
          <a:ext cx="1305703" cy="1101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b="1" kern="1200"/>
            <a:t>Tour</a:t>
          </a:r>
          <a:endParaRPr lang="en-US" sz="1400" kern="1200"/>
        </a:p>
      </dsp:txBody>
      <dsp:txXfrm>
        <a:off x="3070747" y="1071508"/>
        <a:ext cx="1305703" cy="1101687"/>
      </dsp:txXfrm>
    </dsp:sp>
    <dsp:sp modelId="{A183677F-6430-4DDA-A341-15DD0F4727B1}">
      <dsp:nvSpPr>
        <dsp:cNvPr id="0" name=""/>
        <dsp:cNvSpPr/>
      </dsp:nvSpPr>
      <dsp:spPr>
        <a:xfrm>
          <a:off x="3070747" y="2236518"/>
          <a:ext cx="1305703" cy="1407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1B46FE-8BAD-4980-9F32-0BFB85DA2545}">
      <dsp:nvSpPr>
        <dsp:cNvPr id="0" name=""/>
        <dsp:cNvSpPr/>
      </dsp:nvSpPr>
      <dsp:spPr>
        <a:xfrm>
          <a:off x="5029301" y="478368"/>
          <a:ext cx="456996" cy="45699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4244B6-AC84-4809-85C0-6DBFD340ED31}">
      <dsp:nvSpPr>
        <dsp:cNvPr id="0" name=""/>
        <dsp:cNvSpPr/>
      </dsp:nvSpPr>
      <dsp:spPr>
        <a:xfrm>
          <a:off x="4604948" y="1071508"/>
          <a:ext cx="1305703" cy="1101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b="1" kern="1200"/>
            <a:t>Staff visit</a:t>
          </a:r>
          <a:endParaRPr lang="en-US" sz="1400" kern="1200"/>
        </a:p>
      </dsp:txBody>
      <dsp:txXfrm>
        <a:off x="4604948" y="1071508"/>
        <a:ext cx="1305703" cy="1101687"/>
      </dsp:txXfrm>
    </dsp:sp>
    <dsp:sp modelId="{EC5DA6A8-B829-4B2F-BB45-E2D8BAA59709}">
      <dsp:nvSpPr>
        <dsp:cNvPr id="0" name=""/>
        <dsp:cNvSpPr/>
      </dsp:nvSpPr>
      <dsp:spPr>
        <a:xfrm>
          <a:off x="4604948" y="2236518"/>
          <a:ext cx="1305703" cy="1407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EA6153-3709-45F3-845D-747A57EF21DB}">
      <dsp:nvSpPr>
        <dsp:cNvPr id="0" name=""/>
        <dsp:cNvSpPr/>
      </dsp:nvSpPr>
      <dsp:spPr>
        <a:xfrm>
          <a:off x="6563503" y="478368"/>
          <a:ext cx="456996" cy="45699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5149D0-3A64-4FFD-9B58-8CF9AE220318}">
      <dsp:nvSpPr>
        <dsp:cNvPr id="0" name=""/>
        <dsp:cNvSpPr/>
      </dsp:nvSpPr>
      <dsp:spPr>
        <a:xfrm>
          <a:off x="6139149" y="1071508"/>
          <a:ext cx="1305703" cy="1101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b="1" kern="1200"/>
            <a:t>Lunch</a:t>
          </a:r>
          <a:endParaRPr lang="en-US" sz="1400" kern="1200"/>
        </a:p>
      </dsp:txBody>
      <dsp:txXfrm>
        <a:off x="6139149" y="1071508"/>
        <a:ext cx="1305703" cy="1101687"/>
      </dsp:txXfrm>
    </dsp:sp>
    <dsp:sp modelId="{AFC2FC34-EAA5-4D44-B535-42D7BD9F6F42}">
      <dsp:nvSpPr>
        <dsp:cNvPr id="0" name=""/>
        <dsp:cNvSpPr/>
      </dsp:nvSpPr>
      <dsp:spPr>
        <a:xfrm>
          <a:off x="6139149" y="2236518"/>
          <a:ext cx="1305703" cy="1407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B745C1-D123-4F09-98A6-715C7AF68280}">
      <dsp:nvSpPr>
        <dsp:cNvPr id="0" name=""/>
        <dsp:cNvSpPr/>
      </dsp:nvSpPr>
      <dsp:spPr>
        <a:xfrm>
          <a:off x="8097704" y="478368"/>
          <a:ext cx="456996" cy="45699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B9ECFE-9434-4D97-855D-EDE45F59C0AB}">
      <dsp:nvSpPr>
        <dsp:cNvPr id="0" name=""/>
        <dsp:cNvSpPr/>
      </dsp:nvSpPr>
      <dsp:spPr>
        <a:xfrm>
          <a:off x="7673350" y="1071508"/>
          <a:ext cx="1305703" cy="1101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b="1" kern="1200"/>
            <a:t>Interviews </a:t>
          </a:r>
          <a:endParaRPr lang="en-US" sz="1400" kern="1200"/>
        </a:p>
      </dsp:txBody>
      <dsp:txXfrm>
        <a:off x="7673350" y="1071508"/>
        <a:ext cx="1305703" cy="1101687"/>
      </dsp:txXfrm>
    </dsp:sp>
    <dsp:sp modelId="{42E1BD75-1C6C-4EBE-85D3-9A9303F6BA62}">
      <dsp:nvSpPr>
        <dsp:cNvPr id="0" name=""/>
        <dsp:cNvSpPr/>
      </dsp:nvSpPr>
      <dsp:spPr>
        <a:xfrm>
          <a:off x="7673350" y="2236518"/>
          <a:ext cx="1305703" cy="1407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98222C-CA03-49B3-83A2-10B8F6A698F3}">
      <dsp:nvSpPr>
        <dsp:cNvPr id="0" name=""/>
        <dsp:cNvSpPr/>
      </dsp:nvSpPr>
      <dsp:spPr>
        <a:xfrm>
          <a:off x="9631905" y="478368"/>
          <a:ext cx="456996" cy="456996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D5AC23-634F-4208-B741-574550277A19}">
      <dsp:nvSpPr>
        <dsp:cNvPr id="0" name=""/>
        <dsp:cNvSpPr/>
      </dsp:nvSpPr>
      <dsp:spPr>
        <a:xfrm>
          <a:off x="9207551" y="1071508"/>
          <a:ext cx="1305703" cy="1101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b="1" kern="1200"/>
            <a:t>Panel made up of Headteacher, SLT, Directors, Governors, LA rep</a:t>
          </a:r>
          <a:endParaRPr lang="en-US" sz="1400" kern="1200"/>
        </a:p>
      </dsp:txBody>
      <dsp:txXfrm>
        <a:off x="9207551" y="1071508"/>
        <a:ext cx="1305703" cy="1101687"/>
      </dsp:txXfrm>
    </dsp:sp>
    <dsp:sp modelId="{842B1862-F0AA-43D6-BA51-6CA3B41D4455}">
      <dsp:nvSpPr>
        <dsp:cNvPr id="0" name=""/>
        <dsp:cNvSpPr/>
      </dsp:nvSpPr>
      <dsp:spPr>
        <a:xfrm>
          <a:off x="9207551" y="2236518"/>
          <a:ext cx="1305703" cy="1407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7AD167-7EC2-4B66-BF21-8AACD448CC4A}">
      <dsp:nvSpPr>
        <dsp:cNvPr id="0" name=""/>
        <dsp:cNvSpPr/>
      </dsp:nvSpPr>
      <dsp:spPr>
        <a:xfrm>
          <a:off x="0" y="1623"/>
          <a:ext cx="10515600" cy="8230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EA3C6A-C7B0-400E-B395-A0FC900C267F}">
      <dsp:nvSpPr>
        <dsp:cNvPr id="0" name=""/>
        <dsp:cNvSpPr/>
      </dsp:nvSpPr>
      <dsp:spPr>
        <a:xfrm>
          <a:off x="248961" y="186802"/>
          <a:ext cx="452658" cy="4526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0502BD-3FB6-4C01-9DEE-63FC91339C85}">
      <dsp:nvSpPr>
        <dsp:cNvPr id="0" name=""/>
        <dsp:cNvSpPr/>
      </dsp:nvSpPr>
      <dsp:spPr>
        <a:xfrm>
          <a:off x="950581" y="1623"/>
          <a:ext cx="9565018" cy="823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102" tIns="87102" rIns="87102" bIns="87102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/>
            <a:t>Often an opener! </a:t>
          </a:r>
          <a:endParaRPr lang="en-US" sz="3200" kern="1200"/>
        </a:p>
      </dsp:txBody>
      <dsp:txXfrm>
        <a:off x="950581" y="1623"/>
        <a:ext cx="9565018" cy="823014"/>
      </dsp:txXfrm>
    </dsp:sp>
    <dsp:sp modelId="{B36E9F2D-B155-45BD-8F35-0EAFDF91B105}">
      <dsp:nvSpPr>
        <dsp:cNvPr id="0" name=""/>
        <dsp:cNvSpPr/>
      </dsp:nvSpPr>
      <dsp:spPr>
        <a:xfrm>
          <a:off x="0" y="1030392"/>
          <a:ext cx="10515600" cy="8230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868353-23B6-474D-B8BD-E5C0937F1E0B}">
      <dsp:nvSpPr>
        <dsp:cNvPr id="0" name=""/>
        <dsp:cNvSpPr/>
      </dsp:nvSpPr>
      <dsp:spPr>
        <a:xfrm>
          <a:off x="248961" y="1215570"/>
          <a:ext cx="452658" cy="45265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B45215-B6DC-4C2A-9E48-5885BB0AF58D}">
      <dsp:nvSpPr>
        <dsp:cNvPr id="0" name=""/>
        <dsp:cNvSpPr/>
      </dsp:nvSpPr>
      <dsp:spPr>
        <a:xfrm>
          <a:off x="950581" y="1030392"/>
          <a:ext cx="9565018" cy="823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102" tIns="87102" rIns="87102" bIns="87102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/>
            <a:t>About your teaching</a:t>
          </a:r>
          <a:endParaRPr lang="en-US" sz="3200" kern="1200"/>
        </a:p>
      </dsp:txBody>
      <dsp:txXfrm>
        <a:off x="950581" y="1030392"/>
        <a:ext cx="9565018" cy="823014"/>
      </dsp:txXfrm>
    </dsp:sp>
    <dsp:sp modelId="{C9C784BF-7D23-421B-BB5C-ABEA331AC020}">
      <dsp:nvSpPr>
        <dsp:cNvPr id="0" name=""/>
        <dsp:cNvSpPr/>
      </dsp:nvSpPr>
      <dsp:spPr>
        <a:xfrm>
          <a:off x="0" y="2059160"/>
          <a:ext cx="10515600" cy="8230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E494F1-91EB-47A0-8307-C40A4EDC50ED}">
      <dsp:nvSpPr>
        <dsp:cNvPr id="0" name=""/>
        <dsp:cNvSpPr/>
      </dsp:nvSpPr>
      <dsp:spPr>
        <a:xfrm>
          <a:off x="248961" y="2244338"/>
          <a:ext cx="452658" cy="45265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BB0D84-80EB-4DD8-825D-70E8D9813476}">
      <dsp:nvSpPr>
        <dsp:cNvPr id="0" name=""/>
        <dsp:cNvSpPr/>
      </dsp:nvSpPr>
      <dsp:spPr>
        <a:xfrm>
          <a:off x="950581" y="2059160"/>
          <a:ext cx="9565018" cy="823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102" tIns="87102" rIns="87102" bIns="87102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/>
            <a:t>About the school </a:t>
          </a:r>
          <a:endParaRPr lang="en-US" sz="3200" kern="1200"/>
        </a:p>
      </dsp:txBody>
      <dsp:txXfrm>
        <a:off x="950581" y="2059160"/>
        <a:ext cx="9565018" cy="823014"/>
      </dsp:txXfrm>
    </dsp:sp>
    <dsp:sp modelId="{186AC7E2-B908-4947-A1A6-9F7C60609618}">
      <dsp:nvSpPr>
        <dsp:cNvPr id="0" name=""/>
        <dsp:cNvSpPr/>
      </dsp:nvSpPr>
      <dsp:spPr>
        <a:xfrm>
          <a:off x="0" y="3087928"/>
          <a:ext cx="10515600" cy="8230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82D623-24F2-4DCF-A998-2BA4ACC531DE}">
      <dsp:nvSpPr>
        <dsp:cNvPr id="0" name=""/>
        <dsp:cNvSpPr/>
      </dsp:nvSpPr>
      <dsp:spPr>
        <a:xfrm>
          <a:off x="248961" y="3273106"/>
          <a:ext cx="452658" cy="45265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91C10F-7F0C-417C-9AD4-FDCBD9C6D648}">
      <dsp:nvSpPr>
        <dsp:cNvPr id="0" name=""/>
        <dsp:cNvSpPr/>
      </dsp:nvSpPr>
      <dsp:spPr>
        <a:xfrm>
          <a:off x="950581" y="3087928"/>
          <a:ext cx="9565018" cy="823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102" tIns="87102" rIns="87102" bIns="87102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/>
            <a:t>About your contributions to the general school life</a:t>
          </a:r>
          <a:endParaRPr lang="en-US" sz="3200" kern="1200"/>
        </a:p>
      </dsp:txBody>
      <dsp:txXfrm>
        <a:off x="950581" y="3087928"/>
        <a:ext cx="9565018" cy="82301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7AD167-7EC2-4B66-BF21-8AACD448CC4A}">
      <dsp:nvSpPr>
        <dsp:cNvPr id="0" name=""/>
        <dsp:cNvSpPr/>
      </dsp:nvSpPr>
      <dsp:spPr>
        <a:xfrm>
          <a:off x="0" y="1623"/>
          <a:ext cx="10515600" cy="8230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EA3C6A-C7B0-400E-B395-A0FC900C267F}">
      <dsp:nvSpPr>
        <dsp:cNvPr id="0" name=""/>
        <dsp:cNvSpPr/>
      </dsp:nvSpPr>
      <dsp:spPr>
        <a:xfrm>
          <a:off x="248961" y="186802"/>
          <a:ext cx="452658" cy="4526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0502BD-3FB6-4C01-9DEE-63FC91339C85}">
      <dsp:nvSpPr>
        <dsp:cNvPr id="0" name=""/>
        <dsp:cNvSpPr/>
      </dsp:nvSpPr>
      <dsp:spPr>
        <a:xfrm>
          <a:off x="950581" y="1623"/>
          <a:ext cx="9565018" cy="823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102" tIns="87102" rIns="87102" bIns="87102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A particular lesson, child, day, achievement</a:t>
          </a:r>
        </a:p>
      </dsp:txBody>
      <dsp:txXfrm>
        <a:off x="950581" y="1623"/>
        <a:ext cx="9565018" cy="823014"/>
      </dsp:txXfrm>
    </dsp:sp>
    <dsp:sp modelId="{B36E9F2D-B155-45BD-8F35-0EAFDF91B105}">
      <dsp:nvSpPr>
        <dsp:cNvPr id="0" name=""/>
        <dsp:cNvSpPr/>
      </dsp:nvSpPr>
      <dsp:spPr>
        <a:xfrm>
          <a:off x="0" y="1030392"/>
          <a:ext cx="10515600" cy="8230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868353-23B6-474D-B8BD-E5C0937F1E0B}">
      <dsp:nvSpPr>
        <dsp:cNvPr id="0" name=""/>
        <dsp:cNvSpPr/>
      </dsp:nvSpPr>
      <dsp:spPr>
        <a:xfrm>
          <a:off x="248961" y="1215570"/>
          <a:ext cx="452658" cy="45265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B45215-B6DC-4C2A-9E48-5885BB0AF58D}">
      <dsp:nvSpPr>
        <dsp:cNvPr id="0" name=""/>
        <dsp:cNvSpPr/>
      </dsp:nvSpPr>
      <dsp:spPr>
        <a:xfrm>
          <a:off x="950581" y="1030392"/>
          <a:ext cx="9565018" cy="823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102" tIns="87102" rIns="87102" bIns="87102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About your understanding of . . . .</a:t>
          </a:r>
          <a:endParaRPr lang="en-US" sz="3200" kern="1200" dirty="0"/>
        </a:p>
      </dsp:txBody>
      <dsp:txXfrm>
        <a:off x="950581" y="1030392"/>
        <a:ext cx="9565018" cy="823014"/>
      </dsp:txXfrm>
    </dsp:sp>
    <dsp:sp modelId="{C9C784BF-7D23-421B-BB5C-ABEA331AC020}">
      <dsp:nvSpPr>
        <dsp:cNvPr id="0" name=""/>
        <dsp:cNvSpPr/>
      </dsp:nvSpPr>
      <dsp:spPr>
        <a:xfrm>
          <a:off x="0" y="2059160"/>
          <a:ext cx="10515600" cy="8230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E494F1-91EB-47A0-8307-C40A4EDC50ED}">
      <dsp:nvSpPr>
        <dsp:cNvPr id="0" name=""/>
        <dsp:cNvSpPr/>
      </dsp:nvSpPr>
      <dsp:spPr>
        <a:xfrm>
          <a:off x="248961" y="2244338"/>
          <a:ext cx="452658" cy="45265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BB0D84-80EB-4DD8-825D-70E8D9813476}">
      <dsp:nvSpPr>
        <dsp:cNvPr id="0" name=""/>
        <dsp:cNvSpPr/>
      </dsp:nvSpPr>
      <dsp:spPr>
        <a:xfrm>
          <a:off x="950581" y="2059160"/>
          <a:ext cx="9565018" cy="823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102" tIns="87102" rIns="87102" bIns="87102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Safeguarding / Equality / Diversity / Behaviour</a:t>
          </a:r>
          <a:endParaRPr lang="en-US" sz="3200" kern="1200" dirty="0"/>
        </a:p>
      </dsp:txBody>
      <dsp:txXfrm>
        <a:off x="950581" y="2059160"/>
        <a:ext cx="9565018" cy="823014"/>
      </dsp:txXfrm>
    </dsp:sp>
    <dsp:sp modelId="{186AC7E2-B908-4947-A1A6-9F7C60609618}">
      <dsp:nvSpPr>
        <dsp:cNvPr id="0" name=""/>
        <dsp:cNvSpPr/>
      </dsp:nvSpPr>
      <dsp:spPr>
        <a:xfrm>
          <a:off x="0" y="3087928"/>
          <a:ext cx="10515600" cy="8230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82D623-24F2-4DCF-A998-2BA4ACC531DE}">
      <dsp:nvSpPr>
        <dsp:cNvPr id="0" name=""/>
        <dsp:cNvSpPr/>
      </dsp:nvSpPr>
      <dsp:spPr>
        <a:xfrm>
          <a:off x="248961" y="3273106"/>
          <a:ext cx="452658" cy="45265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91C10F-7F0C-417C-9AD4-FDCBD9C6D648}">
      <dsp:nvSpPr>
        <dsp:cNvPr id="0" name=""/>
        <dsp:cNvSpPr/>
      </dsp:nvSpPr>
      <dsp:spPr>
        <a:xfrm>
          <a:off x="950581" y="3087928"/>
          <a:ext cx="9565018" cy="823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102" tIns="87102" rIns="87102" bIns="87102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Where will you be in 5 years . . . ?</a:t>
          </a:r>
          <a:endParaRPr lang="en-US" sz="3200" kern="1200" dirty="0"/>
        </a:p>
      </dsp:txBody>
      <dsp:txXfrm>
        <a:off x="950581" y="3087928"/>
        <a:ext cx="9565018" cy="82301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01BFB3-9B58-43C8-B734-820795071885}">
      <dsp:nvSpPr>
        <dsp:cNvPr id="0" name=""/>
        <dsp:cNvSpPr/>
      </dsp:nvSpPr>
      <dsp:spPr>
        <a:xfrm>
          <a:off x="0" y="2246"/>
          <a:ext cx="5961345" cy="11387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B0A4E9-447C-4382-82CA-86C0EF1C0A96}">
      <dsp:nvSpPr>
        <dsp:cNvPr id="0" name=""/>
        <dsp:cNvSpPr/>
      </dsp:nvSpPr>
      <dsp:spPr>
        <a:xfrm>
          <a:off x="344474" y="258467"/>
          <a:ext cx="626317" cy="6263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72EC0A-D2B3-44A2-AA05-A0CEF641CBE9}">
      <dsp:nvSpPr>
        <dsp:cNvPr id="0" name=""/>
        <dsp:cNvSpPr/>
      </dsp:nvSpPr>
      <dsp:spPr>
        <a:xfrm>
          <a:off x="1315266" y="2246"/>
          <a:ext cx="4646078" cy="1138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519" tIns="120519" rIns="120519" bIns="120519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A spoken offer is a legal contract</a:t>
          </a:r>
        </a:p>
      </dsp:txBody>
      <dsp:txXfrm>
        <a:off x="1315266" y="2246"/>
        <a:ext cx="4646078" cy="1138759"/>
      </dsp:txXfrm>
    </dsp:sp>
    <dsp:sp modelId="{B67F5016-FF58-412E-B5C7-916560ED3A02}">
      <dsp:nvSpPr>
        <dsp:cNvPr id="0" name=""/>
        <dsp:cNvSpPr/>
      </dsp:nvSpPr>
      <dsp:spPr>
        <a:xfrm>
          <a:off x="0" y="1425695"/>
          <a:ext cx="5961345" cy="11387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E5DC52-A640-4B31-802A-3666FFC9F876}">
      <dsp:nvSpPr>
        <dsp:cNvPr id="0" name=""/>
        <dsp:cNvSpPr/>
      </dsp:nvSpPr>
      <dsp:spPr>
        <a:xfrm>
          <a:off x="344474" y="1681916"/>
          <a:ext cx="626317" cy="62631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1C1AF0-28A9-468F-AC00-CFF79C6F576C}">
      <dsp:nvSpPr>
        <dsp:cNvPr id="0" name=""/>
        <dsp:cNvSpPr/>
      </dsp:nvSpPr>
      <dsp:spPr>
        <a:xfrm>
          <a:off x="1315266" y="1425695"/>
          <a:ext cx="4646078" cy="1138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519" tIns="120519" rIns="120519" bIns="120519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Once you have accepted an offer, you will be sent a letter confirming your appointment. </a:t>
          </a:r>
        </a:p>
      </dsp:txBody>
      <dsp:txXfrm>
        <a:off x="1315266" y="1425695"/>
        <a:ext cx="4646078" cy="1138759"/>
      </dsp:txXfrm>
    </dsp:sp>
    <dsp:sp modelId="{7100C8AB-205C-4CA9-83FE-0DC8CF17910B}">
      <dsp:nvSpPr>
        <dsp:cNvPr id="0" name=""/>
        <dsp:cNvSpPr/>
      </dsp:nvSpPr>
      <dsp:spPr>
        <a:xfrm>
          <a:off x="0" y="2849144"/>
          <a:ext cx="5961345" cy="11387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50AF59-E36F-4995-91E6-7FCB654412F9}">
      <dsp:nvSpPr>
        <dsp:cNvPr id="0" name=""/>
        <dsp:cNvSpPr/>
      </dsp:nvSpPr>
      <dsp:spPr>
        <a:xfrm>
          <a:off x="344474" y="3105365"/>
          <a:ext cx="626317" cy="62631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EDDFFF-17DB-4B34-82FA-8268838379B3}">
      <dsp:nvSpPr>
        <dsp:cNvPr id="0" name=""/>
        <dsp:cNvSpPr/>
      </dsp:nvSpPr>
      <dsp:spPr>
        <a:xfrm>
          <a:off x="1315266" y="2849144"/>
          <a:ext cx="4646078" cy="1138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519" tIns="120519" rIns="120519" bIns="120519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Make sure you respond promptly to this letter to confirm your acceptance of the post. </a:t>
          </a:r>
        </a:p>
      </dsp:txBody>
      <dsp:txXfrm>
        <a:off x="1315266" y="2849144"/>
        <a:ext cx="4646078" cy="1138759"/>
      </dsp:txXfrm>
    </dsp:sp>
    <dsp:sp modelId="{C92104EA-92B8-4BF3-B848-B41C69BB9AF0}">
      <dsp:nvSpPr>
        <dsp:cNvPr id="0" name=""/>
        <dsp:cNvSpPr/>
      </dsp:nvSpPr>
      <dsp:spPr>
        <a:xfrm>
          <a:off x="0" y="4274837"/>
          <a:ext cx="5961345" cy="11387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BCBAF3-0F6D-4A33-88D4-3AEBB8AADA11}">
      <dsp:nvSpPr>
        <dsp:cNvPr id="0" name=""/>
        <dsp:cNvSpPr/>
      </dsp:nvSpPr>
      <dsp:spPr>
        <a:xfrm>
          <a:off x="344474" y="4528814"/>
          <a:ext cx="626317" cy="62631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52CD92-3DA7-451F-9B47-27424F8E4E50}">
      <dsp:nvSpPr>
        <dsp:cNvPr id="0" name=""/>
        <dsp:cNvSpPr/>
      </dsp:nvSpPr>
      <dsp:spPr>
        <a:xfrm>
          <a:off x="1315266" y="4272593"/>
          <a:ext cx="4646078" cy="1138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519" tIns="120519" rIns="120519" bIns="120519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Keep a copy of your reply. </a:t>
          </a:r>
        </a:p>
      </dsp:txBody>
      <dsp:txXfrm>
        <a:off x="1315266" y="4272593"/>
        <a:ext cx="4646078" cy="11387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68CB9-610D-344F-AF1B-F68DCB3453A0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289E3-574E-7543-8993-691DDB8D8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45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1EB4-F472-4602-AC63-C25E1F9EE2B5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62EF-549E-450B-AC97-E23285B7397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27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1EB4-F472-4602-AC63-C25E1F9EE2B5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62EF-549E-450B-AC97-E23285B73974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6AD1E3-4793-4099-B078-3AFE75B92ABF}"/>
              </a:ext>
            </a:extLst>
          </p:cNvPr>
          <p:cNvSpPr/>
          <p:nvPr userDrawn="1"/>
        </p:nvSpPr>
        <p:spPr>
          <a:xfrm>
            <a:off x="0" y="262759"/>
            <a:ext cx="12192000" cy="55599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369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1EB4-F472-4602-AC63-C25E1F9EE2B5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62EF-549E-450B-AC97-E23285B73974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9539E9-5E7C-4753-B378-9D0D98E5A637}"/>
              </a:ext>
            </a:extLst>
          </p:cNvPr>
          <p:cNvSpPr/>
          <p:nvPr userDrawn="1"/>
        </p:nvSpPr>
        <p:spPr>
          <a:xfrm>
            <a:off x="0" y="262759"/>
            <a:ext cx="12192000" cy="55599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939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1EB4-F472-4602-AC63-C25E1F9EE2B5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62EF-549E-450B-AC97-E23285B73974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1AEA90-EF63-4541-8E14-42B7F703E86B}"/>
              </a:ext>
            </a:extLst>
          </p:cNvPr>
          <p:cNvSpPr/>
          <p:nvPr userDrawn="1"/>
        </p:nvSpPr>
        <p:spPr>
          <a:xfrm>
            <a:off x="0" y="262759"/>
            <a:ext cx="12192000" cy="55599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493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1EB4-F472-4602-AC63-C25E1F9EE2B5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62EF-549E-450B-AC97-E23285B73974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E12116-550B-41D2-B33F-34AD784F8E9B}"/>
              </a:ext>
            </a:extLst>
          </p:cNvPr>
          <p:cNvSpPr/>
          <p:nvPr userDrawn="1"/>
        </p:nvSpPr>
        <p:spPr>
          <a:xfrm>
            <a:off x="0" y="262759"/>
            <a:ext cx="12192000" cy="55599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819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1EB4-F472-4602-AC63-C25E1F9EE2B5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62EF-549E-450B-AC97-E23285B7397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ACAA3A-B3A2-4C80-AB5D-212F23B4674B}"/>
              </a:ext>
            </a:extLst>
          </p:cNvPr>
          <p:cNvSpPr/>
          <p:nvPr userDrawn="1"/>
        </p:nvSpPr>
        <p:spPr>
          <a:xfrm>
            <a:off x="0" y="262759"/>
            <a:ext cx="12192000" cy="55599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527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1EB4-F472-4602-AC63-C25E1F9EE2B5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62EF-549E-450B-AC97-E23285B7397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7CF75D-1390-439B-96FC-47186FA8BCFB}"/>
              </a:ext>
            </a:extLst>
          </p:cNvPr>
          <p:cNvSpPr/>
          <p:nvPr userDrawn="1"/>
        </p:nvSpPr>
        <p:spPr>
          <a:xfrm>
            <a:off x="0" y="262759"/>
            <a:ext cx="12192000" cy="55599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562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1EB4-F472-4602-AC63-C25E1F9EE2B5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62EF-549E-450B-AC97-E23285B73974}" type="slidenum">
              <a:rPr lang="en-GB" smtClean="0"/>
              <a:t>‹#›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CE4A30-C445-415D-9B31-2D68D5B6BDCF}"/>
              </a:ext>
            </a:extLst>
          </p:cNvPr>
          <p:cNvSpPr/>
          <p:nvPr userDrawn="1"/>
        </p:nvSpPr>
        <p:spPr>
          <a:xfrm>
            <a:off x="0" y="262759"/>
            <a:ext cx="12192000" cy="55599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197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1EB4-F472-4602-AC63-C25E1F9EE2B5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62EF-549E-450B-AC97-E23285B7397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336DC3-9EA8-44AA-919D-107013CF223B}"/>
              </a:ext>
            </a:extLst>
          </p:cNvPr>
          <p:cNvSpPr/>
          <p:nvPr userDrawn="1"/>
        </p:nvSpPr>
        <p:spPr>
          <a:xfrm>
            <a:off x="0" y="262759"/>
            <a:ext cx="12192000" cy="55599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383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1EB4-F472-4602-AC63-C25E1F9EE2B5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62EF-549E-450B-AC97-E23285B7397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19BB13-5012-4678-B7C0-2E5F4243B06F}"/>
              </a:ext>
            </a:extLst>
          </p:cNvPr>
          <p:cNvSpPr/>
          <p:nvPr userDrawn="1"/>
        </p:nvSpPr>
        <p:spPr>
          <a:xfrm>
            <a:off x="0" y="262759"/>
            <a:ext cx="12192000" cy="55599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332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1EB4-F472-4602-AC63-C25E1F9EE2B5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C62EF-549E-450B-AC97-E23285B7397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AD250C-6CC3-4F6A-9519-171FDFD5186D}"/>
              </a:ext>
            </a:extLst>
          </p:cNvPr>
          <p:cNvSpPr/>
          <p:nvPr userDrawn="1"/>
        </p:nvSpPr>
        <p:spPr>
          <a:xfrm>
            <a:off x="0" y="262759"/>
            <a:ext cx="12192000" cy="55599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230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F1EB4-F472-4602-AC63-C25E1F9EE2B5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C62EF-549E-450B-AC97-E23285B7397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19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catholiceducation.org.uk/recruitment-process/item/1000042-model-application-forms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ipSEmdj3i0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rschooljobs.com/teaching-interview-trial-lessons-best-practice/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diocesehn.org.uk/education/job-vacancies/" TargetMode="External"/><Relationship Id="rId3" Type="http://schemas.openxmlformats.org/officeDocument/2006/relationships/hyperlink" Target="https://www.tes.com/jobs/" TargetMode="External"/><Relationship Id="rId7" Type="http://schemas.openxmlformats.org/officeDocument/2006/relationships/hyperlink" Target="https://universecatholicweekly.co.uk/category/education/" TargetMode="External"/><Relationship Id="rId2" Type="http://schemas.openxmlformats.org/officeDocument/2006/relationships/hyperlink" Target="https://teaching-jobs.service.gov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ewcastle.gov.uk/services/jobs-and-careers/all-jobs" TargetMode="External"/><Relationship Id="rId5" Type="http://schemas.openxmlformats.org/officeDocument/2006/relationships/hyperlink" Target="https://www.northeastjobs.org.uk/gatesheadcouncil/aboutus" TargetMode="External"/><Relationship Id="rId4" Type="http://schemas.openxmlformats.org/officeDocument/2006/relationships/hyperlink" Target="http://www.durham.gov.uk/article/2087/Newly-qualified-and-supply-teacher-services" TargetMode="External"/><Relationship Id="rId9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hyperlink" Target="https://www.newcastle.gov.uk/services/jobs-and-careers" TargetMode="External"/><Relationship Id="rId7" Type="http://schemas.openxmlformats.org/officeDocument/2006/relationships/image" Target="../media/image9.png"/><Relationship Id="rId2" Type="http://schemas.openxmlformats.org/officeDocument/2006/relationships/hyperlink" Target="https://www.durham.gov.uk/article/2087/Newly-qualified-and-supply-teacher-servic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bhcet.org.uk/vacancies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teaching-vacancies.service.gov.uk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393065"/>
            <a:ext cx="12122727" cy="1022466"/>
          </a:xfrm>
        </p:spPr>
        <p:txBody>
          <a:bodyPr>
            <a:noAutofit/>
          </a:bodyPr>
          <a:lstStyle/>
          <a:p>
            <a:r>
              <a:rPr lang="en-GB" sz="2800" spc="300" dirty="0">
                <a:solidFill>
                  <a:schemeClr val="bg1"/>
                </a:solidFill>
              </a:rPr>
              <a:t>Applications and Interviews</a:t>
            </a:r>
          </a:p>
          <a:p>
            <a:r>
              <a:rPr lang="en-GB" sz="2800" spc="300" dirty="0">
                <a:solidFill>
                  <a:schemeClr val="bg1"/>
                </a:solidFill>
              </a:rPr>
              <a:t>16</a:t>
            </a:r>
            <a:r>
              <a:rPr lang="en-GB" sz="2800" spc="300" baseline="30000" dirty="0">
                <a:solidFill>
                  <a:schemeClr val="bg1"/>
                </a:solidFill>
              </a:rPr>
              <a:t>th</a:t>
            </a:r>
            <a:r>
              <a:rPr lang="en-GB" sz="2800" spc="300" dirty="0">
                <a:solidFill>
                  <a:schemeClr val="bg1"/>
                </a:solidFill>
              </a:rPr>
              <a:t> December 2022</a:t>
            </a:r>
          </a:p>
        </p:txBody>
      </p:sp>
    </p:spTree>
    <p:extLst>
      <p:ext uri="{BB962C8B-B14F-4D97-AF65-F5344CB8AC3E}">
        <p14:creationId xmlns:p14="http://schemas.microsoft.com/office/powerpoint/2010/main" val="916710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0FF0C-223F-0043-3C15-C43984649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Looking for a job in a Catholic School in the NE?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EA29C-C68C-F0E7-02FA-1BDF818F72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ea typeface="+mn-lt"/>
                <a:cs typeface="+mn-lt"/>
              </a:rPr>
              <a:t>East – Bishop Chadwick Catholic Education Trust (</a:t>
            </a:r>
            <a:r>
              <a:rPr lang="en-US">
                <a:solidFill>
                  <a:srgbClr val="FF0000"/>
                </a:solidFill>
                <a:ea typeface="+mn-lt"/>
                <a:cs typeface="+mn-lt"/>
              </a:rPr>
              <a:t>5 secondaries, 34 primary </a:t>
            </a:r>
            <a:r>
              <a:rPr lang="en-US" dirty="0">
                <a:solidFill>
                  <a:srgbClr val="FF0000"/>
                </a:solidFill>
                <a:ea typeface="+mn-lt"/>
                <a:cs typeface="+mn-lt"/>
              </a:rPr>
              <a:t>):</a:t>
            </a:r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St. Aidan's (Sunderland), St. Anthony's (Sunderland), St. Wilfrid's (South Shields), St. Joseph's (Hebburn) and St. Bede's (Peterlee).</a:t>
            </a:r>
          </a:p>
          <a:p>
            <a:r>
              <a:rPr lang="en-US" dirty="0">
                <a:solidFill>
                  <a:srgbClr val="FF0000"/>
                </a:solidFill>
                <a:ea typeface="+mn-lt"/>
                <a:cs typeface="+mn-lt"/>
              </a:rPr>
              <a:t>West  – Bishop Wilkinson Catholic Education Trust (5 secondaries 38 primary):</a:t>
            </a:r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Cardinal Hume (Gateshead), St. Thomas More (Blaydon), St. Leonard's (Durham), St. Bede's (</a:t>
            </a:r>
            <a:r>
              <a:rPr lang="en-US" dirty="0" err="1">
                <a:ea typeface="+mn-lt"/>
                <a:cs typeface="+mn-lt"/>
              </a:rPr>
              <a:t>Lanchester</a:t>
            </a:r>
            <a:r>
              <a:rPr lang="en-US" dirty="0">
                <a:ea typeface="+mn-lt"/>
                <a:cs typeface="+mn-lt"/>
              </a:rPr>
              <a:t>) and St. Robert's (Washington).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4762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A7B65CF8-D432-4D58-971C-35255C6808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8427" y="490332"/>
            <a:ext cx="4509052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800" b="1" dirty="0">
                <a:solidFill>
                  <a:srgbClr val="002060"/>
                </a:solidFill>
              </a:rPr>
              <a:t>When?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1CCE91C9-13CA-4F27-BEB0-AE87138F01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94969" y="1732832"/>
            <a:ext cx="10334130" cy="365760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en-US" dirty="0">
                <a:solidFill>
                  <a:srgbClr val="002060"/>
                </a:solidFill>
              </a:rPr>
              <a:t>Vacancies can occur at any time so start looking now.</a:t>
            </a:r>
          </a:p>
          <a:p>
            <a:pPr>
              <a:lnSpc>
                <a:spcPct val="150000"/>
              </a:lnSpc>
            </a:pPr>
            <a:r>
              <a:rPr lang="en-US" altLang="en-US" dirty="0">
                <a:solidFill>
                  <a:srgbClr val="002060"/>
                </a:solidFill>
              </a:rPr>
              <a:t>Most posts are advertised in May and June. </a:t>
            </a:r>
          </a:p>
          <a:p>
            <a:pPr>
              <a:lnSpc>
                <a:spcPct val="150000"/>
              </a:lnSpc>
            </a:pPr>
            <a:r>
              <a:rPr lang="en-US" altLang="en-US" dirty="0">
                <a:solidFill>
                  <a:srgbClr val="002060"/>
                </a:solidFill>
              </a:rPr>
              <a:t>Most trainees secure their teaching post during the summer term.</a:t>
            </a:r>
          </a:p>
          <a:p>
            <a:pPr>
              <a:lnSpc>
                <a:spcPct val="150000"/>
              </a:lnSpc>
            </a:pPr>
            <a:r>
              <a:rPr lang="en-US" altLang="en-US" dirty="0">
                <a:solidFill>
                  <a:srgbClr val="002060"/>
                </a:solidFill>
              </a:rPr>
              <a:t>Posts continue to be advertised well into the Autumn term.</a:t>
            </a:r>
          </a:p>
          <a:p>
            <a:pPr>
              <a:lnSpc>
                <a:spcPct val="150000"/>
              </a:lnSpc>
            </a:pPr>
            <a:r>
              <a:rPr lang="en-US" altLang="en-US" dirty="0">
                <a:solidFill>
                  <a:srgbClr val="002060"/>
                </a:solidFill>
              </a:rPr>
              <a:t>Supply is a definite route into education.</a:t>
            </a:r>
          </a:p>
        </p:txBody>
      </p:sp>
      <p:pic>
        <p:nvPicPr>
          <p:cNvPr id="7" name="Picture 6" descr="Person using a laptop">
            <a:extLst>
              <a:ext uri="{FF2B5EF4-FFF2-40B4-BE49-F238E27FC236}">
                <a16:creationId xmlns:a16="http://schemas.microsoft.com/office/drawing/2014/main" id="{23323CE8-F390-754E-A06E-5225BBF49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549" y="566338"/>
            <a:ext cx="3499482" cy="2332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8E540270-7B5E-49B8-ABA6-69225E1E0D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595227"/>
            <a:ext cx="6870700" cy="1073426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2060"/>
                </a:solidFill>
              </a:rPr>
              <a:t>Applying for a teaching post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F0DAC95-FD5D-40CD-A179-F517B79757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0567" y="1817204"/>
            <a:ext cx="10416209" cy="3223591"/>
          </a:xfrm>
        </p:spPr>
        <p:txBody>
          <a:bodyPr>
            <a:normAutofit fontScale="92500" lnSpcReduction="20000"/>
          </a:bodyPr>
          <a:lstStyle/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en-US" altLang="en-US" dirty="0">
                <a:latin typeface="Calibri" panose="020F0502020204030204" pitchFamily="34" charset="0"/>
              </a:rPr>
              <a:t>Register interest by phoning / writing a letter / email</a:t>
            </a:r>
          </a:p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en-US" altLang="en-US" dirty="0">
                <a:solidFill>
                  <a:srgbClr val="002060"/>
                </a:solidFill>
                <a:latin typeface="Calibri" panose="020F0502020204030204" pitchFamily="34" charset="0"/>
              </a:rPr>
              <a:t>Complete the application form  and supporting statement</a:t>
            </a:r>
          </a:p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en-US" altLang="en-US" dirty="0">
                <a:latin typeface="Calibri" panose="020F0502020204030204" pitchFamily="34" charset="0"/>
              </a:rPr>
              <a:t>Get the application to the school in plenty of time</a:t>
            </a:r>
          </a:p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en-US" altLang="en-US" dirty="0">
                <a:solidFill>
                  <a:srgbClr val="002060"/>
                </a:solidFill>
                <a:latin typeface="Calibri" panose="020F0502020204030204" pitchFamily="34" charset="0"/>
              </a:rPr>
              <a:t>Arrange a pre-visit (if possible )…surrounding area</a:t>
            </a:r>
          </a:p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Is the job right for you?</a:t>
            </a:r>
          </a:p>
        </p:txBody>
      </p:sp>
      <p:pic>
        <p:nvPicPr>
          <p:cNvPr id="4" name="Picture 3" descr="Person typing on laptop">
            <a:extLst>
              <a:ext uri="{FF2B5EF4-FFF2-40B4-BE49-F238E27FC236}">
                <a16:creationId xmlns:a16="http://schemas.microsoft.com/office/drawing/2014/main" id="{6BBB00BD-0A33-3247-82DB-71B2A8618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569" y="3428999"/>
            <a:ext cx="3834489" cy="2156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Flowchart: Document 20487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937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3" name="TextBox 4">
            <a:extLst>
              <a:ext uri="{FF2B5EF4-FFF2-40B4-BE49-F238E27FC236}">
                <a16:creationId xmlns:a16="http://schemas.microsoft.com/office/drawing/2014/main" id="{BD8BB976-2737-41A4-928F-334B30E90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530" y="171162"/>
            <a:ext cx="3249670" cy="23711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Applications</a:t>
            </a:r>
            <a:endParaRPr lang="en-US" alt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482" name="Picture 3">
            <a:extLst>
              <a:ext uri="{FF2B5EF4-FFF2-40B4-BE49-F238E27FC236}">
                <a16:creationId xmlns:a16="http://schemas.microsoft.com/office/drawing/2014/main" id="{DFE1148F-BEB6-4221-9DFA-2D0276A7B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6288" y="688721"/>
            <a:ext cx="7347537" cy="488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lowchart: Document 1030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6733A4-AA94-4145-A54A-14324854E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926" y="171162"/>
            <a:ext cx="3152274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do we need to consider ?</a:t>
            </a:r>
          </a:p>
        </p:txBody>
      </p:sp>
      <p:pic>
        <p:nvPicPr>
          <p:cNvPr id="1026" name="Picture 2" descr="Thinking Past Think-Pair-Share – Katherine Goyette">
            <a:extLst>
              <a:ext uri="{FF2B5EF4-FFF2-40B4-BE49-F238E27FC236}">
                <a16:creationId xmlns:a16="http://schemas.microsoft.com/office/drawing/2014/main" id="{D51B61A0-2977-4A44-8AC2-1C813CFA2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6375" y="387952"/>
            <a:ext cx="7347537" cy="541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789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DE935D86-48E3-4F9D-8D22-A826FBB9F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GB" altLang="en-US" sz="6000" b="1" dirty="0">
                <a:solidFill>
                  <a:schemeClr val="accent5"/>
                </a:solidFill>
              </a:rPr>
              <a:t>Do your homework</a:t>
            </a:r>
          </a:p>
        </p:txBody>
      </p:sp>
      <p:graphicFrame>
        <p:nvGraphicFramePr>
          <p:cNvPr id="21509" name="Content Placeholder 2">
            <a:extLst>
              <a:ext uri="{FF2B5EF4-FFF2-40B4-BE49-F238E27FC236}">
                <a16:creationId xmlns:a16="http://schemas.microsoft.com/office/drawing/2014/main" id="{22C59847-65ED-45A9-BD5E-8963977FF4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4403674"/>
              </p:ext>
            </p:extLst>
          </p:nvPr>
        </p:nvGraphicFramePr>
        <p:xfrm>
          <a:off x="5174231" y="284726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4710C55A-1336-4996-9059-7EC76BCB01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20418" y="503236"/>
            <a:ext cx="9637643" cy="8382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Applications get you the interview!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6F040166-0DEC-401E-AFC4-BEE7F0877C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1635" y="1600201"/>
            <a:ext cx="5671930" cy="3916363"/>
          </a:xfrm>
        </p:spPr>
        <p:txBody>
          <a:bodyPr>
            <a:normAutofit fontScale="55000" lnSpcReduction="20000"/>
          </a:bodyPr>
          <a:lstStyle/>
          <a:p>
            <a:pPr eaLnBrk="1" hangingPunct="1">
              <a:buFontTx/>
              <a:buNone/>
            </a:pPr>
            <a:r>
              <a:rPr lang="en-US" altLang="en-US" sz="5100" b="1" dirty="0">
                <a:solidFill>
                  <a:schemeClr val="accent6">
                    <a:lumMod val="75000"/>
                  </a:schemeClr>
                </a:solidFill>
              </a:rPr>
              <a:t>DO</a:t>
            </a:r>
          </a:p>
          <a:p>
            <a:pPr eaLnBrk="1" hangingPunct="1"/>
            <a:r>
              <a:rPr lang="en-US" altLang="en-US" sz="5100" b="1" dirty="0">
                <a:solidFill>
                  <a:schemeClr val="accent6">
                    <a:lumMod val="75000"/>
                  </a:schemeClr>
                </a:solidFill>
              </a:rPr>
              <a:t>Treat it with respect</a:t>
            </a:r>
          </a:p>
          <a:p>
            <a:pPr eaLnBrk="1" hangingPunct="1"/>
            <a:r>
              <a:rPr lang="en-US" altLang="en-US" sz="5100" b="1" dirty="0">
                <a:solidFill>
                  <a:schemeClr val="accent6">
                    <a:lumMod val="75000"/>
                  </a:schemeClr>
                </a:solidFill>
              </a:rPr>
              <a:t>Write in rough first</a:t>
            </a:r>
          </a:p>
          <a:p>
            <a:pPr eaLnBrk="1" hangingPunct="1"/>
            <a:r>
              <a:rPr lang="en-US" altLang="en-US" sz="5100" b="1" dirty="0">
                <a:solidFill>
                  <a:schemeClr val="accent6">
                    <a:lumMod val="75000"/>
                  </a:schemeClr>
                </a:solidFill>
              </a:rPr>
              <a:t>State the obvious</a:t>
            </a:r>
          </a:p>
          <a:p>
            <a:pPr eaLnBrk="1" hangingPunct="1"/>
            <a:r>
              <a:rPr lang="en-US" altLang="en-US" sz="5100" b="1" dirty="0">
                <a:solidFill>
                  <a:schemeClr val="accent6">
                    <a:lumMod val="75000"/>
                  </a:schemeClr>
                </a:solidFill>
              </a:rPr>
              <a:t>Focus on the job in question- essentials and desirables </a:t>
            </a:r>
          </a:p>
          <a:p>
            <a:pPr eaLnBrk="1" hangingPunct="1"/>
            <a:r>
              <a:rPr lang="en-US" altLang="en-US" sz="5100" b="1" dirty="0">
                <a:solidFill>
                  <a:schemeClr val="accent6">
                    <a:lumMod val="75000"/>
                  </a:schemeClr>
                </a:solidFill>
              </a:rPr>
              <a:t>Check if available online</a:t>
            </a:r>
          </a:p>
          <a:p>
            <a:pPr eaLnBrk="1" hangingPunct="1"/>
            <a:r>
              <a:rPr lang="en-US" altLang="en-US" sz="5100" b="1" dirty="0">
                <a:solidFill>
                  <a:schemeClr val="accent6">
                    <a:lumMod val="75000"/>
                  </a:schemeClr>
                </a:solidFill>
              </a:rPr>
              <a:t>Keep CV updated and concise, include only if asked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2E08FDA0-D91F-4029-8F4B-0989F3B6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508918"/>
            <a:ext cx="5075581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+mn-lt"/>
              </a:rPr>
              <a:t>DON</a:t>
            </a:r>
            <a:r>
              <a:rPr lang="ja-JP" altLang="en-US" b="1">
                <a:solidFill>
                  <a:srgbClr val="FF0000"/>
                </a:solidFill>
                <a:latin typeface="+mn-lt"/>
              </a:rPr>
              <a:t>’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T</a:t>
            </a:r>
          </a:p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+mn-lt"/>
              </a:rPr>
              <a:t>Use different </a:t>
            </a:r>
            <a:r>
              <a:rPr lang="en-GB" altLang="en-US" sz="2800" b="1" dirty="0">
                <a:solidFill>
                  <a:srgbClr val="FF0000"/>
                </a:solidFill>
                <a:latin typeface="+mn-lt"/>
              </a:rPr>
              <a:t>colour</a:t>
            </a:r>
            <a:r>
              <a:rPr lang="en-US" altLang="en-US" sz="2800" b="1" dirty="0">
                <a:solidFill>
                  <a:srgbClr val="FF0000"/>
                </a:solidFill>
                <a:latin typeface="+mn-lt"/>
              </a:rPr>
              <a:t> pens</a:t>
            </a:r>
          </a:p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+mn-lt"/>
              </a:rPr>
              <a:t>Cross out</a:t>
            </a:r>
          </a:p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+mn-lt"/>
              </a:rPr>
              <a:t>Leave blanks</a:t>
            </a:r>
          </a:p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+mn-lt"/>
              </a:rPr>
              <a:t>Tell lies</a:t>
            </a:r>
          </a:p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+mn-lt"/>
              </a:rPr>
              <a:t>Use a small envelope (A4)</a:t>
            </a:r>
          </a:p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+mn-lt"/>
              </a:rPr>
              <a:t>Miss deadlines</a:t>
            </a:r>
          </a:p>
          <a:p>
            <a:pPr eaLnBrk="1" hangingPunct="1">
              <a:buFontTx/>
              <a:buNone/>
            </a:pPr>
            <a:endParaRPr lang="en-US" altLang="en-US" dirty="0"/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2" dur="500"/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  <p:bldP spid="819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6E999FB4-B265-4F2A-B790-1C34FBC49E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51182"/>
            <a:ext cx="6870700" cy="762000"/>
          </a:xfrm>
        </p:spPr>
        <p:txBody>
          <a:bodyPr/>
          <a:lstStyle/>
          <a:p>
            <a:pPr eaLnBrk="1" hangingPunct="1"/>
            <a:r>
              <a:rPr lang="en-GB" altLang="en-US" b="1" dirty="0">
                <a:solidFill>
                  <a:schemeClr val="accent5"/>
                </a:solidFill>
              </a:rPr>
              <a:t>Application forms</a:t>
            </a:r>
          </a:p>
        </p:txBody>
      </p:sp>
      <p:graphicFrame>
        <p:nvGraphicFramePr>
          <p:cNvPr id="23559" name="Rectangle 3">
            <a:extLst>
              <a:ext uri="{FF2B5EF4-FFF2-40B4-BE49-F238E27FC236}">
                <a16:creationId xmlns:a16="http://schemas.microsoft.com/office/drawing/2014/main" id="{7431AE5B-AB09-4D55-85AF-AB0AE13D2509}"/>
              </a:ext>
            </a:extLst>
          </p:cNvPr>
          <p:cNvGraphicFramePr/>
          <p:nvPr/>
        </p:nvGraphicFramePr>
        <p:xfrm>
          <a:off x="2209800" y="1371600"/>
          <a:ext cx="830580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CD36C1D5-ACBC-4758-9394-C5DD5FDF8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2400"/>
            <a:ext cx="6870700" cy="1143000"/>
          </a:xfrm>
        </p:spPr>
        <p:txBody>
          <a:bodyPr/>
          <a:lstStyle/>
          <a:p>
            <a:pPr algn="ctr"/>
            <a:r>
              <a:rPr lang="en-GB" altLang="en-US" u="sng" dirty="0"/>
              <a:t>Application Practice</a:t>
            </a:r>
          </a:p>
        </p:txBody>
      </p:sp>
      <p:sp>
        <p:nvSpPr>
          <p:cNvPr id="24579" name="Content Placeholder 2">
            <a:extLst>
              <a:ext uri="{FF2B5EF4-FFF2-40B4-BE49-F238E27FC236}">
                <a16:creationId xmlns:a16="http://schemas.microsoft.com/office/drawing/2014/main" id="{628790B1-95D0-49DB-9B3D-38C7BF44A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1828800"/>
            <a:ext cx="7696200" cy="13716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Model Application Forms (catholiceducation.org.uk)</a:t>
            </a:r>
            <a:endParaRPr lang="en-GB" altLang="en-US" dirty="0"/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D6C59390-E762-4090-ADC8-951AF9D8E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025" y="2678625"/>
            <a:ext cx="7125749" cy="293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7" name="Flowchart: Document 25616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886E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31721F-D915-48ED-B22F-2D37E122FC57}"/>
              </a:ext>
            </a:extLst>
          </p:cNvPr>
          <p:cNvSpPr txBox="1"/>
          <p:nvPr/>
        </p:nvSpPr>
        <p:spPr>
          <a:xfrm>
            <a:off x="636529" y="171162"/>
            <a:ext cx="3248025" cy="2371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Interviews</a:t>
            </a:r>
          </a:p>
        </p:txBody>
      </p:sp>
      <p:pic>
        <p:nvPicPr>
          <p:cNvPr id="25602" name="Picture 3">
            <a:extLst>
              <a:ext uri="{FF2B5EF4-FFF2-40B4-BE49-F238E27FC236}">
                <a16:creationId xmlns:a16="http://schemas.microsoft.com/office/drawing/2014/main" id="{2F6D3AD6-21C5-41CC-B040-6F737ED176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0" r="1" b="16391"/>
          <a:stretch/>
        </p:blipFill>
        <p:spPr bwMode="auto">
          <a:xfrm>
            <a:off x="4207933" y="1684212"/>
            <a:ext cx="7347537" cy="349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Flowchart: Document 1035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6733A4-AA94-4145-A54A-14324854E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do we find out about jobs ?</a:t>
            </a:r>
          </a:p>
        </p:txBody>
      </p:sp>
      <p:pic>
        <p:nvPicPr>
          <p:cNvPr id="1026" name="Picture 2" descr="Thinking Past Think-Pair-Share – Katherine Goyette">
            <a:extLst>
              <a:ext uri="{FF2B5EF4-FFF2-40B4-BE49-F238E27FC236}">
                <a16:creationId xmlns:a16="http://schemas.microsoft.com/office/drawing/2014/main" id="{D51B61A0-2977-4A44-8AC2-1C813CFA2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4501" y="314073"/>
            <a:ext cx="7347537" cy="541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864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1D98CAC-3EFF-4342-BD5A-6C0E8CAB4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40068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FD5116-6F8B-4ABA-8FD3-89F54291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2"/>
            <a:ext cx="10515600" cy="26599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to do and what not to do …… 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FCA5B-3853-4830-88CC-1EB4106CF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68800"/>
            <a:ext cx="10515600" cy="139065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2"/>
              </a:rPr>
              <a:t> https://www.youtube.com/watch?v=fipSEmdj3i0</a:t>
            </a:r>
            <a:endParaRPr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836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A0B0BE94-8584-45B8-BC18-47190F8D42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3620" y="93884"/>
            <a:ext cx="7474172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u="sng" dirty="0"/>
              <a:t>Interviews 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1553AFE0-CCDC-4EFB-92A2-ABC46B5D50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3620" y="1987940"/>
            <a:ext cx="8530542" cy="3450613"/>
          </a:xfrm>
        </p:spPr>
        <p:txBody>
          <a:bodyPr anchor="ctr">
            <a:noAutofit/>
          </a:bodyPr>
          <a:lstStyle/>
          <a:p>
            <a:pPr eaLnBrk="1" hangingPunct="1"/>
            <a:r>
              <a:rPr lang="en-US" altLang="en-US" sz="3900" dirty="0"/>
              <a:t>Be yourself</a:t>
            </a:r>
          </a:p>
          <a:p>
            <a:pPr eaLnBrk="1" hangingPunct="1"/>
            <a:r>
              <a:rPr lang="en-US" altLang="en-US" sz="3900" dirty="0"/>
              <a:t>Be confident but not over confident</a:t>
            </a:r>
          </a:p>
          <a:p>
            <a:pPr eaLnBrk="1" hangingPunct="1"/>
            <a:r>
              <a:rPr lang="en-US" altLang="en-US" sz="3900" dirty="0"/>
              <a:t>Give yourself thinking time</a:t>
            </a:r>
          </a:p>
          <a:p>
            <a:pPr eaLnBrk="1" hangingPunct="1"/>
            <a:r>
              <a:rPr lang="en-US" altLang="en-US" sz="3900" dirty="0"/>
              <a:t>Portfolio?</a:t>
            </a:r>
          </a:p>
          <a:p>
            <a:pPr eaLnBrk="1" hangingPunct="1"/>
            <a:r>
              <a:rPr lang="en-US" altLang="en-US" sz="3900" dirty="0"/>
              <a:t>Positive body language</a:t>
            </a:r>
          </a:p>
          <a:p>
            <a:pPr eaLnBrk="1" hangingPunct="1"/>
            <a:r>
              <a:rPr lang="en-US" altLang="en-US" sz="3900" dirty="0"/>
              <a:t>DO NOT LOSE THE JOB IN THE INTERVIEW</a:t>
            </a:r>
          </a:p>
          <a:p>
            <a:pPr eaLnBrk="1" hangingPunct="1"/>
            <a:endParaRPr lang="en-US" altLang="en-US" sz="2400" dirty="0"/>
          </a:p>
        </p:txBody>
      </p:sp>
      <p:sp>
        <p:nvSpPr>
          <p:cNvPr id="26633" name="Rectangle 26632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35" name="Oval 26634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30" name="Graphic 26629" descr="Error">
            <a:extLst>
              <a:ext uri="{FF2B5EF4-FFF2-40B4-BE49-F238E27FC236}">
                <a16:creationId xmlns:a16="http://schemas.microsoft.com/office/drawing/2014/main" id="{84A5D48E-AE71-C091-746F-9649E050B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E8717-B27D-8F4F-BCFF-434A921E9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982"/>
            <a:ext cx="10515600" cy="1147349"/>
          </a:xfrm>
        </p:spPr>
        <p:txBody>
          <a:bodyPr/>
          <a:lstStyle/>
          <a:p>
            <a:r>
              <a:rPr lang="en-US" b="1" dirty="0">
                <a:solidFill>
                  <a:schemeClr val="accent5"/>
                </a:solidFill>
              </a:rPr>
              <a:t>Preparing for the interview - handout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25E1E2A-F901-4C38-8AA6-650F2AEEDE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3036405"/>
              </p:ext>
            </p:extLst>
          </p:nvPr>
        </p:nvGraphicFramePr>
        <p:xfrm>
          <a:off x="745435" y="1028043"/>
          <a:ext cx="10515600" cy="4551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0755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BAE5C7C3-D7EA-4241-9A6F-99A0CE8786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35019"/>
            <a:ext cx="10515600" cy="1129955"/>
          </a:xfrm>
        </p:spPr>
        <p:txBody>
          <a:bodyPr/>
          <a:lstStyle/>
          <a:p>
            <a:pPr eaLnBrk="1" hangingPunct="1"/>
            <a:r>
              <a:rPr lang="en-GB" altLang="en-US" b="1">
                <a:solidFill>
                  <a:srgbClr val="0070C0"/>
                </a:solidFill>
              </a:rPr>
              <a:t>The Interview Day</a:t>
            </a:r>
            <a:endParaRPr lang="en-GB" altLang="en-US" b="1" dirty="0">
              <a:solidFill>
                <a:srgbClr val="0070C0"/>
              </a:solidFill>
            </a:endParaRPr>
          </a:p>
        </p:txBody>
      </p:sp>
      <p:graphicFrame>
        <p:nvGraphicFramePr>
          <p:cNvPr id="29701" name="Rectangle 3">
            <a:extLst>
              <a:ext uri="{FF2B5EF4-FFF2-40B4-BE49-F238E27FC236}">
                <a16:creationId xmlns:a16="http://schemas.microsoft.com/office/drawing/2014/main" id="{E444F5B1-23CD-48F1-B5BF-5F6402AA0224}"/>
              </a:ext>
            </a:extLst>
          </p:cNvPr>
          <p:cNvGraphicFramePr/>
          <p:nvPr/>
        </p:nvGraphicFramePr>
        <p:xfrm>
          <a:off x="838200" y="1232452"/>
          <a:ext cx="10515600" cy="4122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Flowchart: Document 1030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6733A4-AA94-4145-A54A-14324854E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Interview questions ?</a:t>
            </a:r>
          </a:p>
        </p:txBody>
      </p:sp>
      <p:pic>
        <p:nvPicPr>
          <p:cNvPr id="1026" name="Picture 2" descr="Thinking Past Think-Pair-Share – Katherine Goyette">
            <a:extLst>
              <a:ext uri="{FF2B5EF4-FFF2-40B4-BE49-F238E27FC236}">
                <a16:creationId xmlns:a16="http://schemas.microsoft.com/office/drawing/2014/main" id="{D51B61A0-2977-4A44-8AC2-1C813CFA2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2154" y="374230"/>
            <a:ext cx="7347537" cy="541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319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B171153B-673E-4839-A029-11A3AC397C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altLang="en-US"/>
              <a:t>Questions at interview</a:t>
            </a:r>
            <a:endParaRPr lang="en-GB" altLang="en-US" dirty="0"/>
          </a:p>
        </p:txBody>
      </p:sp>
      <p:graphicFrame>
        <p:nvGraphicFramePr>
          <p:cNvPr id="30725" name="Rectangle 3">
            <a:extLst>
              <a:ext uri="{FF2B5EF4-FFF2-40B4-BE49-F238E27FC236}">
                <a16:creationId xmlns:a16="http://schemas.microsoft.com/office/drawing/2014/main" id="{82E255DD-3A4C-4AA4-B29F-726DD2BF24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4579394"/>
              </p:ext>
            </p:extLst>
          </p:nvPr>
        </p:nvGraphicFramePr>
        <p:xfrm>
          <a:off x="838200" y="1472716"/>
          <a:ext cx="10515600" cy="3912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B171153B-673E-4839-A029-11A3AC397C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altLang="en-US" dirty="0"/>
              <a:t>Questions at interview</a:t>
            </a:r>
          </a:p>
        </p:txBody>
      </p:sp>
      <p:graphicFrame>
        <p:nvGraphicFramePr>
          <p:cNvPr id="30725" name="Rectangle 3">
            <a:extLst>
              <a:ext uri="{FF2B5EF4-FFF2-40B4-BE49-F238E27FC236}">
                <a16:creationId xmlns:a16="http://schemas.microsoft.com/office/drawing/2014/main" id="{82E255DD-3A4C-4AA4-B29F-726DD2BF24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8519358"/>
              </p:ext>
            </p:extLst>
          </p:nvPr>
        </p:nvGraphicFramePr>
        <p:xfrm>
          <a:off x="838200" y="1472716"/>
          <a:ext cx="10515600" cy="3912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2F9F8FE6-3BF8-49FF-80D7-448C411A7EF6}"/>
              </a:ext>
            </a:extLst>
          </p:cNvPr>
          <p:cNvSpPr/>
          <p:nvPr/>
        </p:nvSpPr>
        <p:spPr>
          <a:xfrm>
            <a:off x="9985094" y="3893208"/>
            <a:ext cx="2110450" cy="193899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44779-2FE3-45DC-A3D2-86DF2F629A33}"/>
              </a:ext>
            </a:extLst>
          </p:cNvPr>
          <p:cNvSpPr txBox="1"/>
          <p:nvPr/>
        </p:nvSpPr>
        <p:spPr>
          <a:xfrm>
            <a:off x="9985094" y="3893208"/>
            <a:ext cx="60940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4000" dirty="0"/>
              <a:t>Interview </a:t>
            </a:r>
          </a:p>
          <a:p>
            <a:r>
              <a:rPr lang="en-GB" altLang="en-US" sz="4000" dirty="0"/>
              <a:t>questions </a:t>
            </a:r>
          </a:p>
          <a:p>
            <a:r>
              <a:rPr lang="en-GB" altLang="en-US" sz="4000" dirty="0"/>
              <a:t>handout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62795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7" name="Flowchart: Document 25616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886E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31721F-D915-48ED-B22F-2D37E122FC57}"/>
              </a:ext>
            </a:extLst>
          </p:cNvPr>
          <p:cNvSpPr txBox="1"/>
          <p:nvPr/>
        </p:nvSpPr>
        <p:spPr>
          <a:xfrm>
            <a:off x="636529" y="171162"/>
            <a:ext cx="3248025" cy="2371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Interview activities</a:t>
            </a:r>
          </a:p>
        </p:txBody>
      </p:sp>
      <p:pic>
        <p:nvPicPr>
          <p:cNvPr id="25602" name="Picture 3">
            <a:extLst>
              <a:ext uri="{FF2B5EF4-FFF2-40B4-BE49-F238E27FC236}">
                <a16:creationId xmlns:a16="http://schemas.microsoft.com/office/drawing/2014/main" id="{2F6D3AD6-21C5-41CC-B040-6F737ED176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0" r="1" b="16391"/>
          <a:stretch/>
        </p:blipFill>
        <p:spPr bwMode="auto">
          <a:xfrm>
            <a:off x="4207933" y="1684212"/>
            <a:ext cx="7347537" cy="349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557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5C16B-C0D3-4969-8F60-38399A59D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10" y="1830769"/>
            <a:ext cx="10515600" cy="1325563"/>
          </a:xfrm>
        </p:spPr>
        <p:txBody>
          <a:bodyPr>
            <a:noAutofit/>
          </a:bodyPr>
          <a:lstStyle/>
          <a:p>
            <a:r>
              <a:rPr lang="en-US" sz="7200" dirty="0"/>
              <a:t>In tray </a:t>
            </a:r>
            <a:br>
              <a:rPr lang="en-US" sz="7200" dirty="0"/>
            </a:br>
            <a:r>
              <a:rPr lang="en-US" sz="7200" dirty="0"/>
              <a:t>activity</a:t>
            </a:r>
            <a:endParaRPr lang="en-GB" sz="7200" dirty="0"/>
          </a:p>
        </p:txBody>
      </p:sp>
      <p:pic>
        <p:nvPicPr>
          <p:cNvPr id="2050" name="Picture 2" descr="5 expert tips to get better at in-tray exercises | Jobs and Careers at  Enterprise">
            <a:extLst>
              <a:ext uri="{FF2B5EF4-FFF2-40B4-BE49-F238E27FC236}">
                <a16:creationId xmlns:a16="http://schemas.microsoft.com/office/drawing/2014/main" id="{D7E8AF9C-E46C-4FC6-9554-9BB7CE65C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896" y="999713"/>
            <a:ext cx="8255000" cy="431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908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5C16B-C0D3-4969-8F60-38399A59D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10" y="1830769"/>
            <a:ext cx="10515600" cy="1325563"/>
          </a:xfrm>
        </p:spPr>
        <p:txBody>
          <a:bodyPr>
            <a:noAutofit/>
          </a:bodyPr>
          <a:lstStyle/>
          <a:p>
            <a:r>
              <a:rPr lang="en-US" sz="7200" dirty="0"/>
              <a:t>Lesson</a:t>
            </a:r>
            <a:br>
              <a:rPr lang="en-US" sz="7200" dirty="0"/>
            </a:br>
            <a:r>
              <a:rPr lang="en-US" sz="7200" dirty="0"/>
              <a:t>Observation</a:t>
            </a:r>
            <a:br>
              <a:rPr lang="en-US" sz="7200" dirty="0"/>
            </a:br>
            <a:br>
              <a:rPr lang="en-US" sz="7200" dirty="0"/>
            </a:br>
            <a:r>
              <a:rPr lang="en-US" sz="5400" dirty="0"/>
              <a:t>What to do / </a:t>
            </a:r>
            <a:br>
              <a:rPr lang="en-US" sz="5400" dirty="0"/>
            </a:br>
            <a:r>
              <a:rPr lang="en-US" sz="5400" dirty="0"/>
              <a:t>not to do ?</a:t>
            </a:r>
            <a:endParaRPr lang="en-GB" sz="7200" dirty="0"/>
          </a:p>
        </p:txBody>
      </p:sp>
      <p:pic>
        <p:nvPicPr>
          <p:cNvPr id="5122" name="Picture 2" descr="How to get the most out of lesson observations - IRIS Connect">
            <a:extLst>
              <a:ext uri="{FF2B5EF4-FFF2-40B4-BE49-F238E27FC236}">
                <a16:creationId xmlns:a16="http://schemas.microsoft.com/office/drawing/2014/main" id="{1927D74B-8763-45C3-97DB-673C5273C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255" y="678667"/>
            <a:ext cx="6709448" cy="446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A88D23-CE16-460D-AC06-220A8B4E7043}"/>
              </a:ext>
            </a:extLst>
          </p:cNvPr>
          <p:cNvSpPr txBox="1"/>
          <p:nvPr/>
        </p:nvSpPr>
        <p:spPr>
          <a:xfrm>
            <a:off x="370390" y="5313308"/>
            <a:ext cx="62040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Teaching Interview Trial Lessons: Best Practice - Your School Jobs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466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914D6E19-B7CA-4BAD-9F99-09A05204F7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60650" y="45651"/>
            <a:ext cx="6870700" cy="8382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u="sng" dirty="0"/>
              <a:t>Looking for a Job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556638FA-DEFC-42B4-9372-68BC922CC6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2317" y="862254"/>
            <a:ext cx="11687365" cy="5133491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sz="2200" kern="0" dirty="0">
                <a:ea typeface="MS PGothic" charset="0"/>
              </a:rPr>
              <a:t>Department for Education Teaching Jobs Portal   </a:t>
            </a:r>
            <a:r>
              <a:rPr lang="en-US" sz="2200" kern="0" dirty="0">
                <a:ea typeface="MS PGothic" charset="0"/>
                <a:hlinkClick r:id="rId2"/>
              </a:rPr>
              <a:t>https://teaching-jobs.service.gov.uk/</a:t>
            </a:r>
            <a:endParaRPr lang="en-US" sz="2200" kern="0" dirty="0">
              <a:ea typeface="MS PGothic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200" dirty="0">
                <a:latin typeface="Al Nile" pitchFamily="2" charset="-78"/>
                <a:ea typeface="MS PGothic" charset="0"/>
                <a:cs typeface="Al Nile" pitchFamily="2" charset="-78"/>
              </a:rPr>
              <a:t>TES  </a:t>
            </a:r>
            <a:r>
              <a:rPr lang="en-US" sz="2200" dirty="0">
                <a:latin typeface="Al Nile" pitchFamily="2" charset="-78"/>
                <a:ea typeface="MS PGothic" charset="0"/>
                <a:cs typeface="Al Nile" pitchFamily="2" charset="-78"/>
                <a:hlinkClick r:id="rId3"/>
              </a:rPr>
              <a:t>https://www.tes.com/jobs/</a:t>
            </a:r>
            <a:endParaRPr lang="en-US" sz="2200" dirty="0">
              <a:latin typeface="Al Nile" pitchFamily="2" charset="-78"/>
              <a:ea typeface="MS PGothic" charset="0"/>
              <a:cs typeface="Al Nile" pitchFamily="2" charset="-78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200" dirty="0">
                <a:latin typeface="Al Nile" pitchFamily="2" charset="-78"/>
                <a:ea typeface="MS PGothic" charset="0"/>
                <a:cs typeface="Al Nile" pitchFamily="2" charset="-78"/>
              </a:rPr>
              <a:t>Union Websites- National Education Union / NASUWT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200" dirty="0">
                <a:latin typeface="Al Nile" pitchFamily="2" charset="-78"/>
                <a:ea typeface="MS PGothic" charset="0"/>
                <a:cs typeface="Al Nile" pitchFamily="2" charset="-78"/>
              </a:rPr>
              <a:t>Local Authority Lists </a:t>
            </a:r>
            <a:r>
              <a:rPr lang="en-US" sz="2200" dirty="0" err="1">
                <a:latin typeface="Al Nile" pitchFamily="2" charset="-78"/>
                <a:ea typeface="MS PGothic" charset="0"/>
                <a:cs typeface="Al Nile" pitchFamily="2" charset="-78"/>
              </a:rPr>
              <a:t>eg.Durham</a:t>
            </a:r>
            <a:r>
              <a:rPr lang="en-US" sz="2200" dirty="0">
                <a:latin typeface="Al Nile" pitchFamily="2" charset="-78"/>
                <a:ea typeface="MS PGothic" charset="0"/>
                <a:cs typeface="Al Nile" pitchFamily="2" charset="-78"/>
              </a:rPr>
              <a:t> </a:t>
            </a:r>
            <a:r>
              <a:rPr lang="en-US" sz="2200" dirty="0">
                <a:latin typeface="Al Nile" pitchFamily="2" charset="-78"/>
                <a:ea typeface="MS PGothic" charset="0"/>
                <a:cs typeface="Al Nile" pitchFamily="2" charset="-78"/>
                <a:hlinkClick r:id="rId4"/>
              </a:rPr>
              <a:t>http://www.durham.gov.uk/article/2087/Newly-qualified-and-supply-teacher-services</a:t>
            </a:r>
            <a:r>
              <a:rPr lang="en-US" sz="2200" dirty="0">
                <a:latin typeface="Al Nile" pitchFamily="2" charset="-78"/>
                <a:ea typeface="MS PGothic" charset="0"/>
                <a:cs typeface="Al Nile" pitchFamily="2" charset="-78"/>
              </a:rPr>
              <a:t> - </a:t>
            </a:r>
            <a:r>
              <a:rPr lang="en-US" sz="2400" dirty="0">
                <a:hlinkClick r:id="rId5"/>
              </a:rPr>
              <a:t>North East Jobs - Gateshead Council - About Us</a:t>
            </a:r>
            <a:r>
              <a:rPr lang="en-US" sz="2400" dirty="0"/>
              <a:t> - </a:t>
            </a:r>
            <a:r>
              <a:rPr lang="en-US" sz="2400" dirty="0">
                <a:hlinkClick r:id="rId6"/>
              </a:rPr>
              <a:t>All Jobs at Newcastle City Council | Newcastle City Council</a:t>
            </a:r>
            <a:endParaRPr lang="en-US" sz="2200" dirty="0">
              <a:latin typeface="Al Nile" pitchFamily="2" charset="-78"/>
              <a:ea typeface="MS PGothic" charset="0"/>
              <a:cs typeface="Al Nile" pitchFamily="2" charset="-78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200" dirty="0">
                <a:latin typeface="Al Nile" pitchFamily="2" charset="-78"/>
                <a:ea typeface="MS PGothic" charset="0"/>
                <a:cs typeface="Al Nile" pitchFamily="2" charset="-78"/>
              </a:rPr>
              <a:t>The Universe </a:t>
            </a:r>
            <a:r>
              <a:rPr lang="en-US" sz="2200" dirty="0">
                <a:latin typeface="Al Nile" pitchFamily="2" charset="-78"/>
                <a:ea typeface="MS PGothic" charset="0"/>
                <a:cs typeface="Al Nile" pitchFamily="2" charset="-78"/>
                <a:hlinkClick r:id="rId7"/>
              </a:rPr>
              <a:t>https://universecatholicweekly.co.uk/category/education/</a:t>
            </a:r>
            <a:endParaRPr lang="en-US" sz="2200" dirty="0">
              <a:latin typeface="Al Nile" pitchFamily="2" charset="-78"/>
              <a:ea typeface="MS PGothic" charset="0"/>
              <a:cs typeface="Al Nile" pitchFamily="2" charset="-78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200" dirty="0">
                <a:latin typeface="Al Nile" pitchFamily="2" charset="-78"/>
                <a:ea typeface="MS PGothic" charset="0"/>
                <a:cs typeface="Al Nile" pitchFamily="2" charset="-78"/>
              </a:rPr>
              <a:t>Northern Cross and local papers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200" dirty="0">
                <a:latin typeface="Al Nile" pitchFamily="2" charset="-78"/>
                <a:ea typeface="MS PGothic" charset="0"/>
                <a:cs typeface="Al Nile" pitchFamily="2" charset="-78"/>
              </a:rPr>
              <a:t>Diocesan website  </a:t>
            </a:r>
            <a:r>
              <a:rPr lang="en-US" sz="2200" dirty="0">
                <a:latin typeface="Al Nile" pitchFamily="2" charset="-78"/>
                <a:ea typeface="MS PGothic" charset="0"/>
                <a:cs typeface="Al Nile" pitchFamily="2" charset="-78"/>
                <a:hlinkClick r:id="rId8"/>
              </a:rPr>
              <a:t>https://diocesehn.org.uk/education/job-vacancies/</a:t>
            </a:r>
            <a:r>
              <a:rPr lang="en-US" sz="2200" dirty="0">
                <a:latin typeface="Al Nile" pitchFamily="2" charset="-78"/>
                <a:ea typeface="MS PGothic" charset="0"/>
                <a:cs typeface="Al Nile" pitchFamily="2" charset="-78"/>
              </a:rPr>
              <a:t> 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200" dirty="0">
                <a:latin typeface="Al Nile" pitchFamily="2" charset="-78"/>
                <a:ea typeface="MS PGothic" charset="0"/>
                <a:cs typeface="Al Nile" pitchFamily="2" charset="-78"/>
              </a:rPr>
              <a:t>School Trust </a:t>
            </a:r>
            <a:r>
              <a:rPr lang="en-US" sz="2200" dirty="0" err="1">
                <a:latin typeface="Al Nile" pitchFamily="2" charset="-78"/>
                <a:ea typeface="MS PGothic" charset="0"/>
                <a:cs typeface="Al Nile" pitchFamily="2" charset="-78"/>
              </a:rPr>
              <a:t>websites:Bishop</a:t>
            </a:r>
            <a:r>
              <a:rPr lang="en-US" sz="2200" dirty="0">
                <a:latin typeface="Al Nile" pitchFamily="2" charset="-78"/>
                <a:ea typeface="MS PGothic" charset="0"/>
                <a:cs typeface="Al Nile" pitchFamily="2" charset="-78"/>
              </a:rPr>
              <a:t> Hogarth Catholic Education Trust </a:t>
            </a:r>
            <a:r>
              <a:rPr lang="en-US" sz="2200" dirty="0">
                <a:solidFill>
                  <a:srgbClr val="0070C0"/>
                </a:solidFill>
                <a:latin typeface="Al Nile" pitchFamily="2" charset="-78"/>
                <a:ea typeface="MS PGothic" charset="0"/>
                <a:cs typeface="Al Nile" pitchFamily="2" charset="-78"/>
              </a:rPr>
              <a:t>https://</a:t>
            </a:r>
            <a:r>
              <a:rPr lang="en-US" sz="2200" dirty="0" err="1">
                <a:solidFill>
                  <a:srgbClr val="0070C0"/>
                </a:solidFill>
                <a:latin typeface="Al Nile" pitchFamily="2" charset="-78"/>
                <a:ea typeface="MS PGothic" charset="0"/>
                <a:cs typeface="Al Nile" pitchFamily="2" charset="-78"/>
              </a:rPr>
              <a:t>bhcet.org.uk</a:t>
            </a:r>
            <a:r>
              <a:rPr lang="en-US" sz="2200" dirty="0">
                <a:solidFill>
                  <a:srgbClr val="0070C0"/>
                </a:solidFill>
                <a:latin typeface="Al Nile" pitchFamily="2" charset="-78"/>
                <a:ea typeface="MS PGothic" charset="0"/>
                <a:cs typeface="Al Nile" pitchFamily="2" charset="-78"/>
              </a:rPr>
              <a:t>/vacancies/</a:t>
            </a:r>
          </a:p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200" dirty="0">
                <a:latin typeface="Al Nile" pitchFamily="2" charset="-78"/>
                <a:ea typeface="MS PGothic" charset="0"/>
                <a:cs typeface="Al Nile" pitchFamily="2" charset="-78"/>
              </a:rPr>
              <a:t>Word of mouth/ emails from CTTP</a:t>
            </a:r>
          </a:p>
        </p:txBody>
      </p:sp>
      <p:pic>
        <p:nvPicPr>
          <p:cNvPr id="4" name="Picture 3" descr="Person teaching in class">
            <a:extLst>
              <a:ext uri="{FF2B5EF4-FFF2-40B4-BE49-F238E27FC236}">
                <a16:creationId xmlns:a16="http://schemas.microsoft.com/office/drawing/2014/main" id="{5CBEE3CE-6EC5-7046-B69C-ACC612ADD0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350" y="3923071"/>
            <a:ext cx="1926809" cy="1474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5C16B-C0D3-4969-8F60-38399A59D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10" y="2282182"/>
            <a:ext cx="10515600" cy="1325563"/>
          </a:xfrm>
        </p:spPr>
        <p:txBody>
          <a:bodyPr>
            <a:noAutofit/>
          </a:bodyPr>
          <a:lstStyle/>
          <a:p>
            <a:r>
              <a:rPr lang="en-US" sz="7200" dirty="0"/>
              <a:t>Group </a:t>
            </a:r>
            <a:br>
              <a:rPr lang="en-US" sz="7200" dirty="0"/>
            </a:br>
            <a:r>
              <a:rPr lang="en-US" sz="7200" dirty="0"/>
              <a:t>Activity</a:t>
            </a:r>
            <a:br>
              <a:rPr lang="en-US" sz="7200" dirty="0"/>
            </a:br>
            <a:br>
              <a:rPr lang="en-US" sz="7200" dirty="0"/>
            </a:br>
            <a:r>
              <a:rPr lang="en-US" dirty="0"/>
              <a:t>What to do / </a:t>
            </a:r>
            <a:br>
              <a:rPr lang="en-US" dirty="0"/>
            </a:br>
            <a:r>
              <a:rPr lang="en-US" dirty="0"/>
              <a:t>not to do ?</a:t>
            </a:r>
            <a:endParaRPr lang="en-GB" sz="7200" dirty="0"/>
          </a:p>
        </p:txBody>
      </p:sp>
      <p:pic>
        <p:nvPicPr>
          <p:cNvPr id="6146" name="Picture 2" descr="558,977 Observe Images, Stock Photos &amp; Vectors | Shutterstock">
            <a:extLst>
              <a:ext uri="{FF2B5EF4-FFF2-40B4-BE49-F238E27FC236}">
                <a16:creationId xmlns:a16="http://schemas.microsoft.com/office/drawing/2014/main" id="{1B32E656-44F4-44BD-9505-BD972CD32E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8"/>
          <a:stretch/>
        </p:blipFill>
        <p:spPr bwMode="auto">
          <a:xfrm>
            <a:off x="4645024" y="776669"/>
            <a:ext cx="6896079" cy="450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1200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91" name="Rectangle 32790">
            <a:extLst>
              <a:ext uri="{FF2B5EF4-FFF2-40B4-BE49-F238E27FC236}">
                <a16:creationId xmlns:a16="http://schemas.microsoft.com/office/drawing/2014/main" id="{DC8C3900-B8A1-4965-88E6-CBCBFE067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65945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81C9743A-5AAF-4FAB-802E-E2C8E7CD44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1" y="624568"/>
            <a:ext cx="3351755" cy="541292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6000" b="1" dirty="0">
                <a:solidFill>
                  <a:schemeClr val="bg1"/>
                </a:solidFill>
              </a:rPr>
              <a:t>Accepting a job offer</a:t>
            </a:r>
          </a:p>
        </p:txBody>
      </p:sp>
      <p:graphicFrame>
        <p:nvGraphicFramePr>
          <p:cNvPr id="32786" name="Rectangle 3">
            <a:extLst>
              <a:ext uri="{FF2B5EF4-FFF2-40B4-BE49-F238E27FC236}">
                <a16:creationId xmlns:a16="http://schemas.microsoft.com/office/drawing/2014/main" id="{F34E79DD-A54A-4F9F-B8DB-73AAC70762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7099224"/>
              </p:ext>
            </p:extLst>
          </p:nvPr>
        </p:nvGraphicFramePr>
        <p:xfrm>
          <a:off x="5600799" y="334521"/>
          <a:ext cx="5961345" cy="541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EFAFE6D4-5E1D-476C-9756-3550B06578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556590"/>
            <a:ext cx="6870700" cy="81501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Do you want the job?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910B86F6-2103-429C-AC21-AD90852A9A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5617" y="1563756"/>
            <a:ext cx="10283687" cy="392264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You will be asked if you would accept the job if offered! This is not an offer of a job…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If you have another interview for a post you would prefer in a few days' time, you could ask the panel if they will hold a job offer open until after the other interview. They will almost certainly ask you to make up your mind immediately.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It is unprofessional to accept a job at the interview and then renege on this acceptance later.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3B78A763-C607-44C2-9350-10D427193F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/>
              <a:t>If you are not successful?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73286A93-54A7-476C-A580-F3B5FC2B7C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36428" y="1953127"/>
            <a:ext cx="6467867" cy="3450613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altLang="en-US" sz="2400" dirty="0"/>
              <a:t>Make sure you accept your non-appointment gracefully. </a:t>
            </a:r>
          </a:p>
          <a:p>
            <a:pPr eaLnBrk="1" hangingPunct="1"/>
            <a:r>
              <a:rPr lang="en-US" altLang="en-US" sz="2400" dirty="0"/>
              <a:t>If offered the chance of a debriefing, take it.</a:t>
            </a:r>
          </a:p>
          <a:p>
            <a:pPr eaLnBrk="1" hangingPunct="1"/>
            <a:r>
              <a:rPr lang="en-US" altLang="en-US" sz="2400" dirty="0"/>
              <a:t>Spend some time on your analysis of how you performed. </a:t>
            </a:r>
          </a:p>
          <a:p>
            <a:pPr eaLnBrk="1" hangingPunct="1"/>
            <a:r>
              <a:rPr lang="en-US" altLang="en-US" sz="2400" dirty="0"/>
              <a:t>Discuss this with your tutors and any headteachers or experienced teachers you know and take the opportunity to attend any training sessions in interview techniques</a:t>
            </a:r>
          </a:p>
        </p:txBody>
      </p:sp>
      <p:sp>
        <p:nvSpPr>
          <p:cNvPr id="35857" name="Rectangle 35856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59" name="Oval 35858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854" name="Graphic 35853" descr="Dictionary Remove">
            <a:extLst>
              <a:ext uri="{FF2B5EF4-FFF2-40B4-BE49-F238E27FC236}">
                <a16:creationId xmlns:a16="http://schemas.microsoft.com/office/drawing/2014/main" id="{1E6A3513-26D2-A7D8-482D-570CBB05C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4.bp.blogspot.com/-Ut2ASqgFYyI/UAq4sOU4zHI/AAAAAAAAAFM/4iDa8MqRh0c/s1600/OBQ-PPT-Teaser-429x24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08" y="105217"/>
            <a:ext cx="10231055" cy="581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204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E9977E5E-F55A-47E2-86D4-49D0D1551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877" y="435427"/>
            <a:ext cx="6870700" cy="838200"/>
          </a:xfrm>
        </p:spPr>
        <p:txBody>
          <a:bodyPr/>
          <a:lstStyle/>
          <a:p>
            <a:pPr algn="ctr"/>
            <a:r>
              <a:rPr lang="en-GB" altLang="en-US" u="sng" dirty="0"/>
              <a:t>LinkedIn/ Social Media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ECD6F678-8D62-45A0-9DED-AA952F413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524000"/>
            <a:ext cx="11234057" cy="3962400"/>
          </a:xfrm>
        </p:spPr>
        <p:txBody>
          <a:bodyPr>
            <a:normAutofit/>
          </a:bodyPr>
          <a:lstStyle/>
          <a:p>
            <a:r>
              <a:rPr lang="en-GB" altLang="en-US" dirty="0"/>
              <a:t>Follow teaching jobs platforms on:</a:t>
            </a:r>
          </a:p>
          <a:p>
            <a:pPr marL="457200" indent="-457200">
              <a:buFont typeface="+mj-lt"/>
              <a:buAutoNum type="arabicPeriod"/>
            </a:pPr>
            <a:r>
              <a:rPr lang="en-GB" altLang="en-US" dirty="0"/>
              <a:t>LinkedIn- TES, Connections, Local Authorities, Jobs In Schools North East, Local Ed Trusts</a:t>
            </a:r>
          </a:p>
          <a:p>
            <a:pPr marL="457200" indent="-457200">
              <a:buFont typeface="+mj-lt"/>
              <a:buAutoNum type="arabicPeriod"/>
            </a:pPr>
            <a:r>
              <a:rPr lang="en-GB" altLang="en-US" dirty="0"/>
              <a:t>Facebook- TES Jobs, Teaching Unions Section, Local Schools Pages, North East Jobs.</a:t>
            </a:r>
          </a:p>
          <a:p>
            <a:pPr marL="457200" indent="-457200">
              <a:buFont typeface="+mj-lt"/>
              <a:buAutoNum type="arabicPeriod"/>
            </a:pPr>
            <a:r>
              <a:rPr lang="en-GB" altLang="en-US" dirty="0"/>
              <a:t>Twitter- Teaching Jobs Tags, VocatEd, Jobs In School North East.</a:t>
            </a:r>
          </a:p>
          <a:p>
            <a:endParaRPr lang="en-GB" altLang="en-US" dirty="0"/>
          </a:p>
          <a:p>
            <a:endParaRPr lang="en-GB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78E6D936-1F71-40F9-952E-95D6B0D5C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6519" y="457200"/>
            <a:ext cx="6870700" cy="914400"/>
          </a:xfrm>
        </p:spPr>
        <p:txBody>
          <a:bodyPr/>
          <a:lstStyle/>
          <a:p>
            <a:pPr algn="ctr"/>
            <a:r>
              <a:rPr lang="en-GB" altLang="en-US" u="sng" dirty="0"/>
              <a:t>LinkedIn</a:t>
            </a:r>
          </a:p>
        </p:txBody>
      </p:sp>
      <p:pic>
        <p:nvPicPr>
          <p:cNvPr id="10243" name="Picture 4" descr="Image result for Linkedin">
            <a:extLst>
              <a:ext uri="{FF2B5EF4-FFF2-40B4-BE49-F238E27FC236}">
                <a16:creationId xmlns:a16="http://schemas.microsoft.com/office/drawing/2014/main" id="{3F46D5BD-C8B5-441E-91A2-9674005A4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3" r="17061"/>
          <a:stretch>
            <a:fillRect/>
          </a:stretch>
        </p:blipFill>
        <p:spPr bwMode="auto">
          <a:xfrm>
            <a:off x="391885" y="595313"/>
            <a:ext cx="1066800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1CE100-67D6-4F08-B1DB-938C26ADF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1843" y="1524000"/>
            <a:ext cx="8079695" cy="3962400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It’s not just about what you know but also who you know too…Connect, Connect, Connect.</a:t>
            </a:r>
          </a:p>
          <a:p>
            <a:pPr>
              <a:defRPr/>
            </a:pPr>
            <a:endParaRPr lang="en-GB" sz="2400" dirty="0"/>
          </a:p>
          <a:p>
            <a:pPr>
              <a:defRPr/>
            </a:pPr>
            <a:r>
              <a:rPr lang="en-GB" sz="2400" dirty="0"/>
              <a:t>Be visible to possible future employers.</a:t>
            </a:r>
          </a:p>
          <a:p>
            <a:pPr marL="0" indent="0">
              <a:buNone/>
              <a:defRPr/>
            </a:pPr>
            <a:endParaRPr lang="en-GB" sz="2400" dirty="0"/>
          </a:p>
          <a:p>
            <a:pPr>
              <a:defRPr/>
            </a:pPr>
            <a:r>
              <a:rPr lang="en-GB" sz="2400" dirty="0"/>
              <a:t>Keep your profile updated and strictly professional.</a:t>
            </a:r>
          </a:p>
          <a:p>
            <a:pPr>
              <a:defRPr/>
            </a:pPr>
            <a:endParaRPr lang="en-GB" sz="2400" dirty="0"/>
          </a:p>
          <a:p>
            <a:pPr>
              <a:defRPr/>
            </a:pPr>
            <a:r>
              <a:rPr lang="en-GB" sz="2400" dirty="0"/>
              <a:t>Don’t be afraid to blow your own trumpet.</a:t>
            </a:r>
            <a:endParaRPr lang="en-GB" dirty="0"/>
          </a:p>
          <a:p>
            <a:pPr>
              <a:defRPr/>
            </a:pPr>
            <a:endParaRPr lang="en-GB" dirty="0"/>
          </a:p>
        </p:txBody>
      </p:sp>
      <p:pic>
        <p:nvPicPr>
          <p:cNvPr id="10245" name="Picture 6" descr="Image result for trumpet">
            <a:extLst>
              <a:ext uri="{FF2B5EF4-FFF2-40B4-BE49-F238E27FC236}">
                <a16:creationId xmlns:a16="http://schemas.microsoft.com/office/drawing/2014/main" id="{AABD430D-BBF1-4C90-AA69-7979B1225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958" y="3750129"/>
            <a:ext cx="2141538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074D2790-F5F7-48FA-905A-A3414F605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4321"/>
            <a:ext cx="10515600" cy="4034024"/>
          </a:xfrm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2600" b="1" dirty="0">
                <a:latin typeface="Al Nile" pitchFamily="2" charset="-78"/>
                <a:ea typeface="MS PGothic" charset="0"/>
                <a:cs typeface="Al Nile" pitchFamily="2" charset="-78"/>
              </a:rPr>
              <a:t>Local Authority Teaching Pools</a:t>
            </a:r>
          </a:p>
          <a:p>
            <a:pPr marL="0" indent="0">
              <a:buNone/>
              <a:defRPr/>
            </a:pPr>
            <a:r>
              <a:rPr lang="en-US" sz="2400" dirty="0">
                <a:latin typeface="Al Nile" pitchFamily="2" charset="-78"/>
                <a:ea typeface="MS PGothic" charset="0"/>
                <a:cs typeface="Al Nile" pitchFamily="2" charset="-78"/>
              </a:rPr>
              <a:t>Durham LA, Newcastle LA</a:t>
            </a:r>
          </a:p>
          <a:p>
            <a:pPr marL="1165225" indent="0">
              <a:buNone/>
              <a:defRPr/>
            </a:pPr>
            <a:r>
              <a:rPr lang="en-US" sz="2400" dirty="0">
                <a:latin typeface="Al Nile" pitchFamily="2" charset="-78"/>
                <a:ea typeface="MS PGothic" charset="0"/>
                <a:cs typeface="Al Nile" pitchFamily="2" charset="-78"/>
                <a:hlinkClick r:id="rId2"/>
              </a:rPr>
              <a:t>https://www.durham.gov.uk/article/2087/Newly-</a:t>
            </a:r>
            <a:br>
              <a:rPr lang="en-US" sz="2400" dirty="0">
                <a:latin typeface="Al Nile" pitchFamily="2" charset="-78"/>
                <a:ea typeface="MS PGothic" charset="0"/>
                <a:cs typeface="Al Nile" pitchFamily="2" charset="-78"/>
                <a:hlinkClick r:id="rId2"/>
              </a:rPr>
            </a:br>
            <a:r>
              <a:rPr lang="en-US" sz="2400" dirty="0">
                <a:latin typeface="Al Nile" pitchFamily="2" charset="-78"/>
                <a:ea typeface="MS PGothic" charset="0"/>
                <a:cs typeface="Al Nile" pitchFamily="2" charset="-78"/>
                <a:hlinkClick r:id="rId2"/>
              </a:rPr>
              <a:t>qualified-and-supply-teacher-services</a:t>
            </a:r>
            <a:endParaRPr lang="en-US" sz="2400" dirty="0">
              <a:latin typeface="Al Nile" pitchFamily="2" charset="-78"/>
              <a:ea typeface="MS PGothic" charset="0"/>
              <a:cs typeface="Al Nile" pitchFamily="2" charset="-78"/>
            </a:endParaRPr>
          </a:p>
          <a:p>
            <a:pPr marL="1165225" indent="0">
              <a:buNone/>
              <a:defRPr/>
            </a:pPr>
            <a:r>
              <a:rPr lang="en-GB" altLang="en-US" sz="2400" dirty="0">
                <a:hlinkClick r:id="rId3"/>
              </a:rPr>
              <a:t>https://www.newcastle.gov.uk/services/jobs-and-careers</a:t>
            </a:r>
            <a:endParaRPr lang="en-US" sz="2400" dirty="0">
              <a:latin typeface="Al Nile" pitchFamily="2" charset="-78"/>
              <a:ea typeface="MS PGothic" charset="0"/>
              <a:cs typeface="Al Nile" pitchFamily="2" charset="-78"/>
            </a:endParaRPr>
          </a:p>
          <a:p>
            <a:pPr marL="514350" indent="-514350">
              <a:buFont typeface="+mj-lt"/>
              <a:buAutoNum type="arabicPeriod" startAt="2"/>
              <a:defRPr/>
            </a:pPr>
            <a:r>
              <a:rPr lang="en-US" sz="2600" b="1" dirty="0">
                <a:latin typeface="Al Nile" pitchFamily="2" charset="-78"/>
                <a:ea typeface="MS PGothic" charset="0"/>
                <a:cs typeface="Al Nile" pitchFamily="2" charset="-78"/>
              </a:rPr>
              <a:t>School Trusts</a:t>
            </a:r>
          </a:p>
          <a:p>
            <a:pPr marL="1165225" indent="0">
              <a:buNone/>
              <a:defRPr/>
            </a:pPr>
            <a:r>
              <a:rPr lang="en-US" sz="2600" b="1" dirty="0">
                <a:latin typeface="Al Nile" pitchFamily="2" charset="-78"/>
                <a:ea typeface="MS PGothic" charset="0"/>
                <a:cs typeface="Al Nile" pitchFamily="2" charset="-78"/>
              </a:rPr>
              <a:t>Bishop Hogarth Catholic Education Trust Teaching Pool</a:t>
            </a:r>
            <a:br>
              <a:rPr lang="en-US" sz="2600" dirty="0">
                <a:latin typeface="Al Nile" pitchFamily="2" charset="-78"/>
                <a:ea typeface="MS PGothic" charset="0"/>
                <a:cs typeface="Al Nile" pitchFamily="2" charset="-78"/>
              </a:rPr>
            </a:br>
            <a:r>
              <a:rPr lang="en-US" sz="2400" dirty="0">
                <a:latin typeface="Al Nile" pitchFamily="2" charset="-78"/>
                <a:ea typeface="MS PGothic" charset="0"/>
                <a:cs typeface="Al Nile" pitchFamily="2" charset="-78"/>
              </a:rPr>
              <a:t>Carmel College, The Headlands, Darlington</a:t>
            </a:r>
          </a:p>
          <a:p>
            <a:pPr marL="1165225" indent="0">
              <a:buNone/>
              <a:defRPr/>
            </a:pPr>
            <a:r>
              <a:rPr lang="en-US" sz="2400" dirty="0">
                <a:solidFill>
                  <a:srgbClr val="0070C0"/>
                </a:solidFill>
                <a:latin typeface="Al Nile" pitchFamily="2" charset="-78"/>
                <a:ea typeface="MS PGothic" charset="0"/>
                <a:cs typeface="Al Nile" pitchFamily="2" charset="-78"/>
                <a:hlinkClick r:id="rId4"/>
              </a:rPr>
              <a:t>https://bhcet.org.uk/vacancies/</a:t>
            </a:r>
            <a:r>
              <a:rPr lang="en-US" sz="2400" dirty="0">
                <a:solidFill>
                  <a:srgbClr val="0070C0"/>
                </a:solidFill>
                <a:latin typeface="Al Nile" pitchFamily="2" charset="-78"/>
                <a:ea typeface="MS PGothic" charset="0"/>
                <a:cs typeface="Al Nile" pitchFamily="2" charset="-78"/>
              </a:rPr>
              <a:t> </a:t>
            </a:r>
          </a:p>
          <a:p>
            <a:pPr marL="0" indent="0">
              <a:buNone/>
              <a:defRPr/>
            </a:pPr>
            <a:endParaRPr lang="en-US" sz="2500" dirty="0">
              <a:ea typeface="MS PGothic" charset="0"/>
            </a:endParaRPr>
          </a:p>
          <a:p>
            <a:pPr marL="0" indent="0">
              <a:buNone/>
              <a:defRPr/>
            </a:pPr>
            <a:endParaRPr lang="en-GB" sz="2500" dirty="0">
              <a:ea typeface="MS PGothic" charset="0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E2393652-1FB3-4946-AA96-4C1525947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Tw Cen MT" panose="020B0602020104020603" pitchFamily="34" charset="0"/>
              </a:rPr>
              <a:t>Teaching Pools</a:t>
            </a:r>
            <a:endParaRPr lang="en-GB" b="1" dirty="0">
              <a:latin typeface="Tw Cen MT" panose="020B0602020104020603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F4251D-DD85-498F-B5DD-BFC9EF437C62}"/>
              </a:ext>
            </a:extLst>
          </p:cNvPr>
          <p:cNvCxnSpPr>
            <a:cxnSpLocks/>
          </p:cNvCxnSpPr>
          <p:nvPr/>
        </p:nvCxnSpPr>
        <p:spPr>
          <a:xfrm>
            <a:off x="939567" y="1333850"/>
            <a:ext cx="10872132" cy="0"/>
          </a:xfrm>
          <a:prstGeom prst="line">
            <a:avLst/>
          </a:prstGeom>
          <a:ln w="76200">
            <a:solidFill>
              <a:srgbClr val="FDB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01B8D5E-E459-482C-857C-8C85454B2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7832" y="441420"/>
            <a:ext cx="3133482" cy="260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ome">
            <a:extLst>
              <a:ext uri="{FF2B5EF4-FFF2-40B4-BE49-F238E27FC236}">
                <a16:creationId xmlns:a16="http://schemas.microsoft.com/office/drawing/2014/main" id="{F7C00BE9-45CE-4591-A932-3EB9E672A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87" y="3278038"/>
            <a:ext cx="1297007" cy="32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urham County Council Logo">
            <a:extLst>
              <a:ext uri="{FF2B5EF4-FFF2-40B4-BE49-F238E27FC236}">
                <a16:creationId xmlns:a16="http://schemas.microsoft.com/office/drawing/2014/main" id="{2DCDD195-8BAC-44A3-ABD0-19EA1012A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6" y="2481287"/>
            <a:ext cx="944814" cy="56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SHOP HOGARTH CATHOLIC EDUCATION TRUST CODE OF CONDUCT FOR LOCAL  MANAGEMENT BOARDS">
            <a:extLst>
              <a:ext uri="{FF2B5EF4-FFF2-40B4-BE49-F238E27FC236}">
                <a16:creationId xmlns:a16="http://schemas.microsoft.com/office/drawing/2014/main" id="{832C0966-3A37-4FB7-8683-1134999D1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72262"/>
            <a:ext cx="1196287" cy="76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66FB8EAF-5AD9-471E-B916-F94A58D36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8249"/>
            <a:ext cx="88392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400" u="sng" dirty="0">
                <a:hlinkClick r:id="rId2"/>
              </a:rPr>
              <a:t>Find a job in teaching — Teaching Vacancies (teaching-vacancies.service.gov.uk)</a:t>
            </a:r>
            <a:endParaRPr lang="en-GB" sz="3400" dirty="0"/>
          </a:p>
          <a:p>
            <a:pPr marL="0" indent="0">
              <a:buNone/>
            </a:pPr>
            <a:endParaRPr lang="en-GB" altLang="en-US" sz="2400" dirty="0"/>
          </a:p>
          <a:p>
            <a:pPr marL="0" indent="0">
              <a:buNone/>
            </a:pPr>
            <a:endParaRPr lang="en-GB" altLang="en-US" sz="2400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EA0CD718-0140-44D0-96E5-A1C8F802F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Tw Cen MT" panose="020B0602020104020603" pitchFamily="34" charset="0"/>
              </a:rPr>
              <a:t>DfE Website</a:t>
            </a:r>
            <a:endParaRPr lang="en-GB" b="1" dirty="0">
              <a:latin typeface="Tw Cen MT" panose="020B0602020104020603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C8D25DE-BBC3-4456-8021-6C1046146024}"/>
              </a:ext>
            </a:extLst>
          </p:cNvPr>
          <p:cNvCxnSpPr>
            <a:cxnSpLocks/>
          </p:cNvCxnSpPr>
          <p:nvPr/>
        </p:nvCxnSpPr>
        <p:spPr>
          <a:xfrm>
            <a:off x="939567" y="1333850"/>
            <a:ext cx="10872132" cy="0"/>
          </a:xfrm>
          <a:prstGeom prst="line">
            <a:avLst/>
          </a:prstGeom>
          <a:ln w="76200">
            <a:solidFill>
              <a:srgbClr val="FDB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D68C022-C140-4180-912B-0FC5A9D62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67" y="2555631"/>
            <a:ext cx="5214399" cy="3090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E9C5694F-50BA-4982-B23A-1679E9EDD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Tw Cen MT" panose="020B0602020104020603" pitchFamily="34" charset="0"/>
              </a:rPr>
              <a:t>TES</a:t>
            </a:r>
            <a:endParaRPr lang="en-GB" b="1" dirty="0">
              <a:latin typeface="Tw Cen MT" panose="020B06020201040206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4C71B6-4B97-466A-B1FC-789BCBF5695D}"/>
              </a:ext>
            </a:extLst>
          </p:cNvPr>
          <p:cNvCxnSpPr>
            <a:cxnSpLocks/>
          </p:cNvCxnSpPr>
          <p:nvPr/>
        </p:nvCxnSpPr>
        <p:spPr>
          <a:xfrm>
            <a:off x="939567" y="1333850"/>
            <a:ext cx="10872132" cy="0"/>
          </a:xfrm>
          <a:prstGeom prst="line">
            <a:avLst/>
          </a:prstGeom>
          <a:ln w="76200">
            <a:solidFill>
              <a:srgbClr val="FDB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1">
            <a:extLst>
              <a:ext uri="{FF2B5EF4-FFF2-40B4-BE49-F238E27FC236}">
                <a16:creationId xmlns:a16="http://schemas.microsoft.com/office/drawing/2014/main" id="{47374DA2-07E9-4F00-BC0C-752E9833A6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5"/>
          <a:stretch/>
        </p:blipFill>
        <p:spPr bwMode="auto">
          <a:xfrm>
            <a:off x="4166559" y="348495"/>
            <a:ext cx="7841412" cy="5275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AACF4F-440A-4337-B935-9BEEF8977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25" y="3140015"/>
            <a:ext cx="3753658" cy="2484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Will Hazell moves with the times (Times Educational Supplement) -  ResponseSource">
            <a:extLst>
              <a:ext uri="{FF2B5EF4-FFF2-40B4-BE49-F238E27FC236}">
                <a16:creationId xmlns:a16="http://schemas.microsoft.com/office/drawing/2014/main" id="{2372F39A-B24A-4B5D-92DD-B9AE64A63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67" y="1455900"/>
            <a:ext cx="1763563" cy="95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6DF78-CEB3-341B-8D65-E443D786C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Looking for a job in a Catholic School in the NE?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71D0B-3EFC-F619-E1EA-7E2E13C7B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cs typeface="Calibri"/>
              </a:rPr>
              <a:t>There are four large trusts in the RC Diocese of </a:t>
            </a:r>
            <a:r>
              <a:rPr lang="en-US" dirty="0" err="1">
                <a:cs typeface="Calibri"/>
              </a:rPr>
              <a:t>Hexham</a:t>
            </a:r>
            <a:r>
              <a:rPr lang="en-US" dirty="0">
                <a:cs typeface="Calibri"/>
              </a:rPr>
              <a:t> and Newcastle: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cs typeface="Calibri"/>
              </a:rPr>
              <a:t>North – Bishop </a:t>
            </a:r>
            <a:r>
              <a:rPr lang="en-US" dirty="0" err="1">
                <a:solidFill>
                  <a:srgbClr val="FF0000"/>
                </a:solidFill>
                <a:cs typeface="Calibri"/>
              </a:rPr>
              <a:t>Bewick</a:t>
            </a:r>
            <a:r>
              <a:rPr lang="en-US" dirty="0">
                <a:solidFill>
                  <a:srgbClr val="FF0000"/>
                </a:solidFill>
                <a:cs typeface="Calibri"/>
              </a:rPr>
              <a:t> Catholic Education Trust (5 secondaries 34 primary):</a:t>
            </a:r>
          </a:p>
          <a:p>
            <a:pPr marL="0" indent="0">
              <a:buNone/>
            </a:pPr>
            <a:r>
              <a:rPr lang="en-US" dirty="0">
                <a:cs typeface="Calibri"/>
              </a:rPr>
              <a:t>St. Cuthbert's Newcastle), Sacred Heart (Newcastle), St. Mary's (Newcastle), St. Thomas More (North Shields) and St. Benedict </a:t>
            </a:r>
            <a:r>
              <a:rPr lang="en-US" dirty="0" err="1">
                <a:cs typeface="Calibri"/>
              </a:rPr>
              <a:t>Biscop</a:t>
            </a:r>
            <a:r>
              <a:rPr lang="en-US" dirty="0">
                <a:cs typeface="Calibri"/>
              </a:rPr>
              <a:t> (Bedlington).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cs typeface="Calibri"/>
              </a:rPr>
              <a:t>South – Bishop Hogarth Catholic Education Trust (5 secondaries 30 primary):</a:t>
            </a:r>
          </a:p>
          <a:p>
            <a:pPr marL="0" indent="0">
              <a:buNone/>
            </a:pPr>
            <a:r>
              <a:rPr lang="en-US" dirty="0">
                <a:cs typeface="Calibri"/>
              </a:rPr>
              <a:t>Carmel College (Darlington), St. John's (Bishop Auckland), Our Lady and St. Bede (Stockton), St, Michael's (Billingham) and English Martyrs (</a:t>
            </a:r>
            <a:r>
              <a:rPr lang="en-US" dirty="0" err="1">
                <a:cs typeface="Calibri"/>
              </a:rPr>
              <a:t>Hartlepool</a:t>
            </a:r>
            <a:r>
              <a:rPr lang="en-US" dirty="0">
                <a:cs typeface="Calibri"/>
              </a:rPr>
              <a:t>).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2440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06C4FE15414241AE7DF3E02E6024AD" ma:contentTypeVersion="10" ma:contentTypeDescription="Create a new document." ma:contentTypeScope="" ma:versionID="03445bd29c0b2959100c234113298e57">
  <xsd:schema xmlns:xsd="http://www.w3.org/2001/XMLSchema" xmlns:xs="http://www.w3.org/2001/XMLSchema" xmlns:p="http://schemas.microsoft.com/office/2006/metadata/properties" xmlns:ns3="a83cd0ee-3b1f-456d-90b0-5b898b00c2fb" xmlns:ns4="3c3f0ec6-302d-41e0-a8f0-93a223e77411" targetNamespace="http://schemas.microsoft.com/office/2006/metadata/properties" ma:root="true" ma:fieldsID="6685c8fce2175e837e5f27ae77fe3c94" ns3:_="" ns4:_="">
    <xsd:import namespace="a83cd0ee-3b1f-456d-90b0-5b898b00c2fb"/>
    <xsd:import namespace="3c3f0ec6-302d-41e0-a8f0-93a223e7741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3cd0ee-3b1f-456d-90b0-5b898b00c2f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3f0ec6-302d-41e0-a8f0-93a223e774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0FE9A4-9F5E-4340-8E81-DEE7BE836BCC}">
  <ds:schemaRefs>
    <ds:schemaRef ds:uri="http://schemas.microsoft.com/office/2006/documentManagement/types"/>
    <ds:schemaRef ds:uri="3c3f0ec6-302d-41e0-a8f0-93a223e77411"/>
    <ds:schemaRef ds:uri="http://schemas.openxmlformats.org/package/2006/metadata/core-properties"/>
    <ds:schemaRef ds:uri="a83cd0ee-3b1f-456d-90b0-5b898b00c2fb"/>
    <ds:schemaRef ds:uri="http://purl.org/dc/elements/1.1/"/>
    <ds:schemaRef ds:uri="http://schemas.microsoft.com/office/infopath/2007/PartnerControls"/>
    <ds:schemaRef ds:uri="http://purl.org/dc/dcmitype/"/>
    <ds:schemaRef ds:uri="http://www.w3.org/XML/1998/namespace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81162F1-4F2A-45DA-B11B-E54D9A1780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3cd0ee-3b1f-456d-90b0-5b898b00c2fb"/>
    <ds:schemaRef ds:uri="3c3f0ec6-302d-41e0-a8f0-93a223e774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4F50500-DA23-41DC-AE6C-EE3B66DB1B7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1286</Words>
  <Application>Microsoft Office PowerPoint</Application>
  <PresentationFormat>Widescreen</PresentationFormat>
  <Paragraphs>160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Al Nile</vt:lpstr>
      <vt:lpstr>Arial</vt:lpstr>
      <vt:lpstr>Calibri</vt:lpstr>
      <vt:lpstr>Calibri Light</vt:lpstr>
      <vt:lpstr>Comic Sans MS</vt:lpstr>
      <vt:lpstr>Tw Cen MT</vt:lpstr>
      <vt:lpstr>Office Theme</vt:lpstr>
      <vt:lpstr>PowerPoint Presentation</vt:lpstr>
      <vt:lpstr>How do we find out about jobs ?</vt:lpstr>
      <vt:lpstr>Looking for a Job</vt:lpstr>
      <vt:lpstr>LinkedIn/ Social Media</vt:lpstr>
      <vt:lpstr>LinkedIn</vt:lpstr>
      <vt:lpstr>Teaching Pools</vt:lpstr>
      <vt:lpstr>DfE Website</vt:lpstr>
      <vt:lpstr>TES</vt:lpstr>
      <vt:lpstr>Looking for a job in a Catholic School in the NE?</vt:lpstr>
      <vt:lpstr>Looking for a job in a Catholic School in the NE?</vt:lpstr>
      <vt:lpstr>When?</vt:lpstr>
      <vt:lpstr>Applying for a teaching post</vt:lpstr>
      <vt:lpstr>PowerPoint Presentation</vt:lpstr>
      <vt:lpstr>What do we need to consider ?</vt:lpstr>
      <vt:lpstr>Do your homework</vt:lpstr>
      <vt:lpstr>Applications get you the interview!</vt:lpstr>
      <vt:lpstr>Application forms</vt:lpstr>
      <vt:lpstr>Application Practice</vt:lpstr>
      <vt:lpstr>PowerPoint Presentation</vt:lpstr>
      <vt:lpstr>What to do and what not to do …… !</vt:lpstr>
      <vt:lpstr>Interviews </vt:lpstr>
      <vt:lpstr>Preparing for the interview - handout</vt:lpstr>
      <vt:lpstr>The Interview Day</vt:lpstr>
      <vt:lpstr>Interview questions ?</vt:lpstr>
      <vt:lpstr>Questions at interview</vt:lpstr>
      <vt:lpstr>Questions at interview</vt:lpstr>
      <vt:lpstr>PowerPoint Presentation</vt:lpstr>
      <vt:lpstr>In tray  activity</vt:lpstr>
      <vt:lpstr>Lesson Observation  What to do /  not to do ?</vt:lpstr>
      <vt:lpstr>Group  Activity  What to do /  not to do ?</vt:lpstr>
      <vt:lpstr>Accepting a job offer</vt:lpstr>
      <vt:lpstr>Do you want the job?</vt:lpstr>
      <vt:lpstr>If you are not successful?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Stacey Brocklebank</dc:creator>
  <cp:lastModifiedBy>Iain Knox</cp:lastModifiedBy>
  <cp:revision>65</cp:revision>
  <dcterms:created xsi:type="dcterms:W3CDTF">2019-08-30T09:26:25Z</dcterms:created>
  <dcterms:modified xsi:type="dcterms:W3CDTF">2022-12-14T16:53:39Z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0x010100C006C4FE15414241AE7DF3E02E6024AD</vt:lpwstr>
  </property>
</Properties>
</file>