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sldIdLst>
    <p:sldId id="257" r:id="rId3"/>
    <p:sldId id="283" r:id="rId4"/>
    <p:sldId id="284" r:id="rId5"/>
    <p:sldId id="259" r:id="rId6"/>
    <p:sldId id="263" r:id="rId7"/>
    <p:sldId id="265" r:id="rId8"/>
    <p:sldId id="269" r:id="rId9"/>
    <p:sldId id="271" r:id="rId10"/>
    <p:sldId id="273" r:id="rId11"/>
    <p:sldId id="285" r:id="rId12"/>
    <p:sldId id="275" r:id="rId13"/>
    <p:sldId id="277" r:id="rId14"/>
    <p:sldId id="28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CCCA1-8BAA-41CB-A737-1EA477361854}" v="7" dt="2023-03-15T17:02:53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in Knox" userId="dfec72b5-a142-4602-b4cb-5001668b7602" providerId="ADAL" clId="{4CD19689-543E-4402-BBC9-2DC283C47006}"/>
    <pc:docChg chg="undo custSel addSld delSld modSld">
      <pc:chgData name="Iain Knox" userId="dfec72b5-a142-4602-b4cb-5001668b7602" providerId="ADAL" clId="{4CD19689-543E-4402-BBC9-2DC283C47006}" dt="2023-03-02T13:02:54.683" v="635" actId="20577"/>
      <pc:docMkLst>
        <pc:docMk/>
      </pc:docMkLst>
      <pc:sldChg chg="modSp">
        <pc:chgData name="Iain Knox" userId="dfec72b5-a142-4602-b4cb-5001668b7602" providerId="ADAL" clId="{4CD19689-543E-4402-BBC9-2DC283C47006}" dt="2023-03-02T12:56:39.516" v="634" actId="20577"/>
        <pc:sldMkLst>
          <pc:docMk/>
          <pc:sldMk cId="932854561" sldId="259"/>
        </pc:sldMkLst>
        <pc:spChg chg="mod">
          <ac:chgData name="Iain Knox" userId="dfec72b5-a142-4602-b4cb-5001668b7602" providerId="ADAL" clId="{4CD19689-543E-4402-BBC9-2DC283C47006}" dt="2023-03-02T12:56:39.516" v="634" actId="20577"/>
          <ac:spMkLst>
            <pc:docMk/>
            <pc:sldMk cId="932854561" sldId="259"/>
            <ac:spMk id="4" creationId="{4FC566A7-CEF1-4E9D-B8BF-CF3EBB4A4F41}"/>
          </ac:spMkLst>
        </pc:spChg>
      </pc:sldChg>
      <pc:sldChg chg="addSp delSp modSp">
        <pc:chgData name="Iain Knox" userId="dfec72b5-a142-4602-b4cb-5001668b7602" providerId="ADAL" clId="{4CD19689-543E-4402-BBC9-2DC283C47006}" dt="2023-03-02T11:52:51.301" v="142" actId="14100"/>
        <pc:sldMkLst>
          <pc:docMk/>
          <pc:sldMk cId="3612180938" sldId="263"/>
        </pc:sldMkLst>
        <pc:spChg chg="mod">
          <ac:chgData name="Iain Knox" userId="dfec72b5-a142-4602-b4cb-5001668b7602" providerId="ADAL" clId="{4CD19689-543E-4402-BBC9-2DC283C47006}" dt="2023-03-02T11:32:14.445" v="0" actId="20577"/>
          <ac:spMkLst>
            <pc:docMk/>
            <pc:sldMk cId="3612180938" sldId="263"/>
            <ac:spMk id="10" creationId="{3FFFAC2A-4C0E-4132-B658-5D96A2F0A4F1}"/>
          </ac:spMkLst>
        </pc:spChg>
        <pc:spChg chg="mod">
          <ac:chgData name="Iain Knox" userId="dfec72b5-a142-4602-b4cb-5001668b7602" providerId="ADAL" clId="{4CD19689-543E-4402-BBC9-2DC283C47006}" dt="2023-03-02T11:48:42.983" v="119" actId="13926"/>
          <ac:spMkLst>
            <pc:docMk/>
            <pc:sldMk cId="3612180938" sldId="263"/>
            <ac:spMk id="17" creationId="{CFC133EF-7B03-49F1-90AB-FACBD6AA6B23}"/>
          </ac:spMkLst>
        </pc:spChg>
        <pc:picChg chg="add del mod modCrop">
          <ac:chgData name="Iain Knox" userId="dfec72b5-a142-4602-b4cb-5001668b7602" providerId="ADAL" clId="{4CD19689-543E-4402-BBC9-2DC283C47006}" dt="2023-03-02T11:52:02.848" v="131" actId="478"/>
          <ac:picMkLst>
            <pc:docMk/>
            <pc:sldMk cId="3612180938" sldId="263"/>
            <ac:picMk id="6" creationId="{A6E76A86-6CC5-4F61-8475-966FB98989D7}"/>
          </ac:picMkLst>
        </pc:picChg>
        <pc:picChg chg="add mod modCrop">
          <ac:chgData name="Iain Knox" userId="dfec72b5-a142-4602-b4cb-5001668b7602" providerId="ADAL" clId="{4CD19689-543E-4402-BBC9-2DC283C47006}" dt="2023-03-02T11:52:51.301" v="142" actId="14100"/>
          <ac:picMkLst>
            <pc:docMk/>
            <pc:sldMk cId="3612180938" sldId="263"/>
            <ac:picMk id="7" creationId="{43286C54-AE85-4018-AD84-C6C11D4F7F10}"/>
          </ac:picMkLst>
        </pc:picChg>
        <pc:picChg chg="add del mod">
          <ac:chgData name="Iain Knox" userId="dfec72b5-a142-4602-b4cb-5001668b7602" providerId="ADAL" clId="{4CD19689-543E-4402-BBC9-2DC283C47006}" dt="2023-03-02T11:51:07.696" v="122" actId="478"/>
          <ac:picMkLst>
            <pc:docMk/>
            <pc:sldMk cId="3612180938" sldId="263"/>
            <ac:picMk id="15" creationId="{3CE123C5-B77E-480B-AD04-C76317D1BD66}"/>
          </ac:picMkLst>
        </pc:picChg>
      </pc:sldChg>
      <pc:sldChg chg="addSp delSp modSp">
        <pc:chgData name="Iain Knox" userId="dfec72b5-a142-4602-b4cb-5001668b7602" providerId="ADAL" clId="{4CD19689-543E-4402-BBC9-2DC283C47006}" dt="2023-03-02T11:58:36.926" v="361" actId="1076"/>
        <pc:sldMkLst>
          <pc:docMk/>
          <pc:sldMk cId="2328025763" sldId="265"/>
        </pc:sldMkLst>
        <pc:spChg chg="mod">
          <ac:chgData name="Iain Knox" userId="dfec72b5-a142-4602-b4cb-5001668b7602" providerId="ADAL" clId="{4CD19689-543E-4402-BBC9-2DC283C47006}" dt="2023-03-02T11:40:22.686" v="83" actId="20577"/>
          <ac:spMkLst>
            <pc:docMk/>
            <pc:sldMk cId="2328025763" sldId="265"/>
            <ac:spMk id="2" creationId="{16FC73E2-DC86-486C-B2C9-14FD92CB451C}"/>
          </ac:spMkLst>
        </pc:spChg>
        <pc:spChg chg="del mod">
          <ac:chgData name="Iain Knox" userId="dfec72b5-a142-4602-b4cb-5001668b7602" providerId="ADAL" clId="{4CD19689-543E-4402-BBC9-2DC283C47006}" dt="2023-03-02T11:38:52.024" v="38"/>
          <ac:spMkLst>
            <pc:docMk/>
            <pc:sldMk cId="2328025763" sldId="265"/>
            <ac:spMk id="6" creationId="{91CC266B-9092-4424-A91A-61E86E4DE9C5}"/>
          </ac:spMkLst>
        </pc:spChg>
        <pc:spChg chg="del mod">
          <ac:chgData name="Iain Knox" userId="dfec72b5-a142-4602-b4cb-5001668b7602" providerId="ADAL" clId="{4CD19689-543E-4402-BBC9-2DC283C47006}" dt="2023-03-02T11:39:13.321" v="47" actId="478"/>
          <ac:spMkLst>
            <pc:docMk/>
            <pc:sldMk cId="2328025763" sldId="265"/>
            <ac:spMk id="7" creationId="{5E5C27D2-20A0-4BBD-B142-D73C82F5B91A}"/>
          </ac:spMkLst>
        </pc:spChg>
        <pc:spChg chg="del">
          <ac:chgData name="Iain Knox" userId="dfec72b5-a142-4602-b4cb-5001668b7602" providerId="ADAL" clId="{4CD19689-543E-4402-BBC9-2DC283C47006}" dt="2023-03-02T11:33:27.516" v="12" actId="478"/>
          <ac:spMkLst>
            <pc:docMk/>
            <pc:sldMk cId="2328025763" sldId="265"/>
            <ac:spMk id="10" creationId="{7AF54888-6AE1-49A7-9A45-507DD3D2465D}"/>
          </ac:spMkLst>
        </pc:spChg>
        <pc:spChg chg="add del">
          <ac:chgData name="Iain Knox" userId="dfec72b5-a142-4602-b4cb-5001668b7602" providerId="ADAL" clId="{4CD19689-543E-4402-BBC9-2DC283C47006}" dt="2023-03-02T11:39:04.481" v="42" actId="478"/>
          <ac:spMkLst>
            <pc:docMk/>
            <pc:sldMk cId="2328025763" sldId="265"/>
            <ac:spMk id="11" creationId="{EDAFF5DA-07F8-49A4-8546-5C318302D277}"/>
          </ac:spMkLst>
        </pc:spChg>
        <pc:spChg chg="add mod">
          <ac:chgData name="Iain Knox" userId="dfec72b5-a142-4602-b4cb-5001668b7602" providerId="ADAL" clId="{4CD19689-543E-4402-BBC9-2DC283C47006}" dt="2023-03-02T11:58:35.190" v="360" actId="14100"/>
          <ac:spMkLst>
            <pc:docMk/>
            <pc:sldMk cId="2328025763" sldId="265"/>
            <ac:spMk id="12" creationId="{684AC8A4-94D2-4F39-9149-1A98C8C86A52}"/>
          </ac:spMkLst>
        </pc:spChg>
        <pc:picChg chg="del">
          <ac:chgData name="Iain Knox" userId="dfec72b5-a142-4602-b4cb-5001668b7602" providerId="ADAL" clId="{4CD19689-543E-4402-BBC9-2DC283C47006}" dt="2023-03-02T11:33:32.097" v="13" actId="478"/>
          <ac:picMkLst>
            <pc:docMk/>
            <pc:sldMk cId="2328025763" sldId="265"/>
            <ac:picMk id="8" creationId="{1B730597-B95C-421D-ACB7-63DA3A4488CC}"/>
          </ac:picMkLst>
        </pc:picChg>
        <pc:picChg chg="add mod">
          <ac:chgData name="Iain Knox" userId="dfec72b5-a142-4602-b4cb-5001668b7602" providerId="ADAL" clId="{4CD19689-543E-4402-BBC9-2DC283C47006}" dt="2023-03-02T11:58:36.926" v="361" actId="1076"/>
          <ac:picMkLst>
            <pc:docMk/>
            <pc:sldMk cId="2328025763" sldId="265"/>
            <ac:picMk id="13" creationId="{1BA0D6AE-6C2D-4699-B5BA-614A1CE3F5BC}"/>
          </ac:picMkLst>
        </pc:picChg>
      </pc:sldChg>
      <pc:sldChg chg="modSp">
        <pc:chgData name="Iain Knox" userId="dfec72b5-a142-4602-b4cb-5001668b7602" providerId="ADAL" clId="{4CD19689-543E-4402-BBC9-2DC283C47006}" dt="2023-03-02T13:02:54.683" v="635" actId="20577"/>
        <pc:sldMkLst>
          <pc:docMk/>
          <pc:sldMk cId="546956160" sldId="267"/>
        </pc:sldMkLst>
        <pc:spChg chg="mod">
          <ac:chgData name="Iain Knox" userId="dfec72b5-a142-4602-b4cb-5001668b7602" providerId="ADAL" clId="{4CD19689-543E-4402-BBC9-2DC283C47006}" dt="2023-03-02T13:02:54.683" v="635" actId="20577"/>
          <ac:spMkLst>
            <pc:docMk/>
            <pc:sldMk cId="546956160" sldId="267"/>
            <ac:spMk id="11" creationId="{B41192D2-93BE-4189-8FE2-2F31C86B9057}"/>
          </ac:spMkLst>
        </pc:spChg>
      </pc:sldChg>
      <pc:sldChg chg="addSp modSp">
        <pc:chgData name="Iain Knox" userId="dfec72b5-a142-4602-b4cb-5001668b7602" providerId="ADAL" clId="{4CD19689-543E-4402-BBC9-2DC283C47006}" dt="2023-03-02T11:55:29.365" v="166" actId="208"/>
        <pc:sldMkLst>
          <pc:docMk/>
          <pc:sldMk cId="3926644125" sldId="269"/>
        </pc:sldMkLst>
        <pc:spChg chg="add mod">
          <ac:chgData name="Iain Knox" userId="dfec72b5-a142-4602-b4cb-5001668b7602" providerId="ADAL" clId="{4CD19689-543E-4402-BBC9-2DC283C47006}" dt="2023-03-02T11:55:29.365" v="166" actId="208"/>
          <ac:spMkLst>
            <pc:docMk/>
            <pc:sldMk cId="3926644125" sldId="269"/>
            <ac:spMk id="2" creationId="{B45F32AB-64F4-4BF0-BE68-0F6B970D1727}"/>
          </ac:spMkLst>
        </pc:spChg>
        <pc:spChg chg="mod">
          <ac:chgData name="Iain Knox" userId="dfec72b5-a142-4602-b4cb-5001668b7602" providerId="ADAL" clId="{4CD19689-543E-4402-BBC9-2DC283C47006}" dt="2023-03-02T11:41:56.673" v="114" actId="13926"/>
          <ac:spMkLst>
            <pc:docMk/>
            <pc:sldMk cId="3926644125" sldId="269"/>
            <ac:spMk id="11" creationId="{B41192D2-93BE-4189-8FE2-2F31C86B9057}"/>
          </ac:spMkLst>
        </pc:spChg>
      </pc:sldChg>
      <pc:sldChg chg="addSp delSp modSp">
        <pc:chgData name="Iain Knox" userId="dfec72b5-a142-4602-b4cb-5001668b7602" providerId="ADAL" clId="{4CD19689-543E-4402-BBC9-2DC283C47006}" dt="2023-03-02T11:57:05.138" v="205" actId="20577"/>
        <pc:sldMkLst>
          <pc:docMk/>
          <pc:sldMk cId="3977862305" sldId="271"/>
        </pc:sldMkLst>
        <pc:spChg chg="mod">
          <ac:chgData name="Iain Knox" userId="dfec72b5-a142-4602-b4cb-5001668b7602" providerId="ADAL" clId="{4CD19689-543E-4402-BBC9-2DC283C47006}" dt="2023-03-02T11:41:38.878" v="110" actId="13926"/>
          <ac:spMkLst>
            <pc:docMk/>
            <pc:sldMk cId="3977862305" sldId="271"/>
            <ac:spMk id="11" creationId="{B41192D2-93BE-4189-8FE2-2F31C86B9057}"/>
          </ac:spMkLst>
        </pc:spChg>
        <pc:spChg chg="mod">
          <ac:chgData name="Iain Knox" userId="dfec72b5-a142-4602-b4cb-5001668b7602" providerId="ADAL" clId="{4CD19689-543E-4402-BBC9-2DC283C47006}" dt="2023-03-02T11:57:05.138" v="205" actId="20577"/>
          <ac:spMkLst>
            <pc:docMk/>
            <pc:sldMk cId="3977862305" sldId="271"/>
            <ac:spMk id="12" creationId="{DA2D83F4-E4BD-4615-97FF-1D744E4C67A0}"/>
          </ac:spMkLst>
        </pc:spChg>
        <pc:spChg chg="mod ord">
          <ac:chgData name="Iain Knox" userId="dfec72b5-a142-4602-b4cb-5001668b7602" providerId="ADAL" clId="{4CD19689-543E-4402-BBC9-2DC283C47006}" dt="2023-03-02T11:56:51.255" v="204" actId="1036"/>
          <ac:spMkLst>
            <pc:docMk/>
            <pc:sldMk cId="3977862305" sldId="271"/>
            <ac:spMk id="13" creationId="{1ED6F2F7-028A-4300-8CBC-A89F3FB5D2BD}"/>
          </ac:spMkLst>
        </pc:spChg>
        <pc:spChg chg="mod">
          <ac:chgData name="Iain Knox" userId="dfec72b5-a142-4602-b4cb-5001668b7602" providerId="ADAL" clId="{4CD19689-543E-4402-BBC9-2DC283C47006}" dt="2023-03-02T11:56:34.957" v="174" actId="208"/>
          <ac:spMkLst>
            <pc:docMk/>
            <pc:sldMk cId="3977862305" sldId="271"/>
            <ac:spMk id="17" creationId="{4ABBDC69-3165-4402-AD73-BC0FD88E4894}"/>
          </ac:spMkLst>
        </pc:spChg>
        <pc:spChg chg="mod">
          <ac:chgData name="Iain Knox" userId="dfec72b5-a142-4602-b4cb-5001668b7602" providerId="ADAL" clId="{4CD19689-543E-4402-BBC9-2DC283C47006}" dt="2023-03-02T11:56:34.957" v="174" actId="208"/>
          <ac:spMkLst>
            <pc:docMk/>
            <pc:sldMk cId="3977862305" sldId="271"/>
            <ac:spMk id="18" creationId="{4D5A2603-9069-4C50-9759-606935E7FCC6}"/>
          </ac:spMkLst>
        </pc:spChg>
        <pc:spChg chg="mod">
          <ac:chgData name="Iain Knox" userId="dfec72b5-a142-4602-b4cb-5001668b7602" providerId="ADAL" clId="{4CD19689-543E-4402-BBC9-2DC283C47006}" dt="2023-03-02T11:56:34.957" v="174" actId="208"/>
          <ac:spMkLst>
            <pc:docMk/>
            <pc:sldMk cId="3977862305" sldId="271"/>
            <ac:spMk id="19" creationId="{EF9E4129-B0CC-4E2F-89EB-A0F7D0869AA1}"/>
          </ac:spMkLst>
        </pc:spChg>
        <pc:spChg chg="mod">
          <ac:chgData name="Iain Knox" userId="dfec72b5-a142-4602-b4cb-5001668b7602" providerId="ADAL" clId="{4CD19689-543E-4402-BBC9-2DC283C47006}" dt="2023-03-02T11:56:34.957" v="174" actId="208"/>
          <ac:spMkLst>
            <pc:docMk/>
            <pc:sldMk cId="3977862305" sldId="271"/>
            <ac:spMk id="20" creationId="{17E4CA84-821C-4316-AADC-294991F646F8}"/>
          </ac:spMkLst>
        </pc:spChg>
        <pc:spChg chg="mod">
          <ac:chgData name="Iain Knox" userId="dfec72b5-a142-4602-b4cb-5001668b7602" providerId="ADAL" clId="{4CD19689-543E-4402-BBC9-2DC283C47006}" dt="2023-03-02T11:56:34.957" v="174" actId="208"/>
          <ac:spMkLst>
            <pc:docMk/>
            <pc:sldMk cId="3977862305" sldId="271"/>
            <ac:spMk id="21" creationId="{97BDA348-4513-4C01-B7C6-E90C7962FD4F}"/>
          </ac:spMkLst>
        </pc:spChg>
        <pc:spChg chg="mod">
          <ac:chgData name="Iain Knox" userId="dfec72b5-a142-4602-b4cb-5001668b7602" providerId="ADAL" clId="{4CD19689-543E-4402-BBC9-2DC283C47006}" dt="2023-03-02T11:56:34.957" v="174" actId="208"/>
          <ac:spMkLst>
            <pc:docMk/>
            <pc:sldMk cId="3977862305" sldId="271"/>
            <ac:spMk id="22" creationId="{3D2C835B-25B0-43BF-AFA2-A0394FB83460}"/>
          </ac:spMkLst>
        </pc:spChg>
        <pc:spChg chg="mod">
          <ac:chgData name="Iain Knox" userId="dfec72b5-a142-4602-b4cb-5001668b7602" providerId="ADAL" clId="{4CD19689-543E-4402-BBC9-2DC283C47006}" dt="2023-03-02T11:56:34.957" v="174" actId="208"/>
          <ac:spMkLst>
            <pc:docMk/>
            <pc:sldMk cId="3977862305" sldId="271"/>
            <ac:spMk id="23" creationId="{5A7813E5-FB3E-4E23-93C8-294187E90BE9}"/>
          </ac:spMkLst>
        </pc:spChg>
        <pc:picChg chg="del">
          <ac:chgData name="Iain Knox" userId="dfec72b5-a142-4602-b4cb-5001668b7602" providerId="ADAL" clId="{4CD19689-543E-4402-BBC9-2DC283C47006}" dt="2023-03-02T11:55:53.433" v="169" actId="478"/>
          <ac:picMkLst>
            <pc:docMk/>
            <pc:sldMk cId="3977862305" sldId="271"/>
            <ac:picMk id="10" creationId="{4D6461A4-6DA6-4154-B3E9-05A3790FFF9F}"/>
          </ac:picMkLst>
        </pc:picChg>
        <pc:picChg chg="mod">
          <ac:chgData name="Iain Knox" userId="dfec72b5-a142-4602-b4cb-5001668b7602" providerId="ADAL" clId="{4CD19689-543E-4402-BBC9-2DC283C47006}" dt="2023-03-02T11:56:34.957" v="174" actId="208"/>
          <ac:picMkLst>
            <pc:docMk/>
            <pc:sldMk cId="3977862305" sldId="271"/>
            <ac:picMk id="14" creationId="{97D62EAC-B782-44C1-8D2D-11EE45A82861}"/>
          </ac:picMkLst>
        </pc:picChg>
        <pc:picChg chg="add mod">
          <ac:chgData name="Iain Knox" userId="dfec72b5-a142-4602-b4cb-5001668b7602" providerId="ADAL" clId="{4CD19689-543E-4402-BBC9-2DC283C47006}" dt="2023-03-02T11:56:31.365" v="173" actId="208"/>
          <ac:picMkLst>
            <pc:docMk/>
            <pc:sldMk cId="3977862305" sldId="271"/>
            <ac:picMk id="24" creationId="{1D017D1E-847A-4C0A-A255-AC9707E5C192}"/>
          </ac:picMkLst>
        </pc:picChg>
      </pc:sldChg>
      <pc:sldChg chg="addSp modSp">
        <pc:chgData name="Iain Knox" userId="dfec72b5-a142-4602-b4cb-5001668b7602" providerId="ADAL" clId="{4CD19689-543E-4402-BBC9-2DC283C47006}" dt="2023-03-02T12:48:19.968" v="503" actId="1076"/>
        <pc:sldMkLst>
          <pc:docMk/>
          <pc:sldMk cId="1674162632" sldId="275"/>
        </pc:sldMkLst>
        <pc:spChg chg="mod">
          <ac:chgData name="Iain Knox" userId="dfec72b5-a142-4602-b4cb-5001668b7602" providerId="ADAL" clId="{4CD19689-543E-4402-BBC9-2DC283C47006}" dt="2023-03-02T12:48:04.799" v="499" actId="1076"/>
          <ac:spMkLst>
            <pc:docMk/>
            <pc:sldMk cId="1674162632" sldId="275"/>
            <ac:spMk id="19" creationId="{398A290D-8044-4E11-AD45-020103BC4159}"/>
          </ac:spMkLst>
        </pc:spChg>
        <pc:spChg chg="mod">
          <ac:chgData name="Iain Knox" userId="dfec72b5-a142-4602-b4cb-5001668b7602" providerId="ADAL" clId="{4CD19689-543E-4402-BBC9-2DC283C47006}" dt="2023-03-02T12:48:10.279" v="500" actId="1076"/>
          <ac:spMkLst>
            <pc:docMk/>
            <pc:sldMk cId="1674162632" sldId="275"/>
            <ac:spMk id="44" creationId="{C314EA0E-5A0B-4E27-BD52-46FEBBD25035}"/>
          </ac:spMkLst>
        </pc:spChg>
        <pc:spChg chg="mod">
          <ac:chgData name="Iain Knox" userId="dfec72b5-a142-4602-b4cb-5001668b7602" providerId="ADAL" clId="{4CD19689-543E-4402-BBC9-2DC283C47006}" dt="2023-03-02T12:48:14.327" v="501" actId="1076"/>
          <ac:spMkLst>
            <pc:docMk/>
            <pc:sldMk cId="1674162632" sldId="275"/>
            <ac:spMk id="45" creationId="{AA9D0811-3722-4E35-8A0A-C1ECF74FCE71}"/>
          </ac:spMkLst>
        </pc:spChg>
        <pc:spChg chg="add mod">
          <ac:chgData name="Iain Knox" userId="dfec72b5-a142-4602-b4cb-5001668b7602" providerId="ADAL" clId="{4CD19689-543E-4402-BBC9-2DC283C47006}" dt="2023-03-02T12:48:19.968" v="503" actId="1076"/>
          <ac:spMkLst>
            <pc:docMk/>
            <pc:sldMk cId="1674162632" sldId="275"/>
            <ac:spMk id="47" creationId="{6EB4122D-DB9A-4251-973C-0AACCEA66F47}"/>
          </ac:spMkLst>
        </pc:spChg>
        <pc:grpChg chg="mod">
          <ac:chgData name="Iain Knox" userId="dfec72b5-a142-4602-b4cb-5001668b7602" providerId="ADAL" clId="{4CD19689-543E-4402-BBC9-2DC283C47006}" dt="2023-03-02T12:48:04.799" v="499" actId="1076"/>
          <ac:grpSpMkLst>
            <pc:docMk/>
            <pc:sldMk cId="1674162632" sldId="275"/>
            <ac:grpSpMk id="3" creationId="{A0469E85-398C-40C5-814E-2430C9222586}"/>
          </ac:grpSpMkLst>
        </pc:grpChg>
        <pc:grpChg chg="mod">
          <ac:chgData name="Iain Knox" userId="dfec72b5-a142-4602-b4cb-5001668b7602" providerId="ADAL" clId="{4CD19689-543E-4402-BBC9-2DC283C47006}" dt="2023-03-02T12:48:10.279" v="500" actId="1076"/>
          <ac:grpSpMkLst>
            <pc:docMk/>
            <pc:sldMk cId="1674162632" sldId="275"/>
            <ac:grpSpMk id="30" creationId="{AA063C98-78FB-4125-9E4C-39BB5DE98BE0}"/>
          </ac:grpSpMkLst>
        </pc:grpChg>
        <pc:picChg chg="add mod">
          <ac:chgData name="Iain Knox" userId="dfec72b5-a142-4602-b4cb-5001668b7602" providerId="ADAL" clId="{4CD19689-543E-4402-BBC9-2DC283C47006}" dt="2023-03-02T12:48:19.968" v="503" actId="1076"/>
          <ac:picMkLst>
            <pc:docMk/>
            <pc:sldMk cId="1674162632" sldId="275"/>
            <ac:picMk id="43" creationId="{683AF73D-A0F0-40BC-BB12-BBBDBD15DA50}"/>
          </ac:picMkLst>
        </pc:picChg>
        <pc:picChg chg="mod">
          <ac:chgData name="Iain Knox" userId="dfec72b5-a142-4602-b4cb-5001668b7602" providerId="ADAL" clId="{4CD19689-543E-4402-BBC9-2DC283C47006}" dt="2023-03-02T12:48:14.327" v="501" actId="1076"/>
          <ac:picMkLst>
            <pc:docMk/>
            <pc:sldMk cId="1674162632" sldId="275"/>
            <ac:picMk id="46" creationId="{2E2379D6-8114-4FBA-887C-5909AE988BF9}"/>
          </ac:picMkLst>
        </pc:picChg>
      </pc:sldChg>
      <pc:sldChg chg="addSp delSp modSp">
        <pc:chgData name="Iain Knox" userId="dfec72b5-a142-4602-b4cb-5001668b7602" providerId="ADAL" clId="{4CD19689-543E-4402-BBC9-2DC283C47006}" dt="2023-03-02T12:53:01.975" v="584" actId="1076"/>
        <pc:sldMkLst>
          <pc:docMk/>
          <pc:sldMk cId="1236900011" sldId="277"/>
        </pc:sldMkLst>
        <pc:spChg chg="add mod ord">
          <ac:chgData name="Iain Knox" userId="dfec72b5-a142-4602-b4cb-5001668b7602" providerId="ADAL" clId="{4CD19689-543E-4402-BBC9-2DC283C47006}" dt="2023-03-02T12:48:30.320" v="505" actId="1076"/>
          <ac:spMkLst>
            <pc:docMk/>
            <pc:sldMk cId="1236900011" sldId="277"/>
            <ac:spMk id="3" creationId="{B7F73E88-2586-4486-93E5-04E7BF7CAD42}"/>
          </ac:spMkLst>
        </pc:spChg>
        <pc:spChg chg="del mod">
          <ac:chgData name="Iain Knox" userId="dfec72b5-a142-4602-b4cb-5001668b7602" providerId="ADAL" clId="{4CD19689-543E-4402-BBC9-2DC283C47006}" dt="2023-03-02T12:48:25.175" v="504" actId="478"/>
          <ac:spMkLst>
            <pc:docMk/>
            <pc:sldMk cId="1236900011" sldId="277"/>
            <ac:spMk id="6" creationId="{ACE8EAE7-5222-4303-8AF3-995B2BBDC661}"/>
          </ac:spMkLst>
        </pc:spChg>
        <pc:spChg chg="mod">
          <ac:chgData name="Iain Knox" userId="dfec72b5-a142-4602-b4cb-5001668b7602" providerId="ADAL" clId="{4CD19689-543E-4402-BBC9-2DC283C47006}" dt="2023-03-02T12:48:30.320" v="505" actId="1076"/>
          <ac:spMkLst>
            <pc:docMk/>
            <pc:sldMk cId="1236900011" sldId="277"/>
            <ac:spMk id="7" creationId="{6759719F-5019-4594-B5BF-F3F0ECB277EA}"/>
          </ac:spMkLst>
        </pc:spChg>
        <pc:spChg chg="add mod">
          <ac:chgData name="Iain Knox" userId="dfec72b5-a142-4602-b4cb-5001668b7602" providerId="ADAL" clId="{4CD19689-543E-4402-BBC9-2DC283C47006}" dt="2023-03-02T12:48:30.320" v="505" actId="1076"/>
          <ac:spMkLst>
            <pc:docMk/>
            <pc:sldMk cId="1236900011" sldId="277"/>
            <ac:spMk id="9" creationId="{B90BE2AC-155D-45E4-8DEF-A876F3542D48}"/>
          </ac:spMkLst>
        </pc:spChg>
        <pc:spChg chg="add mod">
          <ac:chgData name="Iain Knox" userId="dfec72b5-a142-4602-b4cb-5001668b7602" providerId="ADAL" clId="{4CD19689-543E-4402-BBC9-2DC283C47006}" dt="2023-03-02T12:48:30.320" v="505" actId="1076"/>
          <ac:spMkLst>
            <pc:docMk/>
            <pc:sldMk cId="1236900011" sldId="277"/>
            <ac:spMk id="10" creationId="{260CE78F-D579-4E23-9AFB-065F22CE647F}"/>
          </ac:spMkLst>
        </pc:spChg>
        <pc:spChg chg="add mod">
          <ac:chgData name="Iain Knox" userId="dfec72b5-a142-4602-b4cb-5001668b7602" providerId="ADAL" clId="{4CD19689-543E-4402-BBC9-2DC283C47006}" dt="2023-03-02T12:48:30.320" v="505" actId="1076"/>
          <ac:spMkLst>
            <pc:docMk/>
            <pc:sldMk cId="1236900011" sldId="277"/>
            <ac:spMk id="13" creationId="{A3B0601D-48D0-4542-80C1-5897DA78AD7C}"/>
          </ac:spMkLst>
        </pc:spChg>
        <pc:spChg chg="add mod">
          <ac:chgData name="Iain Knox" userId="dfec72b5-a142-4602-b4cb-5001668b7602" providerId="ADAL" clId="{4CD19689-543E-4402-BBC9-2DC283C47006}" dt="2023-03-02T12:48:36.823" v="507" actId="1076"/>
          <ac:spMkLst>
            <pc:docMk/>
            <pc:sldMk cId="1236900011" sldId="277"/>
            <ac:spMk id="14" creationId="{BC9614DB-57A8-4B87-9C3E-79374C583ADF}"/>
          </ac:spMkLst>
        </pc:spChg>
        <pc:spChg chg="add mod">
          <ac:chgData name="Iain Knox" userId="dfec72b5-a142-4602-b4cb-5001668b7602" providerId="ADAL" clId="{4CD19689-543E-4402-BBC9-2DC283C47006}" dt="2023-03-02T12:49:09.551" v="560" actId="1076"/>
          <ac:spMkLst>
            <pc:docMk/>
            <pc:sldMk cId="1236900011" sldId="277"/>
            <ac:spMk id="15" creationId="{902D2C24-B1EC-4498-9224-48324D9FAA47}"/>
          </ac:spMkLst>
        </pc:spChg>
        <pc:picChg chg="del mod">
          <ac:chgData name="Iain Knox" userId="dfec72b5-a142-4602-b4cb-5001668b7602" providerId="ADAL" clId="{4CD19689-543E-4402-BBC9-2DC283C47006}" dt="2023-03-02T12:48:25.175" v="504" actId="478"/>
          <ac:picMkLst>
            <pc:docMk/>
            <pc:sldMk cId="1236900011" sldId="277"/>
            <ac:picMk id="5" creationId="{88A53CA1-2CE3-499A-92C5-346CAC04D731}"/>
          </ac:picMkLst>
        </pc:picChg>
        <pc:picChg chg="mod">
          <ac:chgData name="Iain Knox" userId="dfec72b5-a142-4602-b4cb-5001668b7602" providerId="ADAL" clId="{4CD19689-543E-4402-BBC9-2DC283C47006}" dt="2023-03-02T12:48:30.320" v="505" actId="1076"/>
          <ac:picMkLst>
            <pc:docMk/>
            <pc:sldMk cId="1236900011" sldId="277"/>
            <ac:picMk id="11" creationId="{C6BBF7AB-D285-4AC1-B8EF-822B4CB12051}"/>
          </ac:picMkLst>
        </pc:picChg>
        <pc:picChg chg="add del mod">
          <ac:chgData name="Iain Knox" userId="dfec72b5-a142-4602-b4cb-5001668b7602" providerId="ADAL" clId="{4CD19689-543E-4402-BBC9-2DC283C47006}" dt="2023-03-02T12:47:28.674" v="493" actId="478"/>
          <ac:picMkLst>
            <pc:docMk/>
            <pc:sldMk cId="1236900011" sldId="277"/>
            <ac:picMk id="12" creationId="{96B0A293-D765-4CAA-88ED-D1FAEA21DBBA}"/>
          </ac:picMkLst>
        </pc:picChg>
        <pc:picChg chg="add del mod">
          <ac:chgData name="Iain Knox" userId="dfec72b5-a142-4602-b4cb-5001668b7602" providerId="ADAL" clId="{4CD19689-543E-4402-BBC9-2DC283C47006}" dt="2023-03-02T12:49:23.987" v="562" actId="478"/>
          <ac:picMkLst>
            <pc:docMk/>
            <pc:sldMk cId="1236900011" sldId="277"/>
            <ac:picMk id="16" creationId="{AC9CABE2-2684-4EF2-A6A7-C96CE9C3AB9E}"/>
          </ac:picMkLst>
        </pc:picChg>
        <pc:picChg chg="add mod modCrop">
          <ac:chgData name="Iain Knox" userId="dfec72b5-a142-4602-b4cb-5001668b7602" providerId="ADAL" clId="{4CD19689-543E-4402-BBC9-2DC283C47006}" dt="2023-03-02T12:48:30.320" v="505" actId="1076"/>
          <ac:picMkLst>
            <pc:docMk/>
            <pc:sldMk cId="1236900011" sldId="277"/>
            <ac:picMk id="1026" creationId="{39E1DA29-63E9-4AFA-B5F2-9FCAA0E89949}"/>
          </ac:picMkLst>
        </pc:picChg>
        <pc:picChg chg="add del mod modCrop">
          <ac:chgData name="Iain Knox" userId="dfec72b5-a142-4602-b4cb-5001668b7602" providerId="ADAL" clId="{4CD19689-543E-4402-BBC9-2DC283C47006}" dt="2023-03-02T12:48:30.320" v="505" actId="1076"/>
          <ac:picMkLst>
            <pc:docMk/>
            <pc:sldMk cId="1236900011" sldId="277"/>
            <ac:picMk id="1028" creationId="{B6854596-4802-4F9C-94ED-D7F251DBFB4B}"/>
          </ac:picMkLst>
        </pc:picChg>
        <pc:picChg chg="add mod ord">
          <ac:chgData name="Iain Knox" userId="dfec72b5-a142-4602-b4cb-5001668b7602" providerId="ADAL" clId="{4CD19689-543E-4402-BBC9-2DC283C47006}" dt="2023-03-02T12:52:50.568" v="580" actId="1076"/>
          <ac:picMkLst>
            <pc:docMk/>
            <pc:sldMk cId="1236900011" sldId="277"/>
            <ac:picMk id="1030" creationId="{72032CE3-D945-487B-AA8F-460B01649724}"/>
          </ac:picMkLst>
        </pc:picChg>
        <pc:picChg chg="add mod ord">
          <ac:chgData name="Iain Knox" userId="dfec72b5-a142-4602-b4cb-5001668b7602" providerId="ADAL" clId="{4CD19689-543E-4402-BBC9-2DC283C47006}" dt="2023-03-02T12:53:01.975" v="584" actId="1076"/>
          <ac:picMkLst>
            <pc:docMk/>
            <pc:sldMk cId="1236900011" sldId="277"/>
            <ac:picMk id="1032" creationId="{8700696D-D0E2-41D9-AE86-988A450B151C}"/>
          </ac:picMkLst>
        </pc:picChg>
        <pc:cxnChg chg="mod">
          <ac:chgData name="Iain Knox" userId="dfec72b5-a142-4602-b4cb-5001668b7602" providerId="ADAL" clId="{4CD19689-543E-4402-BBC9-2DC283C47006}" dt="2023-03-02T12:46:27.255" v="434" actId="1076"/>
          <ac:cxnSpMkLst>
            <pc:docMk/>
            <pc:sldMk cId="1236900011" sldId="277"/>
            <ac:cxnSpMk id="2" creationId="{C3916E3A-9835-4109-8FF5-0FE6600CD101}"/>
          </ac:cxnSpMkLst>
        </pc:cxnChg>
      </pc:sldChg>
      <pc:sldChg chg="modSp">
        <pc:chgData name="Iain Knox" userId="dfec72b5-a142-4602-b4cb-5001668b7602" providerId="ADAL" clId="{4CD19689-543E-4402-BBC9-2DC283C47006}" dt="2023-03-02T11:42:13.398" v="117" actId="13926"/>
        <pc:sldMkLst>
          <pc:docMk/>
          <pc:sldMk cId="651614477" sldId="282"/>
        </pc:sldMkLst>
        <pc:spChg chg="mod">
          <ac:chgData name="Iain Knox" userId="dfec72b5-a142-4602-b4cb-5001668b7602" providerId="ADAL" clId="{4CD19689-543E-4402-BBC9-2DC283C47006}" dt="2023-03-02T11:42:13.398" v="117" actId="13926"/>
          <ac:spMkLst>
            <pc:docMk/>
            <pc:sldMk cId="651614477" sldId="282"/>
            <ac:spMk id="4" creationId="{13A754E6-2FB0-49F3-8186-96102ED405BE}"/>
          </ac:spMkLst>
        </pc:spChg>
      </pc:sldChg>
      <pc:sldChg chg="add del">
        <pc:chgData name="Iain Knox" userId="dfec72b5-a142-4602-b4cb-5001668b7602" providerId="ADAL" clId="{4CD19689-543E-4402-BBC9-2DC283C47006}" dt="2023-03-02T12:04:18.710" v="363" actId="2696"/>
        <pc:sldMkLst>
          <pc:docMk/>
          <pc:sldMk cId="511568631" sldId="283"/>
        </pc:sldMkLst>
      </pc:sldChg>
    </pc:docChg>
  </pc:docChgLst>
  <pc:docChgLst>
    <pc:chgData name="Iain Knox" userId="dfec72b5-a142-4602-b4cb-5001668b7602" providerId="ADAL" clId="{3E0CCCA1-8BAA-41CB-A737-1EA477361854}"/>
    <pc:docChg chg="undo redo custSel delSld modSld">
      <pc:chgData name="Iain Knox" userId="dfec72b5-a142-4602-b4cb-5001668b7602" providerId="ADAL" clId="{3E0CCCA1-8BAA-41CB-A737-1EA477361854}" dt="2023-03-15T17:03:38.390" v="142" actId="478"/>
      <pc:docMkLst>
        <pc:docMk/>
      </pc:docMkLst>
      <pc:sldChg chg="modSp mod">
        <pc:chgData name="Iain Knox" userId="dfec72b5-a142-4602-b4cb-5001668b7602" providerId="ADAL" clId="{3E0CCCA1-8BAA-41CB-A737-1EA477361854}" dt="2023-03-15T17:02:09.103" v="132" actId="20577"/>
        <pc:sldMkLst>
          <pc:docMk/>
          <pc:sldMk cId="2328025763" sldId="265"/>
        </pc:sldMkLst>
        <pc:spChg chg="mod">
          <ac:chgData name="Iain Knox" userId="dfec72b5-a142-4602-b4cb-5001668b7602" providerId="ADAL" clId="{3E0CCCA1-8BAA-41CB-A737-1EA477361854}" dt="2023-03-15T17:02:09.103" v="132" actId="20577"/>
          <ac:spMkLst>
            <pc:docMk/>
            <pc:sldMk cId="2328025763" sldId="265"/>
            <ac:spMk id="2" creationId="{16FC73E2-DC86-486C-B2C9-14FD92CB451C}"/>
          </ac:spMkLst>
        </pc:spChg>
      </pc:sldChg>
      <pc:sldChg chg="modSp del mod">
        <pc:chgData name="Iain Knox" userId="dfec72b5-a142-4602-b4cb-5001668b7602" providerId="ADAL" clId="{3E0CCCA1-8BAA-41CB-A737-1EA477361854}" dt="2023-03-15T17:02:57.943" v="139" actId="47"/>
        <pc:sldMkLst>
          <pc:docMk/>
          <pc:sldMk cId="546956160" sldId="267"/>
        </pc:sldMkLst>
        <pc:spChg chg="mod">
          <ac:chgData name="Iain Knox" userId="dfec72b5-a142-4602-b4cb-5001668b7602" providerId="ADAL" clId="{3E0CCCA1-8BAA-41CB-A737-1EA477361854}" dt="2023-03-15T17:01:55.592" v="131" actId="20577"/>
          <ac:spMkLst>
            <pc:docMk/>
            <pc:sldMk cId="546956160" sldId="267"/>
            <ac:spMk id="11" creationId="{B41192D2-93BE-4189-8FE2-2F31C86B9057}"/>
          </ac:spMkLst>
        </pc:spChg>
      </pc:sldChg>
      <pc:sldChg chg="addSp delSp modSp mod">
        <pc:chgData name="Iain Knox" userId="dfec72b5-a142-4602-b4cb-5001668b7602" providerId="ADAL" clId="{3E0CCCA1-8BAA-41CB-A737-1EA477361854}" dt="2023-03-15T17:02:53.330" v="138"/>
        <pc:sldMkLst>
          <pc:docMk/>
          <pc:sldMk cId="3926644125" sldId="269"/>
        </pc:sldMkLst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2" creationId="{B45F32AB-64F4-4BF0-BE68-0F6B970D1727}"/>
          </ac:spMkLst>
        </pc:spChg>
        <pc:spChg chg="add mod">
          <ac:chgData name="Iain Knox" userId="dfec72b5-a142-4602-b4cb-5001668b7602" providerId="ADAL" clId="{3E0CCCA1-8BAA-41CB-A737-1EA477361854}" dt="2023-03-15T17:02:42.302" v="137" actId="571"/>
          <ac:spMkLst>
            <pc:docMk/>
            <pc:sldMk cId="3926644125" sldId="269"/>
            <ac:spMk id="8" creationId="{A799CF2B-A752-A204-6290-4E9021B7F13A}"/>
          </ac:spMkLst>
        </pc:spChg>
        <pc:spChg chg="mod">
          <ac:chgData name="Iain Knox" userId="dfec72b5-a142-4602-b4cb-5001668b7602" providerId="ADAL" clId="{3E0CCCA1-8BAA-41CB-A737-1EA477361854}" dt="2023-03-15T17:02:23.732" v="133" actId="20577"/>
          <ac:spMkLst>
            <pc:docMk/>
            <pc:sldMk cId="3926644125" sldId="269"/>
            <ac:spMk id="11" creationId="{B41192D2-93BE-4189-8FE2-2F31C86B9057}"/>
          </ac:spMkLst>
        </pc:spChg>
        <pc:spChg chg="add mod">
          <ac:chgData name="Iain Knox" userId="dfec72b5-a142-4602-b4cb-5001668b7602" providerId="ADAL" clId="{3E0CCCA1-8BAA-41CB-A737-1EA477361854}" dt="2023-03-15T17:02:53.330" v="138"/>
          <ac:spMkLst>
            <pc:docMk/>
            <pc:sldMk cId="3926644125" sldId="269"/>
            <ac:spMk id="12" creationId="{DBE0F8C7-1816-3431-E292-4883A52F0425}"/>
          </ac:spMkLst>
        </pc:spChg>
        <pc:spChg chg="add mod">
          <ac:chgData name="Iain Knox" userId="dfec72b5-a142-4602-b4cb-5001668b7602" providerId="ADAL" clId="{3E0CCCA1-8BAA-41CB-A737-1EA477361854}" dt="2023-03-15T17:02:53.330" v="138"/>
          <ac:spMkLst>
            <pc:docMk/>
            <pc:sldMk cId="3926644125" sldId="269"/>
            <ac:spMk id="13" creationId="{03D45DEA-43F9-D021-DE77-47A62A43D9CE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14" creationId="{A42ED2D7-30A9-4926-8668-B8E59ADC8400}"/>
          </ac:spMkLst>
        </pc:spChg>
        <pc:spChg chg="add mod">
          <ac:chgData name="Iain Knox" userId="dfec72b5-a142-4602-b4cb-5001668b7602" providerId="ADAL" clId="{3E0CCCA1-8BAA-41CB-A737-1EA477361854}" dt="2023-03-15T17:02:53.330" v="138"/>
          <ac:spMkLst>
            <pc:docMk/>
            <pc:sldMk cId="3926644125" sldId="269"/>
            <ac:spMk id="15" creationId="{DCB051AF-6B1D-1935-195F-64F965082059}"/>
          </ac:spMkLst>
        </pc:spChg>
        <pc:spChg chg="del">
          <ac:chgData name="Iain Knox" userId="dfec72b5-a142-4602-b4cb-5001668b7602" providerId="ADAL" clId="{3E0CCCA1-8BAA-41CB-A737-1EA477361854}" dt="2023-03-15T17:02:35.055" v="136" actId="478"/>
          <ac:spMkLst>
            <pc:docMk/>
            <pc:sldMk cId="3926644125" sldId="269"/>
            <ac:spMk id="16" creationId="{87CD866C-D433-4C79-82A0-5926F23152AB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18" creationId="{89BEDB67-90C6-4E0E-95C8-18A3894F8FB8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19" creationId="{61FEAD3C-F961-4ABF-9C97-DD4A174B3957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20" creationId="{B30ABF82-104E-423B-A2F2-0CD5BFDF9494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21" creationId="{68115B63-7B70-478E-BD06-15F68744B792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22" creationId="{99EF08F1-4650-44A8-B12F-E2B284546F17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23" creationId="{121CD8F6-9628-47FF-A97C-83AD4B766C8E}"/>
          </ac:spMkLst>
        </pc:spChg>
        <pc:spChg chg="del">
          <ac:chgData name="Iain Knox" userId="dfec72b5-a142-4602-b4cb-5001668b7602" providerId="ADAL" clId="{3E0CCCA1-8BAA-41CB-A737-1EA477361854}" dt="2023-03-15T17:02:32.329" v="135" actId="478"/>
          <ac:spMkLst>
            <pc:docMk/>
            <pc:sldMk cId="3926644125" sldId="269"/>
            <ac:spMk id="24" creationId="{5A5D043E-1C3D-4F86-8856-5DA795680695}"/>
          </ac:spMkLst>
        </pc:spChg>
        <pc:spChg chg="add mod">
          <ac:chgData name="Iain Knox" userId="dfec72b5-a142-4602-b4cb-5001668b7602" providerId="ADAL" clId="{3E0CCCA1-8BAA-41CB-A737-1EA477361854}" dt="2023-03-15T17:02:53.330" v="138"/>
          <ac:spMkLst>
            <pc:docMk/>
            <pc:sldMk cId="3926644125" sldId="269"/>
            <ac:spMk id="30" creationId="{204765F9-3519-8C28-6FE1-E50EC951968C}"/>
          </ac:spMkLst>
        </pc:spChg>
        <pc:picChg chg="del">
          <ac:chgData name="Iain Knox" userId="dfec72b5-a142-4602-b4cb-5001668b7602" providerId="ADAL" clId="{3E0CCCA1-8BAA-41CB-A737-1EA477361854}" dt="2023-03-15T17:02:28.687" v="134" actId="478"/>
          <ac:picMkLst>
            <pc:docMk/>
            <pc:sldMk cId="3926644125" sldId="269"/>
            <ac:picMk id="3" creationId="{8E9C8A2F-C179-42E7-B9BD-65FC153349E5}"/>
          </ac:picMkLst>
        </pc:picChg>
        <pc:picChg chg="add mod">
          <ac:chgData name="Iain Knox" userId="dfec72b5-a142-4602-b4cb-5001668b7602" providerId="ADAL" clId="{3E0CCCA1-8BAA-41CB-A737-1EA477361854}" dt="2023-03-15T17:02:42.302" v="137" actId="571"/>
          <ac:picMkLst>
            <pc:docMk/>
            <pc:sldMk cId="3926644125" sldId="269"/>
            <ac:picMk id="6" creationId="{D202A7B4-6225-D6E3-4175-A8D7935B8840}"/>
          </ac:picMkLst>
        </pc:picChg>
        <pc:picChg chg="add mod">
          <ac:chgData name="Iain Knox" userId="dfec72b5-a142-4602-b4cb-5001668b7602" providerId="ADAL" clId="{3E0CCCA1-8BAA-41CB-A737-1EA477361854}" dt="2023-03-15T17:02:53.330" v="138"/>
          <ac:picMkLst>
            <pc:docMk/>
            <pc:sldMk cId="3926644125" sldId="269"/>
            <ac:picMk id="10" creationId="{94402E77-CC43-FF34-0D07-3BF4E115E77F}"/>
          </ac:picMkLst>
        </pc:picChg>
      </pc:sldChg>
      <pc:sldChg chg="modSp mod">
        <pc:chgData name="Iain Knox" userId="dfec72b5-a142-4602-b4cb-5001668b7602" providerId="ADAL" clId="{3E0CCCA1-8BAA-41CB-A737-1EA477361854}" dt="2023-03-15T17:01:50.735" v="130" actId="20577"/>
        <pc:sldMkLst>
          <pc:docMk/>
          <pc:sldMk cId="3977862305" sldId="271"/>
        </pc:sldMkLst>
        <pc:spChg chg="mod">
          <ac:chgData name="Iain Knox" userId="dfec72b5-a142-4602-b4cb-5001668b7602" providerId="ADAL" clId="{3E0CCCA1-8BAA-41CB-A737-1EA477361854}" dt="2023-03-15T17:01:50.735" v="130" actId="20577"/>
          <ac:spMkLst>
            <pc:docMk/>
            <pc:sldMk cId="3977862305" sldId="271"/>
            <ac:spMk id="11" creationId="{B41192D2-93BE-4189-8FE2-2F31C86B9057}"/>
          </ac:spMkLst>
        </pc:spChg>
      </pc:sldChg>
      <pc:sldChg chg="addSp modSp mod">
        <pc:chgData name="Iain Knox" userId="dfec72b5-a142-4602-b4cb-5001668b7602" providerId="ADAL" clId="{3E0CCCA1-8BAA-41CB-A737-1EA477361854}" dt="2023-03-15T15:54:55.057" v="109" actId="1076"/>
        <pc:sldMkLst>
          <pc:docMk/>
          <pc:sldMk cId="3877046918" sldId="283"/>
        </pc:sldMkLst>
        <pc:spChg chg="add mod">
          <ac:chgData name="Iain Knox" userId="dfec72b5-a142-4602-b4cb-5001668b7602" providerId="ADAL" clId="{3E0CCCA1-8BAA-41CB-A737-1EA477361854}" dt="2023-03-15T15:54:55.057" v="109" actId="1076"/>
          <ac:spMkLst>
            <pc:docMk/>
            <pc:sldMk cId="3877046918" sldId="283"/>
            <ac:spMk id="3" creationId="{BC48F76F-9C4F-7429-1D05-42BB02CBD3F5}"/>
          </ac:spMkLst>
        </pc:spChg>
        <pc:spChg chg="add mod">
          <ac:chgData name="Iain Knox" userId="dfec72b5-a142-4602-b4cb-5001668b7602" providerId="ADAL" clId="{3E0CCCA1-8BAA-41CB-A737-1EA477361854}" dt="2023-03-15T15:54:45.562" v="108" actId="1076"/>
          <ac:spMkLst>
            <pc:docMk/>
            <pc:sldMk cId="3877046918" sldId="283"/>
            <ac:spMk id="5" creationId="{79266DE2-F0C1-B81F-A570-FC7090676E94}"/>
          </ac:spMkLst>
        </pc:spChg>
        <pc:graphicFrameChg chg="mod modGraphic">
          <ac:chgData name="Iain Knox" userId="dfec72b5-a142-4602-b4cb-5001668b7602" providerId="ADAL" clId="{3E0CCCA1-8BAA-41CB-A737-1EA477361854}" dt="2023-03-13T08:30:04.923" v="69"/>
          <ac:graphicFrameMkLst>
            <pc:docMk/>
            <pc:sldMk cId="3877046918" sldId="283"/>
            <ac:graphicFrameMk id="4" creationId="{21EB23D7-2CDD-6D92-F675-9E76346DF03F}"/>
          </ac:graphicFrameMkLst>
        </pc:graphicFrameChg>
      </pc:sldChg>
      <pc:sldChg chg="addSp modSp mod">
        <pc:chgData name="Iain Knox" userId="dfec72b5-a142-4602-b4cb-5001668b7602" providerId="ADAL" clId="{3E0CCCA1-8BAA-41CB-A737-1EA477361854}" dt="2023-03-13T08:28:42.802" v="45" actId="20577"/>
        <pc:sldMkLst>
          <pc:docMk/>
          <pc:sldMk cId="2104434258" sldId="284"/>
        </pc:sldMkLst>
        <pc:spChg chg="mod">
          <ac:chgData name="Iain Knox" userId="dfec72b5-a142-4602-b4cb-5001668b7602" providerId="ADAL" clId="{3E0CCCA1-8BAA-41CB-A737-1EA477361854}" dt="2023-03-13T08:28:08.475" v="0" actId="1076"/>
          <ac:spMkLst>
            <pc:docMk/>
            <pc:sldMk cId="2104434258" sldId="284"/>
            <ac:spMk id="5" creationId="{8CE7F8DF-1603-0D9C-85F0-3C130529EB96}"/>
          </ac:spMkLst>
        </pc:spChg>
        <pc:spChg chg="mod">
          <ac:chgData name="Iain Knox" userId="dfec72b5-a142-4602-b4cb-5001668b7602" providerId="ADAL" clId="{3E0CCCA1-8BAA-41CB-A737-1EA477361854}" dt="2023-03-13T08:28:13.239" v="1" actId="1076"/>
          <ac:spMkLst>
            <pc:docMk/>
            <pc:sldMk cId="2104434258" sldId="284"/>
            <ac:spMk id="6" creationId="{AD3ADB70-7124-7834-EEB1-9EF5C32A859C}"/>
          </ac:spMkLst>
        </pc:spChg>
        <pc:spChg chg="add mod">
          <ac:chgData name="Iain Knox" userId="dfec72b5-a142-4602-b4cb-5001668b7602" providerId="ADAL" clId="{3E0CCCA1-8BAA-41CB-A737-1EA477361854}" dt="2023-03-13T08:28:42.802" v="45" actId="20577"/>
          <ac:spMkLst>
            <pc:docMk/>
            <pc:sldMk cId="2104434258" sldId="284"/>
            <ac:spMk id="7" creationId="{A7613798-28D5-1994-B492-408631E27ED0}"/>
          </ac:spMkLst>
        </pc:spChg>
      </pc:sldChg>
      <pc:sldChg chg="addSp delSp modSp mod">
        <pc:chgData name="Iain Knox" userId="dfec72b5-a142-4602-b4cb-5001668b7602" providerId="ADAL" clId="{3E0CCCA1-8BAA-41CB-A737-1EA477361854}" dt="2023-03-15T17:03:38.390" v="142" actId="478"/>
        <pc:sldMkLst>
          <pc:docMk/>
          <pc:sldMk cId="3025820088" sldId="285"/>
        </pc:sldMkLst>
        <pc:spChg chg="add del mod">
          <ac:chgData name="Iain Knox" userId="dfec72b5-a142-4602-b4cb-5001668b7602" providerId="ADAL" clId="{3E0CCCA1-8BAA-41CB-A737-1EA477361854}" dt="2023-03-15T17:03:38.390" v="142" actId="478"/>
          <ac:spMkLst>
            <pc:docMk/>
            <pc:sldMk cId="3025820088" sldId="285"/>
            <ac:spMk id="7" creationId="{2805BE68-C4D1-0940-0163-0EA9F8AE8255}"/>
          </ac:spMkLst>
        </pc:spChg>
      </pc:sldChg>
    </pc:docChg>
  </pc:docChgLst>
  <pc:docChgLst>
    <pc:chgData name="Iain Knox" userId="dfec72b5-a142-4602-b4cb-5001668b7602" providerId="ADAL" clId="{7571F31B-F7F5-4D5B-B36F-EA4362DBD17D}"/>
    <pc:docChg chg="custSel addSld delSld modSld">
      <pc:chgData name="Iain Knox" userId="dfec72b5-a142-4602-b4cb-5001668b7602" providerId="ADAL" clId="{7571F31B-F7F5-4D5B-B36F-EA4362DBD17D}" dt="2023-03-08T19:34:25.189" v="481" actId="47"/>
      <pc:docMkLst>
        <pc:docMk/>
      </pc:docMkLst>
      <pc:sldChg chg="modSp mod">
        <pc:chgData name="Iain Knox" userId="dfec72b5-a142-4602-b4cb-5001668b7602" providerId="ADAL" clId="{7571F31B-F7F5-4D5B-B36F-EA4362DBD17D}" dt="2023-03-08T19:23:36.668" v="20" actId="20577"/>
        <pc:sldMkLst>
          <pc:docMk/>
          <pc:sldMk cId="3210210776" sldId="257"/>
        </pc:sldMkLst>
        <pc:spChg chg="mod">
          <ac:chgData name="Iain Knox" userId="dfec72b5-a142-4602-b4cb-5001668b7602" providerId="ADAL" clId="{7571F31B-F7F5-4D5B-B36F-EA4362DBD17D}" dt="2023-03-08T19:23:36.668" v="20" actId="20577"/>
          <ac:spMkLst>
            <pc:docMk/>
            <pc:sldMk cId="3210210776" sldId="257"/>
            <ac:spMk id="3" creationId="{00000000-0000-0000-0000-000000000000}"/>
          </ac:spMkLst>
        </pc:spChg>
      </pc:sldChg>
      <pc:sldChg chg="del">
        <pc:chgData name="Iain Knox" userId="dfec72b5-a142-4602-b4cb-5001668b7602" providerId="ADAL" clId="{7571F31B-F7F5-4D5B-B36F-EA4362DBD17D}" dt="2023-03-08T19:34:25.189" v="481" actId="47"/>
        <pc:sldMkLst>
          <pc:docMk/>
          <pc:sldMk cId="1263356564" sldId="261"/>
        </pc:sldMkLst>
      </pc:sldChg>
      <pc:sldChg chg="addSp modSp mod">
        <pc:chgData name="Iain Knox" userId="dfec72b5-a142-4602-b4cb-5001668b7602" providerId="ADAL" clId="{7571F31B-F7F5-4D5B-B36F-EA4362DBD17D}" dt="2023-03-08T19:34:02.560" v="480" actId="1076"/>
        <pc:sldMkLst>
          <pc:docMk/>
          <pc:sldMk cId="3011887038" sldId="273"/>
        </pc:sldMkLst>
        <pc:spChg chg="add mod">
          <ac:chgData name="Iain Knox" userId="dfec72b5-a142-4602-b4cb-5001668b7602" providerId="ADAL" clId="{7571F31B-F7F5-4D5B-B36F-EA4362DBD17D}" dt="2023-03-08T19:34:02.560" v="480" actId="1076"/>
          <ac:spMkLst>
            <pc:docMk/>
            <pc:sldMk cId="3011887038" sldId="273"/>
            <ac:spMk id="2" creationId="{F1AC2173-400E-CADD-53F6-E55F4833A95E}"/>
          </ac:spMkLst>
        </pc:spChg>
      </pc:sldChg>
      <pc:sldChg chg="addSp delSp modSp new mod">
        <pc:chgData name="Iain Knox" userId="dfec72b5-a142-4602-b4cb-5001668b7602" providerId="ADAL" clId="{7571F31B-F7F5-4D5B-B36F-EA4362DBD17D}" dt="2023-03-08T19:26:07.168" v="114"/>
        <pc:sldMkLst>
          <pc:docMk/>
          <pc:sldMk cId="3877046918" sldId="283"/>
        </pc:sldMkLst>
        <pc:spChg chg="del">
          <ac:chgData name="Iain Knox" userId="dfec72b5-a142-4602-b4cb-5001668b7602" providerId="ADAL" clId="{7571F31B-F7F5-4D5B-B36F-EA4362DBD17D}" dt="2023-03-08T19:23:59.717" v="22" actId="1032"/>
          <ac:spMkLst>
            <pc:docMk/>
            <pc:sldMk cId="3877046918" sldId="283"/>
            <ac:spMk id="3" creationId="{1193C3C0-EAEE-4E6C-15E3-11327039ABA4}"/>
          </ac:spMkLst>
        </pc:spChg>
        <pc:graphicFrameChg chg="add mod modGraphic">
          <ac:chgData name="Iain Knox" userId="dfec72b5-a142-4602-b4cb-5001668b7602" providerId="ADAL" clId="{7571F31B-F7F5-4D5B-B36F-EA4362DBD17D}" dt="2023-03-08T19:26:07.168" v="114"/>
          <ac:graphicFrameMkLst>
            <pc:docMk/>
            <pc:sldMk cId="3877046918" sldId="283"/>
            <ac:graphicFrameMk id="4" creationId="{21EB23D7-2CDD-6D92-F675-9E76346DF03F}"/>
          </ac:graphicFrameMkLst>
        </pc:graphicFrameChg>
      </pc:sldChg>
      <pc:sldChg chg="addSp modSp new mod">
        <pc:chgData name="Iain Knox" userId="dfec72b5-a142-4602-b4cb-5001668b7602" providerId="ADAL" clId="{7571F31B-F7F5-4D5B-B36F-EA4362DBD17D}" dt="2023-03-08T19:28:38.801" v="200" actId="1076"/>
        <pc:sldMkLst>
          <pc:docMk/>
          <pc:sldMk cId="2104434258" sldId="284"/>
        </pc:sldMkLst>
        <pc:spChg chg="add mod">
          <ac:chgData name="Iain Knox" userId="dfec72b5-a142-4602-b4cb-5001668b7602" providerId="ADAL" clId="{7571F31B-F7F5-4D5B-B36F-EA4362DBD17D}" dt="2023-03-08T19:28:35.978" v="199" actId="1076"/>
          <ac:spMkLst>
            <pc:docMk/>
            <pc:sldMk cId="2104434258" sldId="284"/>
            <ac:spMk id="5" creationId="{8CE7F8DF-1603-0D9C-85F0-3C130529EB96}"/>
          </ac:spMkLst>
        </pc:spChg>
        <pc:spChg chg="add mod">
          <ac:chgData name="Iain Knox" userId="dfec72b5-a142-4602-b4cb-5001668b7602" providerId="ADAL" clId="{7571F31B-F7F5-4D5B-B36F-EA4362DBD17D}" dt="2023-03-08T19:28:38.801" v="200" actId="1076"/>
          <ac:spMkLst>
            <pc:docMk/>
            <pc:sldMk cId="2104434258" sldId="284"/>
            <ac:spMk id="6" creationId="{AD3ADB70-7124-7834-EEB1-9EF5C32A859C}"/>
          </ac:spMkLst>
        </pc:spChg>
        <pc:picChg chg="add mod modCrop">
          <ac:chgData name="Iain Knox" userId="dfec72b5-a142-4602-b4cb-5001668b7602" providerId="ADAL" clId="{7571F31B-F7F5-4D5B-B36F-EA4362DBD17D}" dt="2023-03-08T19:27:22.633" v="123" actId="1076"/>
          <ac:picMkLst>
            <pc:docMk/>
            <pc:sldMk cId="2104434258" sldId="284"/>
            <ac:picMk id="4" creationId="{58038561-40F4-DEE2-F9D8-730562FB8649}"/>
          </ac:picMkLst>
        </pc:picChg>
      </pc:sldChg>
      <pc:sldChg chg="addSp delSp modSp add mod">
        <pc:chgData name="Iain Knox" userId="dfec72b5-a142-4602-b4cb-5001668b7602" providerId="ADAL" clId="{7571F31B-F7F5-4D5B-B36F-EA4362DBD17D}" dt="2023-03-08T19:32:34.283" v="335" actId="478"/>
        <pc:sldMkLst>
          <pc:docMk/>
          <pc:sldMk cId="3025820088" sldId="285"/>
        </pc:sldMkLst>
        <pc:spChg chg="add mod">
          <ac:chgData name="Iain Knox" userId="dfec72b5-a142-4602-b4cb-5001668b7602" providerId="ADAL" clId="{7571F31B-F7F5-4D5B-B36F-EA4362DBD17D}" dt="2023-03-08T19:32:27.359" v="330" actId="1037"/>
          <ac:spMkLst>
            <pc:docMk/>
            <pc:sldMk cId="3025820088" sldId="285"/>
            <ac:spMk id="2" creationId="{B4C42A1D-2955-DBB8-32B6-650F0664C053}"/>
          </ac:spMkLst>
        </pc:spChg>
        <pc:spChg chg="add del mod">
          <ac:chgData name="Iain Knox" userId="dfec72b5-a142-4602-b4cb-5001668b7602" providerId="ADAL" clId="{7571F31B-F7F5-4D5B-B36F-EA4362DBD17D}" dt="2023-03-08T19:32:34.283" v="335" actId="478"/>
          <ac:spMkLst>
            <pc:docMk/>
            <pc:sldMk cId="3025820088" sldId="285"/>
            <ac:spMk id="3" creationId="{A8921D90-DCAA-1FD6-FA77-76D7FD270B09}"/>
          </ac:spMkLst>
        </pc:spChg>
        <pc:spChg chg="mod">
          <ac:chgData name="Iain Knox" userId="dfec72b5-a142-4602-b4cb-5001668b7602" providerId="ADAL" clId="{7571F31B-F7F5-4D5B-B36F-EA4362DBD17D}" dt="2023-03-08T19:32:23.313" v="323" actId="1037"/>
          <ac:spMkLst>
            <pc:docMk/>
            <pc:sldMk cId="3025820088" sldId="285"/>
            <ac:spMk id="9" creationId="{9D5EF08C-D2E2-4712-9A7D-7B227E721646}"/>
          </ac:spMkLst>
        </pc:spChg>
        <pc:spChg chg="del mod">
          <ac:chgData name="Iain Knox" userId="dfec72b5-a142-4602-b4cb-5001668b7602" providerId="ADAL" clId="{7571F31B-F7F5-4D5B-B36F-EA4362DBD17D}" dt="2023-03-08T19:30:43.094" v="211" actId="478"/>
          <ac:spMkLst>
            <pc:docMk/>
            <pc:sldMk cId="3025820088" sldId="285"/>
            <ac:spMk id="13" creationId="{1ED6F2F7-028A-4300-8CBC-A89F3FB5D2BD}"/>
          </ac:spMkLst>
        </pc:spChg>
        <pc:spChg chg="del">
          <ac:chgData name="Iain Knox" userId="dfec72b5-a142-4602-b4cb-5001668b7602" providerId="ADAL" clId="{7571F31B-F7F5-4D5B-B36F-EA4362DBD17D}" dt="2023-03-08T19:30:32.757" v="209" actId="478"/>
          <ac:spMkLst>
            <pc:docMk/>
            <pc:sldMk cId="3025820088" sldId="285"/>
            <ac:spMk id="24" creationId="{C84802F9-0BE2-4E4A-B10B-4B16DD872887}"/>
          </ac:spMkLst>
        </pc:spChg>
        <pc:spChg chg="del">
          <ac:chgData name="Iain Knox" userId="dfec72b5-a142-4602-b4cb-5001668b7602" providerId="ADAL" clId="{7571F31B-F7F5-4D5B-B36F-EA4362DBD17D}" dt="2023-03-08T19:30:29.523" v="208" actId="478"/>
          <ac:spMkLst>
            <pc:docMk/>
            <pc:sldMk cId="3025820088" sldId="285"/>
            <ac:spMk id="26" creationId="{5F9F07AC-A36B-4D7E-B055-C236EC86082F}"/>
          </ac:spMkLst>
        </pc:spChg>
        <pc:spChg chg="del">
          <ac:chgData name="Iain Knox" userId="dfec72b5-a142-4602-b4cb-5001668b7602" providerId="ADAL" clId="{7571F31B-F7F5-4D5B-B36F-EA4362DBD17D}" dt="2023-03-08T19:30:10.963" v="203" actId="478"/>
          <ac:spMkLst>
            <pc:docMk/>
            <pc:sldMk cId="3025820088" sldId="285"/>
            <ac:spMk id="27" creationId="{F935D578-0AB2-4A3F-9E85-D32207007BA8}"/>
          </ac:spMkLst>
        </pc:spChg>
        <pc:spChg chg="del">
          <ac:chgData name="Iain Knox" userId="dfec72b5-a142-4602-b4cb-5001668b7602" providerId="ADAL" clId="{7571F31B-F7F5-4D5B-B36F-EA4362DBD17D}" dt="2023-03-08T19:30:16.734" v="204" actId="478"/>
          <ac:spMkLst>
            <pc:docMk/>
            <pc:sldMk cId="3025820088" sldId="285"/>
            <ac:spMk id="28" creationId="{F99BA5D5-81E9-4EFC-BE27-95A9EA7BEF1B}"/>
          </ac:spMkLst>
        </pc:spChg>
        <pc:spChg chg="del">
          <ac:chgData name="Iain Knox" userId="dfec72b5-a142-4602-b4cb-5001668b7602" providerId="ADAL" clId="{7571F31B-F7F5-4D5B-B36F-EA4362DBD17D}" dt="2023-03-08T19:30:10.963" v="203" actId="478"/>
          <ac:spMkLst>
            <pc:docMk/>
            <pc:sldMk cId="3025820088" sldId="285"/>
            <ac:spMk id="29" creationId="{C4DB38F1-514A-4C6A-982B-697368AE31BE}"/>
          </ac:spMkLst>
        </pc:spChg>
        <pc:cxnChg chg="del">
          <ac:chgData name="Iain Knox" userId="dfec72b5-a142-4602-b4cb-5001668b7602" providerId="ADAL" clId="{7571F31B-F7F5-4D5B-B36F-EA4362DBD17D}" dt="2023-03-08T19:30:23.996" v="207" actId="478"/>
          <ac:cxnSpMkLst>
            <pc:docMk/>
            <pc:sldMk cId="3025820088" sldId="285"/>
            <ac:cxnSpMk id="25" creationId="{C9A1C35F-0217-4400-AF4C-719BD8E83579}"/>
          </ac:cxnSpMkLst>
        </pc:cxnChg>
        <pc:cxnChg chg="del">
          <ac:chgData name="Iain Knox" userId="dfec72b5-a142-4602-b4cb-5001668b7602" providerId="ADAL" clId="{7571F31B-F7F5-4D5B-B36F-EA4362DBD17D}" dt="2023-03-08T19:30:21.818" v="206" actId="478"/>
          <ac:cxnSpMkLst>
            <pc:docMk/>
            <pc:sldMk cId="3025820088" sldId="285"/>
            <ac:cxnSpMk id="30" creationId="{9DF77FB2-7F76-4A3C-8EAA-322914DCEE72}"/>
          </ac:cxnSpMkLst>
        </pc:cxnChg>
        <pc:cxnChg chg="del">
          <ac:chgData name="Iain Knox" userId="dfec72b5-a142-4602-b4cb-5001668b7602" providerId="ADAL" clId="{7571F31B-F7F5-4D5B-B36F-EA4362DBD17D}" dt="2023-03-08T19:29:57.343" v="202" actId="478"/>
          <ac:cxnSpMkLst>
            <pc:docMk/>
            <pc:sldMk cId="3025820088" sldId="285"/>
            <ac:cxnSpMk id="33" creationId="{1C1430EB-2F62-4F4F-B4A8-112FC485D922}"/>
          </ac:cxnSpMkLst>
        </pc:cxnChg>
        <pc:cxnChg chg="del mod">
          <ac:chgData name="Iain Knox" userId="dfec72b5-a142-4602-b4cb-5001668b7602" providerId="ADAL" clId="{7571F31B-F7F5-4D5B-B36F-EA4362DBD17D}" dt="2023-03-08T19:30:10.963" v="203" actId="478"/>
          <ac:cxnSpMkLst>
            <pc:docMk/>
            <pc:sldMk cId="3025820088" sldId="285"/>
            <ac:cxnSpMk id="37" creationId="{AF143669-E375-422C-ADF1-DA0D42596A14}"/>
          </ac:cxnSpMkLst>
        </pc:cxnChg>
        <pc:cxnChg chg="del mod">
          <ac:chgData name="Iain Knox" userId="dfec72b5-a142-4602-b4cb-5001668b7602" providerId="ADAL" clId="{7571F31B-F7F5-4D5B-B36F-EA4362DBD17D}" dt="2023-03-08T19:30:10.963" v="203" actId="478"/>
          <ac:cxnSpMkLst>
            <pc:docMk/>
            <pc:sldMk cId="3025820088" sldId="285"/>
            <ac:cxnSpMk id="41" creationId="{10C224C3-4CD5-441C-B05D-5ED0F08DA3C5}"/>
          </ac:cxnSpMkLst>
        </pc:cxnChg>
        <pc:cxnChg chg="del">
          <ac:chgData name="Iain Knox" userId="dfec72b5-a142-4602-b4cb-5001668b7602" providerId="ADAL" clId="{7571F31B-F7F5-4D5B-B36F-EA4362DBD17D}" dt="2023-03-08T19:30:19.180" v="205" actId="478"/>
          <ac:cxnSpMkLst>
            <pc:docMk/>
            <pc:sldMk cId="3025820088" sldId="285"/>
            <ac:cxnSpMk id="43" creationId="{F71ACA66-A104-4C65-A79A-419CE5746BA1}"/>
          </ac:cxnSpMkLst>
        </pc:cxnChg>
        <pc:cxnChg chg="del">
          <ac:chgData name="Iain Knox" userId="dfec72b5-a142-4602-b4cb-5001668b7602" providerId="ADAL" clId="{7571F31B-F7F5-4D5B-B36F-EA4362DBD17D}" dt="2023-03-08T19:30:10.963" v="203" actId="478"/>
          <ac:cxnSpMkLst>
            <pc:docMk/>
            <pc:sldMk cId="3025820088" sldId="285"/>
            <ac:cxnSpMk id="45" creationId="{96DCADB2-922C-4118-9AFF-39A6AFE88C9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E5914-F3C3-487F-8BA9-9A39C278F34C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80CE83D-9DA4-4865-9D0C-9747BE12C287}">
      <dgm:prSet phldrT="[Text]"/>
      <dgm:spPr/>
      <dgm:t>
        <a:bodyPr/>
        <a:lstStyle/>
        <a:p>
          <a:r>
            <a:rPr lang="en-US" dirty="0"/>
            <a:t>PLT3</a:t>
          </a:r>
          <a:endParaRPr lang="en-GB" dirty="0"/>
        </a:p>
      </dgm:t>
    </dgm:pt>
    <dgm:pt modelId="{2AD39F80-204A-4A53-A726-D81BE8EBF1C7}" type="parTrans" cxnId="{327709AA-3131-4DBA-9E25-2A8311C54533}">
      <dgm:prSet/>
      <dgm:spPr/>
      <dgm:t>
        <a:bodyPr/>
        <a:lstStyle/>
        <a:p>
          <a:endParaRPr lang="en-GB"/>
        </a:p>
      </dgm:t>
    </dgm:pt>
    <dgm:pt modelId="{A26183F6-0E92-48C2-BFE3-035E00985BEE}" type="sibTrans" cxnId="{327709AA-3131-4DBA-9E25-2A8311C54533}">
      <dgm:prSet/>
      <dgm:spPr/>
      <dgm:t>
        <a:bodyPr/>
        <a:lstStyle/>
        <a:p>
          <a:endParaRPr lang="en-GB"/>
        </a:p>
      </dgm:t>
    </dgm:pt>
    <dgm:pt modelId="{A7660AA3-BCD8-41F8-83C9-A3CF361C0268}">
      <dgm:prSet phldrT="[Text]" custT="1"/>
      <dgm:spPr/>
      <dgm:t>
        <a:bodyPr/>
        <a:lstStyle/>
        <a:p>
          <a:r>
            <a:rPr lang="en-US" sz="4800" dirty="0"/>
            <a:t> S1</a:t>
          </a:r>
          <a:endParaRPr lang="en-GB" sz="4800" dirty="0"/>
        </a:p>
      </dgm:t>
    </dgm:pt>
    <dgm:pt modelId="{ABCED15F-0C17-4DCA-BBC8-4853C99B6B47}" type="parTrans" cxnId="{7E3E8B2B-C3D8-4BAF-AA85-426A4A96E1C7}">
      <dgm:prSet/>
      <dgm:spPr/>
      <dgm:t>
        <a:bodyPr/>
        <a:lstStyle/>
        <a:p>
          <a:endParaRPr lang="en-GB"/>
        </a:p>
      </dgm:t>
    </dgm:pt>
    <dgm:pt modelId="{F0957938-2470-4DC7-9421-AA263362B620}" type="sibTrans" cxnId="{7E3E8B2B-C3D8-4BAF-AA85-426A4A96E1C7}">
      <dgm:prSet/>
      <dgm:spPr/>
      <dgm:t>
        <a:bodyPr/>
        <a:lstStyle/>
        <a:p>
          <a:endParaRPr lang="en-GB"/>
        </a:p>
      </dgm:t>
    </dgm:pt>
    <dgm:pt modelId="{DFB45503-7DAB-4322-B7E9-AA3E10BA111B}">
      <dgm:prSet phldrT="[Text]" custT="1"/>
      <dgm:spPr/>
      <dgm:t>
        <a:bodyPr/>
        <a:lstStyle/>
        <a:p>
          <a:r>
            <a:rPr lang="en-US" sz="4800" dirty="0"/>
            <a:t> S7</a:t>
          </a:r>
          <a:endParaRPr lang="en-GB" sz="4800" dirty="0"/>
        </a:p>
      </dgm:t>
    </dgm:pt>
    <dgm:pt modelId="{43304B0A-291C-4C6D-901D-E421117860DC}" type="parTrans" cxnId="{F6ECE23B-A41F-418C-BA5B-223C59CEED83}">
      <dgm:prSet/>
      <dgm:spPr/>
      <dgm:t>
        <a:bodyPr/>
        <a:lstStyle/>
        <a:p>
          <a:endParaRPr lang="en-GB"/>
        </a:p>
      </dgm:t>
    </dgm:pt>
    <dgm:pt modelId="{F22E6936-7CD5-4931-8A0F-35712F995CF6}" type="sibTrans" cxnId="{F6ECE23B-A41F-418C-BA5B-223C59CEED83}">
      <dgm:prSet/>
      <dgm:spPr/>
      <dgm:t>
        <a:bodyPr/>
        <a:lstStyle/>
        <a:p>
          <a:endParaRPr lang="en-GB"/>
        </a:p>
      </dgm:t>
    </dgm:pt>
    <dgm:pt modelId="{E0A4C593-1FF4-40CA-8608-7FEA9884140E}">
      <dgm:prSet phldrT="[Text]"/>
      <dgm:spPr/>
      <dgm:t>
        <a:bodyPr/>
        <a:lstStyle/>
        <a:p>
          <a:r>
            <a:rPr lang="en-US" dirty="0"/>
            <a:t>PLT 4</a:t>
          </a:r>
          <a:endParaRPr lang="en-GB" dirty="0"/>
        </a:p>
      </dgm:t>
    </dgm:pt>
    <dgm:pt modelId="{F6F3C427-35D9-4ECF-952C-14BAD27CFF44}" type="parTrans" cxnId="{F9C38580-AF4D-4409-9D3A-28F2C789B427}">
      <dgm:prSet/>
      <dgm:spPr/>
      <dgm:t>
        <a:bodyPr/>
        <a:lstStyle/>
        <a:p>
          <a:endParaRPr lang="en-GB"/>
        </a:p>
      </dgm:t>
    </dgm:pt>
    <dgm:pt modelId="{B5AC3266-6CCE-46A2-AB7B-54B5D4EF354E}" type="sibTrans" cxnId="{F9C38580-AF4D-4409-9D3A-28F2C789B427}">
      <dgm:prSet/>
      <dgm:spPr/>
      <dgm:t>
        <a:bodyPr/>
        <a:lstStyle/>
        <a:p>
          <a:endParaRPr lang="en-GB"/>
        </a:p>
      </dgm:t>
    </dgm:pt>
    <dgm:pt modelId="{792261B9-26B0-4A28-A60B-BB7153E07CD3}">
      <dgm:prSet phldrT="[Text]" custT="1"/>
      <dgm:spPr/>
      <dgm:t>
        <a:bodyPr/>
        <a:lstStyle/>
        <a:p>
          <a:r>
            <a:rPr lang="en-US" sz="4400" dirty="0"/>
            <a:t> S4</a:t>
          </a:r>
          <a:endParaRPr lang="en-GB" sz="4400" dirty="0"/>
        </a:p>
      </dgm:t>
    </dgm:pt>
    <dgm:pt modelId="{273245F1-512C-43E3-872B-7DF15DAB585B}" type="parTrans" cxnId="{D8ACFCE5-0FBF-47BB-9A03-57B7158EA84D}">
      <dgm:prSet/>
      <dgm:spPr/>
      <dgm:t>
        <a:bodyPr/>
        <a:lstStyle/>
        <a:p>
          <a:endParaRPr lang="en-GB"/>
        </a:p>
      </dgm:t>
    </dgm:pt>
    <dgm:pt modelId="{586232FE-4BD4-4D64-B64F-B7B0E20957FB}" type="sibTrans" cxnId="{D8ACFCE5-0FBF-47BB-9A03-57B7158EA84D}">
      <dgm:prSet/>
      <dgm:spPr/>
      <dgm:t>
        <a:bodyPr/>
        <a:lstStyle/>
        <a:p>
          <a:endParaRPr lang="en-GB"/>
        </a:p>
      </dgm:t>
    </dgm:pt>
    <dgm:pt modelId="{1F455453-E696-4704-ABA9-4D584318A452}">
      <dgm:prSet phldrT="[Text]" custT="1"/>
      <dgm:spPr/>
      <dgm:t>
        <a:bodyPr/>
        <a:lstStyle/>
        <a:p>
          <a:r>
            <a:rPr lang="en-US" sz="4400" dirty="0"/>
            <a:t> S8</a:t>
          </a:r>
          <a:endParaRPr lang="en-GB" sz="4400" dirty="0"/>
        </a:p>
      </dgm:t>
    </dgm:pt>
    <dgm:pt modelId="{0C66E683-12C5-418C-9841-3B3496E34E2F}" type="parTrans" cxnId="{0EF3BF76-0F24-4CAF-A087-7BE2E8251CFD}">
      <dgm:prSet/>
      <dgm:spPr/>
      <dgm:t>
        <a:bodyPr/>
        <a:lstStyle/>
        <a:p>
          <a:endParaRPr lang="en-GB"/>
        </a:p>
      </dgm:t>
    </dgm:pt>
    <dgm:pt modelId="{E852FCE0-509E-4C50-9D9E-1542DE0273B2}" type="sibTrans" cxnId="{0EF3BF76-0F24-4CAF-A087-7BE2E8251CFD}">
      <dgm:prSet/>
      <dgm:spPr/>
      <dgm:t>
        <a:bodyPr/>
        <a:lstStyle/>
        <a:p>
          <a:endParaRPr lang="en-GB"/>
        </a:p>
      </dgm:t>
    </dgm:pt>
    <dgm:pt modelId="{B8699A88-D052-46E8-BE40-A6904B8E4DB6}">
      <dgm:prSet phldrT="[Text]"/>
      <dgm:spPr/>
      <dgm:t>
        <a:bodyPr/>
        <a:lstStyle/>
        <a:p>
          <a:r>
            <a:rPr lang="en-US" dirty="0"/>
            <a:t>PLT5</a:t>
          </a:r>
          <a:endParaRPr lang="en-GB" dirty="0"/>
        </a:p>
      </dgm:t>
    </dgm:pt>
    <dgm:pt modelId="{C0FC9EE2-2B0E-41D9-AF14-4EF5A98D457A}" type="parTrans" cxnId="{0D9BB1E3-C01D-43A5-9E34-4DBB6481500C}">
      <dgm:prSet/>
      <dgm:spPr/>
      <dgm:t>
        <a:bodyPr/>
        <a:lstStyle/>
        <a:p>
          <a:endParaRPr lang="en-GB"/>
        </a:p>
      </dgm:t>
    </dgm:pt>
    <dgm:pt modelId="{F6754E1E-CC0A-4629-92F6-B3D15C28DBAE}" type="sibTrans" cxnId="{0D9BB1E3-C01D-43A5-9E34-4DBB6481500C}">
      <dgm:prSet/>
      <dgm:spPr/>
      <dgm:t>
        <a:bodyPr/>
        <a:lstStyle/>
        <a:p>
          <a:endParaRPr lang="en-GB"/>
        </a:p>
      </dgm:t>
    </dgm:pt>
    <dgm:pt modelId="{3CDE3265-9663-41CA-A1A9-2332FA5AD25C}">
      <dgm:prSet phldrT="[Text]" custT="1"/>
      <dgm:spPr/>
      <dgm:t>
        <a:bodyPr/>
        <a:lstStyle/>
        <a:p>
          <a:r>
            <a:rPr lang="en-US" sz="5400" dirty="0"/>
            <a:t> S2</a:t>
          </a:r>
          <a:endParaRPr lang="en-GB" sz="5400" dirty="0"/>
        </a:p>
      </dgm:t>
    </dgm:pt>
    <dgm:pt modelId="{E009D012-39CB-4251-8E39-68A1196AB9CF}" type="parTrans" cxnId="{84266F93-C0A9-4BA2-B0C7-F268BF955519}">
      <dgm:prSet/>
      <dgm:spPr/>
      <dgm:t>
        <a:bodyPr/>
        <a:lstStyle/>
        <a:p>
          <a:endParaRPr lang="en-GB"/>
        </a:p>
      </dgm:t>
    </dgm:pt>
    <dgm:pt modelId="{95F1347F-2831-4620-92AB-8EC5428EE6E0}" type="sibTrans" cxnId="{84266F93-C0A9-4BA2-B0C7-F268BF955519}">
      <dgm:prSet/>
      <dgm:spPr/>
      <dgm:t>
        <a:bodyPr/>
        <a:lstStyle/>
        <a:p>
          <a:endParaRPr lang="en-GB"/>
        </a:p>
      </dgm:t>
    </dgm:pt>
    <dgm:pt modelId="{DBA79171-00F1-47EF-9AB5-F4B24D39AB72}">
      <dgm:prSet phldrT="[Text]" custT="1"/>
      <dgm:spPr/>
      <dgm:t>
        <a:bodyPr/>
        <a:lstStyle/>
        <a:p>
          <a:r>
            <a:rPr lang="en-US" sz="5400" dirty="0"/>
            <a:t> S3</a:t>
          </a:r>
          <a:endParaRPr lang="en-GB" sz="5400" dirty="0"/>
        </a:p>
      </dgm:t>
    </dgm:pt>
    <dgm:pt modelId="{B1D14C7E-FA94-40F6-A83B-3129D2BD28EA}" type="parTrans" cxnId="{1206EF4A-F668-4D2A-A8E5-795667FFB601}">
      <dgm:prSet/>
      <dgm:spPr/>
      <dgm:t>
        <a:bodyPr/>
        <a:lstStyle/>
        <a:p>
          <a:endParaRPr lang="en-GB"/>
        </a:p>
      </dgm:t>
    </dgm:pt>
    <dgm:pt modelId="{E8CFDB07-F542-4642-999A-B4E5935FFA02}" type="sibTrans" cxnId="{1206EF4A-F668-4D2A-A8E5-795667FFB601}">
      <dgm:prSet/>
      <dgm:spPr/>
      <dgm:t>
        <a:bodyPr/>
        <a:lstStyle/>
        <a:p>
          <a:endParaRPr lang="en-GB"/>
        </a:p>
      </dgm:t>
    </dgm:pt>
    <dgm:pt modelId="{D0F0FC1D-424B-4710-8CA0-749C5B4C5104}">
      <dgm:prSet phldrT="[Text]" custT="1"/>
      <dgm:spPr/>
      <dgm:t>
        <a:bodyPr/>
        <a:lstStyle/>
        <a:p>
          <a:r>
            <a:rPr lang="en-US" sz="4400" dirty="0"/>
            <a:t> Part 2</a:t>
          </a:r>
          <a:endParaRPr lang="en-GB" sz="4400" dirty="0"/>
        </a:p>
      </dgm:t>
    </dgm:pt>
    <dgm:pt modelId="{65EEBB3C-1635-40D4-B4A5-2820735B81A6}" type="parTrans" cxnId="{ACB7DB11-D222-4187-BEC8-C760A61D7153}">
      <dgm:prSet/>
      <dgm:spPr/>
      <dgm:t>
        <a:bodyPr/>
        <a:lstStyle/>
        <a:p>
          <a:endParaRPr lang="en-GB"/>
        </a:p>
      </dgm:t>
    </dgm:pt>
    <dgm:pt modelId="{653BA51C-99AF-4A21-AE64-9629C9FEE340}" type="sibTrans" cxnId="{ACB7DB11-D222-4187-BEC8-C760A61D7153}">
      <dgm:prSet/>
      <dgm:spPr/>
      <dgm:t>
        <a:bodyPr/>
        <a:lstStyle/>
        <a:p>
          <a:endParaRPr lang="en-GB"/>
        </a:p>
      </dgm:t>
    </dgm:pt>
    <dgm:pt modelId="{95C7E51E-0344-48FA-BD47-B0948185F0B2}">
      <dgm:prSet phldrT="[Text]" custT="1"/>
      <dgm:spPr/>
      <dgm:t>
        <a:bodyPr/>
        <a:lstStyle/>
        <a:p>
          <a:r>
            <a:rPr lang="en-US" sz="5400" dirty="0"/>
            <a:t> S5</a:t>
          </a:r>
          <a:endParaRPr lang="en-GB" sz="5400" dirty="0"/>
        </a:p>
      </dgm:t>
    </dgm:pt>
    <dgm:pt modelId="{A0F632E4-2C50-400B-B2C0-817BB68A4B5B}" type="parTrans" cxnId="{C634C1D2-DF40-412E-A0AC-8CC4E83C1F59}">
      <dgm:prSet/>
      <dgm:spPr/>
      <dgm:t>
        <a:bodyPr/>
        <a:lstStyle/>
        <a:p>
          <a:endParaRPr lang="en-GB"/>
        </a:p>
      </dgm:t>
    </dgm:pt>
    <dgm:pt modelId="{CA4D24D9-83B3-4B6F-A95B-C7A4EFFE00BB}" type="sibTrans" cxnId="{C634C1D2-DF40-412E-A0AC-8CC4E83C1F59}">
      <dgm:prSet/>
      <dgm:spPr/>
      <dgm:t>
        <a:bodyPr/>
        <a:lstStyle/>
        <a:p>
          <a:endParaRPr lang="en-GB"/>
        </a:p>
      </dgm:t>
    </dgm:pt>
    <dgm:pt modelId="{62A72B43-C14C-473E-8565-9EA6790257B1}">
      <dgm:prSet phldrT="[Text]" custT="1"/>
      <dgm:spPr/>
      <dgm:t>
        <a:bodyPr/>
        <a:lstStyle/>
        <a:p>
          <a:r>
            <a:rPr lang="en-US" sz="5400" dirty="0"/>
            <a:t> S6</a:t>
          </a:r>
          <a:endParaRPr lang="en-GB" sz="5400" dirty="0"/>
        </a:p>
      </dgm:t>
    </dgm:pt>
    <dgm:pt modelId="{8D5D81CF-8A27-4A48-881E-8C07386DC6AA}" type="parTrans" cxnId="{484DE03C-F2AA-4E32-9BF9-563A56A57942}">
      <dgm:prSet/>
      <dgm:spPr/>
      <dgm:t>
        <a:bodyPr/>
        <a:lstStyle/>
        <a:p>
          <a:endParaRPr lang="en-GB"/>
        </a:p>
      </dgm:t>
    </dgm:pt>
    <dgm:pt modelId="{5234D39D-DE3B-4A5B-81AC-401A68431474}" type="sibTrans" cxnId="{484DE03C-F2AA-4E32-9BF9-563A56A57942}">
      <dgm:prSet/>
      <dgm:spPr/>
      <dgm:t>
        <a:bodyPr/>
        <a:lstStyle/>
        <a:p>
          <a:endParaRPr lang="en-GB"/>
        </a:p>
      </dgm:t>
    </dgm:pt>
    <dgm:pt modelId="{59E02D2F-2822-4310-BC2F-0911D0E9DF96}">
      <dgm:prSet phldrT="[Text]" custT="1"/>
      <dgm:spPr/>
      <dgm:t>
        <a:bodyPr/>
        <a:lstStyle/>
        <a:p>
          <a:r>
            <a:rPr lang="en-US" sz="4400" dirty="0"/>
            <a:t>Discuss S6</a:t>
          </a:r>
          <a:endParaRPr lang="en-GB" sz="4400" dirty="0"/>
        </a:p>
      </dgm:t>
    </dgm:pt>
    <dgm:pt modelId="{048715D3-88C0-456D-A62B-BB18521AF841}" type="parTrans" cxnId="{0DE292BE-1014-460D-850F-4DB7CD483E92}">
      <dgm:prSet/>
      <dgm:spPr/>
      <dgm:t>
        <a:bodyPr/>
        <a:lstStyle/>
        <a:p>
          <a:endParaRPr lang="en-GB"/>
        </a:p>
      </dgm:t>
    </dgm:pt>
    <dgm:pt modelId="{D3597412-6568-41E1-9F51-629D18A7491F}" type="sibTrans" cxnId="{0DE292BE-1014-460D-850F-4DB7CD483E92}">
      <dgm:prSet/>
      <dgm:spPr/>
      <dgm:t>
        <a:bodyPr/>
        <a:lstStyle/>
        <a:p>
          <a:endParaRPr lang="en-GB"/>
        </a:p>
      </dgm:t>
    </dgm:pt>
    <dgm:pt modelId="{C04FC270-260E-4223-9D5A-073D0747FEF3}" type="pres">
      <dgm:prSet presAssocID="{559E5914-F3C3-487F-8BA9-9A39C278F34C}" presName="Name0" presStyleCnt="0">
        <dgm:presLayoutVars>
          <dgm:dir/>
          <dgm:animLvl val="lvl"/>
          <dgm:resizeHandles val="exact"/>
        </dgm:presLayoutVars>
      </dgm:prSet>
      <dgm:spPr/>
    </dgm:pt>
    <dgm:pt modelId="{5C829FB4-D15E-4650-8B6A-122A04C03870}" type="pres">
      <dgm:prSet presAssocID="{C80CE83D-9DA4-4865-9D0C-9747BE12C287}" presName="composite" presStyleCnt="0"/>
      <dgm:spPr/>
    </dgm:pt>
    <dgm:pt modelId="{1C042EDF-0DD9-4FEE-9EF5-6ECD21F75A4B}" type="pres">
      <dgm:prSet presAssocID="{C80CE83D-9DA4-4865-9D0C-9747BE12C28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757922F-8C12-4F61-AB05-D413971D3E13}" type="pres">
      <dgm:prSet presAssocID="{C80CE83D-9DA4-4865-9D0C-9747BE12C287}" presName="desTx" presStyleLbl="alignAccFollowNode1" presStyleIdx="0" presStyleCnt="3">
        <dgm:presLayoutVars>
          <dgm:bulletEnabled val="1"/>
        </dgm:presLayoutVars>
      </dgm:prSet>
      <dgm:spPr/>
    </dgm:pt>
    <dgm:pt modelId="{F0C1370D-0597-4458-A0CD-41640FC1BBCC}" type="pres">
      <dgm:prSet presAssocID="{A26183F6-0E92-48C2-BFE3-035E00985BEE}" presName="space" presStyleCnt="0"/>
      <dgm:spPr/>
    </dgm:pt>
    <dgm:pt modelId="{7AA43F6B-BA4E-485C-9313-FD31696CE7E5}" type="pres">
      <dgm:prSet presAssocID="{E0A4C593-1FF4-40CA-8608-7FEA9884140E}" presName="composite" presStyleCnt="0"/>
      <dgm:spPr/>
    </dgm:pt>
    <dgm:pt modelId="{CC53A04D-6912-4808-90DD-A2B5072EDBE4}" type="pres">
      <dgm:prSet presAssocID="{E0A4C593-1FF4-40CA-8608-7FEA988414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42C86AE-BC7B-44A9-97AA-26704E3E5576}" type="pres">
      <dgm:prSet presAssocID="{E0A4C593-1FF4-40CA-8608-7FEA9884140E}" presName="desTx" presStyleLbl="alignAccFollowNode1" presStyleIdx="1" presStyleCnt="3" custScaleX="98655">
        <dgm:presLayoutVars>
          <dgm:bulletEnabled val="1"/>
        </dgm:presLayoutVars>
      </dgm:prSet>
      <dgm:spPr/>
    </dgm:pt>
    <dgm:pt modelId="{B01A3C36-F43E-4E1B-850F-6BAED74B0DC9}" type="pres">
      <dgm:prSet presAssocID="{B5AC3266-6CCE-46A2-AB7B-54B5D4EF354E}" presName="space" presStyleCnt="0"/>
      <dgm:spPr/>
    </dgm:pt>
    <dgm:pt modelId="{4D03E674-C5F1-47A0-8C2A-929C829A8D80}" type="pres">
      <dgm:prSet presAssocID="{B8699A88-D052-46E8-BE40-A6904B8E4DB6}" presName="composite" presStyleCnt="0"/>
      <dgm:spPr/>
    </dgm:pt>
    <dgm:pt modelId="{6CAD6F75-37DF-4FD7-A934-8E597B1E47C0}" type="pres">
      <dgm:prSet presAssocID="{B8699A88-D052-46E8-BE40-A6904B8E4DB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9A414A0-BB6A-4B3D-B6D7-71A0958B8770}" type="pres">
      <dgm:prSet presAssocID="{B8699A88-D052-46E8-BE40-A6904B8E4DB6}" presName="desTx" presStyleLbl="alignAccFollowNode1" presStyleIdx="2" presStyleCnt="3" custLinFactNeighborX="103" custLinFactNeighborY="561">
        <dgm:presLayoutVars>
          <dgm:bulletEnabled val="1"/>
        </dgm:presLayoutVars>
      </dgm:prSet>
      <dgm:spPr/>
    </dgm:pt>
  </dgm:ptLst>
  <dgm:cxnLst>
    <dgm:cxn modelId="{93F24006-6761-4DC1-BD36-AD82C72E78B7}" type="presOf" srcId="{559E5914-F3C3-487F-8BA9-9A39C278F34C}" destId="{C04FC270-260E-4223-9D5A-073D0747FEF3}" srcOrd="0" destOrd="0" presId="urn:microsoft.com/office/officeart/2005/8/layout/hList1"/>
    <dgm:cxn modelId="{E75BEE08-A112-468D-B617-5835E011A4E3}" type="presOf" srcId="{3CDE3265-9663-41CA-A1A9-2332FA5AD25C}" destId="{B9A414A0-BB6A-4B3D-B6D7-71A0958B8770}" srcOrd="0" destOrd="0" presId="urn:microsoft.com/office/officeart/2005/8/layout/hList1"/>
    <dgm:cxn modelId="{ACB7DB11-D222-4187-BEC8-C760A61D7153}" srcId="{E0A4C593-1FF4-40CA-8608-7FEA9884140E}" destId="{D0F0FC1D-424B-4710-8CA0-749C5B4C5104}" srcOrd="2" destOrd="0" parTransId="{65EEBB3C-1635-40D4-B4A5-2820735B81A6}" sibTransId="{653BA51C-99AF-4A21-AE64-9629C9FEE340}"/>
    <dgm:cxn modelId="{88804C16-3979-41C1-B334-24CE9E2B89AF}" type="presOf" srcId="{792261B9-26B0-4A28-A60B-BB7153E07CD3}" destId="{F42C86AE-BC7B-44A9-97AA-26704E3E5576}" srcOrd="0" destOrd="0" presId="urn:microsoft.com/office/officeart/2005/8/layout/hList1"/>
    <dgm:cxn modelId="{E230A91A-F57B-47C9-8C9F-DF2CC1FCB530}" type="presOf" srcId="{E0A4C593-1FF4-40CA-8608-7FEA9884140E}" destId="{CC53A04D-6912-4808-90DD-A2B5072EDBE4}" srcOrd="0" destOrd="0" presId="urn:microsoft.com/office/officeart/2005/8/layout/hList1"/>
    <dgm:cxn modelId="{7E3E8B2B-C3D8-4BAF-AA85-426A4A96E1C7}" srcId="{C80CE83D-9DA4-4865-9D0C-9747BE12C287}" destId="{A7660AA3-BCD8-41F8-83C9-A3CF361C0268}" srcOrd="0" destOrd="0" parTransId="{ABCED15F-0C17-4DCA-BBC8-4853C99B6B47}" sibTransId="{F0957938-2470-4DC7-9421-AA263362B620}"/>
    <dgm:cxn modelId="{F6ECE23B-A41F-418C-BA5B-223C59CEED83}" srcId="{C80CE83D-9DA4-4865-9D0C-9747BE12C287}" destId="{DFB45503-7DAB-4322-B7E9-AA3E10BA111B}" srcOrd="1" destOrd="0" parTransId="{43304B0A-291C-4C6D-901D-E421117860DC}" sibTransId="{F22E6936-7CD5-4931-8A0F-35712F995CF6}"/>
    <dgm:cxn modelId="{484DE03C-F2AA-4E32-9BF9-563A56A57942}" srcId="{B8699A88-D052-46E8-BE40-A6904B8E4DB6}" destId="{62A72B43-C14C-473E-8565-9EA6790257B1}" srcOrd="3" destOrd="0" parTransId="{8D5D81CF-8A27-4A48-881E-8C07386DC6AA}" sibTransId="{5234D39D-DE3B-4A5B-81AC-401A68431474}"/>
    <dgm:cxn modelId="{EA6AA364-2915-4ED4-B229-428EF97098C6}" type="presOf" srcId="{95C7E51E-0344-48FA-BD47-B0948185F0B2}" destId="{B9A414A0-BB6A-4B3D-B6D7-71A0958B8770}" srcOrd="0" destOrd="2" presId="urn:microsoft.com/office/officeart/2005/8/layout/hList1"/>
    <dgm:cxn modelId="{9FD52448-847C-4984-BFB5-C0D2DECAE0C0}" type="presOf" srcId="{B8699A88-D052-46E8-BE40-A6904B8E4DB6}" destId="{6CAD6F75-37DF-4FD7-A934-8E597B1E47C0}" srcOrd="0" destOrd="0" presId="urn:microsoft.com/office/officeart/2005/8/layout/hList1"/>
    <dgm:cxn modelId="{8CC82549-84FD-4064-AB3C-471B93B5673A}" type="presOf" srcId="{A7660AA3-BCD8-41F8-83C9-A3CF361C0268}" destId="{C757922F-8C12-4F61-AB05-D413971D3E13}" srcOrd="0" destOrd="0" presId="urn:microsoft.com/office/officeart/2005/8/layout/hList1"/>
    <dgm:cxn modelId="{1206EF4A-F668-4D2A-A8E5-795667FFB601}" srcId="{B8699A88-D052-46E8-BE40-A6904B8E4DB6}" destId="{DBA79171-00F1-47EF-9AB5-F4B24D39AB72}" srcOrd="1" destOrd="0" parTransId="{B1D14C7E-FA94-40F6-A83B-3129D2BD28EA}" sibTransId="{E8CFDB07-F542-4642-999A-B4E5935FFA02}"/>
    <dgm:cxn modelId="{6A815770-F803-48CD-BB2D-FDC7C3998CAA}" type="presOf" srcId="{1F455453-E696-4704-ABA9-4D584318A452}" destId="{F42C86AE-BC7B-44A9-97AA-26704E3E5576}" srcOrd="0" destOrd="1" presId="urn:microsoft.com/office/officeart/2005/8/layout/hList1"/>
    <dgm:cxn modelId="{0EF3BF76-0F24-4CAF-A087-7BE2E8251CFD}" srcId="{E0A4C593-1FF4-40CA-8608-7FEA9884140E}" destId="{1F455453-E696-4704-ABA9-4D584318A452}" srcOrd="1" destOrd="0" parTransId="{0C66E683-12C5-418C-9841-3B3496E34E2F}" sibTransId="{E852FCE0-509E-4C50-9D9E-1542DE0273B2}"/>
    <dgm:cxn modelId="{F9C38580-AF4D-4409-9D3A-28F2C789B427}" srcId="{559E5914-F3C3-487F-8BA9-9A39C278F34C}" destId="{E0A4C593-1FF4-40CA-8608-7FEA9884140E}" srcOrd="1" destOrd="0" parTransId="{F6F3C427-35D9-4ECF-952C-14BAD27CFF44}" sibTransId="{B5AC3266-6CCE-46A2-AB7B-54B5D4EF354E}"/>
    <dgm:cxn modelId="{84266F93-C0A9-4BA2-B0C7-F268BF955519}" srcId="{B8699A88-D052-46E8-BE40-A6904B8E4DB6}" destId="{3CDE3265-9663-41CA-A1A9-2332FA5AD25C}" srcOrd="0" destOrd="0" parTransId="{E009D012-39CB-4251-8E39-68A1196AB9CF}" sibTransId="{95F1347F-2831-4620-92AB-8EC5428EE6E0}"/>
    <dgm:cxn modelId="{B60C7396-121A-4448-8D99-3819F8495BD0}" type="presOf" srcId="{DFB45503-7DAB-4322-B7E9-AA3E10BA111B}" destId="{C757922F-8C12-4F61-AB05-D413971D3E13}" srcOrd="0" destOrd="1" presId="urn:microsoft.com/office/officeart/2005/8/layout/hList1"/>
    <dgm:cxn modelId="{2D46A798-E369-4597-9CC8-7B0D18068AFC}" type="presOf" srcId="{DBA79171-00F1-47EF-9AB5-F4B24D39AB72}" destId="{B9A414A0-BB6A-4B3D-B6D7-71A0958B8770}" srcOrd="0" destOrd="1" presId="urn:microsoft.com/office/officeart/2005/8/layout/hList1"/>
    <dgm:cxn modelId="{327709AA-3131-4DBA-9E25-2A8311C54533}" srcId="{559E5914-F3C3-487F-8BA9-9A39C278F34C}" destId="{C80CE83D-9DA4-4865-9D0C-9747BE12C287}" srcOrd="0" destOrd="0" parTransId="{2AD39F80-204A-4A53-A726-D81BE8EBF1C7}" sibTransId="{A26183F6-0E92-48C2-BFE3-035E00985BEE}"/>
    <dgm:cxn modelId="{0DE292BE-1014-460D-850F-4DB7CD483E92}" srcId="{E0A4C593-1FF4-40CA-8608-7FEA9884140E}" destId="{59E02D2F-2822-4310-BC2F-0911D0E9DF96}" srcOrd="3" destOrd="0" parTransId="{048715D3-88C0-456D-A62B-BB18521AF841}" sibTransId="{D3597412-6568-41E1-9F51-629D18A7491F}"/>
    <dgm:cxn modelId="{58D088C9-F676-4E80-9CFD-08C3589A7910}" type="presOf" srcId="{D0F0FC1D-424B-4710-8CA0-749C5B4C5104}" destId="{F42C86AE-BC7B-44A9-97AA-26704E3E5576}" srcOrd="0" destOrd="2" presId="urn:microsoft.com/office/officeart/2005/8/layout/hList1"/>
    <dgm:cxn modelId="{67165ACA-97EB-4162-A80B-B2A507158836}" type="presOf" srcId="{62A72B43-C14C-473E-8565-9EA6790257B1}" destId="{B9A414A0-BB6A-4B3D-B6D7-71A0958B8770}" srcOrd="0" destOrd="3" presId="urn:microsoft.com/office/officeart/2005/8/layout/hList1"/>
    <dgm:cxn modelId="{C634C1D2-DF40-412E-A0AC-8CC4E83C1F59}" srcId="{B8699A88-D052-46E8-BE40-A6904B8E4DB6}" destId="{95C7E51E-0344-48FA-BD47-B0948185F0B2}" srcOrd="2" destOrd="0" parTransId="{A0F632E4-2C50-400B-B2C0-817BB68A4B5B}" sibTransId="{CA4D24D9-83B3-4B6F-A95B-C7A4EFFE00BB}"/>
    <dgm:cxn modelId="{782F4AD5-D537-49B9-AE8B-AA3218823334}" type="presOf" srcId="{59E02D2F-2822-4310-BC2F-0911D0E9DF96}" destId="{F42C86AE-BC7B-44A9-97AA-26704E3E5576}" srcOrd="0" destOrd="3" presId="urn:microsoft.com/office/officeart/2005/8/layout/hList1"/>
    <dgm:cxn modelId="{F4C001E0-D73A-4652-9EBB-AAC96B011C63}" type="presOf" srcId="{C80CE83D-9DA4-4865-9D0C-9747BE12C287}" destId="{1C042EDF-0DD9-4FEE-9EF5-6ECD21F75A4B}" srcOrd="0" destOrd="0" presId="urn:microsoft.com/office/officeart/2005/8/layout/hList1"/>
    <dgm:cxn modelId="{0D9BB1E3-C01D-43A5-9E34-4DBB6481500C}" srcId="{559E5914-F3C3-487F-8BA9-9A39C278F34C}" destId="{B8699A88-D052-46E8-BE40-A6904B8E4DB6}" srcOrd="2" destOrd="0" parTransId="{C0FC9EE2-2B0E-41D9-AF14-4EF5A98D457A}" sibTransId="{F6754E1E-CC0A-4629-92F6-B3D15C28DBAE}"/>
    <dgm:cxn modelId="{D8ACFCE5-0FBF-47BB-9A03-57B7158EA84D}" srcId="{E0A4C593-1FF4-40CA-8608-7FEA9884140E}" destId="{792261B9-26B0-4A28-A60B-BB7153E07CD3}" srcOrd="0" destOrd="0" parTransId="{273245F1-512C-43E3-872B-7DF15DAB585B}" sibTransId="{586232FE-4BD4-4D64-B64F-B7B0E20957FB}"/>
    <dgm:cxn modelId="{13D16EE6-739D-4B68-B3E4-E428CAEAFFAA}" type="presParOf" srcId="{C04FC270-260E-4223-9D5A-073D0747FEF3}" destId="{5C829FB4-D15E-4650-8B6A-122A04C03870}" srcOrd="0" destOrd="0" presId="urn:microsoft.com/office/officeart/2005/8/layout/hList1"/>
    <dgm:cxn modelId="{CAF02218-3381-4C20-8C2A-54B1E7CB922C}" type="presParOf" srcId="{5C829FB4-D15E-4650-8B6A-122A04C03870}" destId="{1C042EDF-0DD9-4FEE-9EF5-6ECD21F75A4B}" srcOrd="0" destOrd="0" presId="urn:microsoft.com/office/officeart/2005/8/layout/hList1"/>
    <dgm:cxn modelId="{A97C08E1-DCF0-4403-A87D-738A205C9FCC}" type="presParOf" srcId="{5C829FB4-D15E-4650-8B6A-122A04C03870}" destId="{C757922F-8C12-4F61-AB05-D413971D3E13}" srcOrd="1" destOrd="0" presId="urn:microsoft.com/office/officeart/2005/8/layout/hList1"/>
    <dgm:cxn modelId="{DDC56B0C-129E-44B8-94E1-1B41064C3972}" type="presParOf" srcId="{C04FC270-260E-4223-9D5A-073D0747FEF3}" destId="{F0C1370D-0597-4458-A0CD-41640FC1BBCC}" srcOrd="1" destOrd="0" presId="urn:microsoft.com/office/officeart/2005/8/layout/hList1"/>
    <dgm:cxn modelId="{FEAF8F07-3DD4-4FBF-AC69-7912F9BAAF70}" type="presParOf" srcId="{C04FC270-260E-4223-9D5A-073D0747FEF3}" destId="{7AA43F6B-BA4E-485C-9313-FD31696CE7E5}" srcOrd="2" destOrd="0" presId="urn:microsoft.com/office/officeart/2005/8/layout/hList1"/>
    <dgm:cxn modelId="{C950F800-A58C-4674-8301-BC57657DE4E8}" type="presParOf" srcId="{7AA43F6B-BA4E-485C-9313-FD31696CE7E5}" destId="{CC53A04D-6912-4808-90DD-A2B5072EDBE4}" srcOrd="0" destOrd="0" presId="urn:microsoft.com/office/officeart/2005/8/layout/hList1"/>
    <dgm:cxn modelId="{C6A3B73A-1CD9-4C5B-9E53-8EDAE44FC847}" type="presParOf" srcId="{7AA43F6B-BA4E-485C-9313-FD31696CE7E5}" destId="{F42C86AE-BC7B-44A9-97AA-26704E3E5576}" srcOrd="1" destOrd="0" presId="urn:microsoft.com/office/officeart/2005/8/layout/hList1"/>
    <dgm:cxn modelId="{24B2E7F3-9B61-439B-805F-9881156020BB}" type="presParOf" srcId="{C04FC270-260E-4223-9D5A-073D0747FEF3}" destId="{B01A3C36-F43E-4E1B-850F-6BAED74B0DC9}" srcOrd="3" destOrd="0" presId="urn:microsoft.com/office/officeart/2005/8/layout/hList1"/>
    <dgm:cxn modelId="{56F8269C-2943-42AB-9B1C-52B6DC79A80C}" type="presParOf" srcId="{C04FC270-260E-4223-9D5A-073D0747FEF3}" destId="{4D03E674-C5F1-47A0-8C2A-929C829A8D80}" srcOrd="4" destOrd="0" presId="urn:microsoft.com/office/officeart/2005/8/layout/hList1"/>
    <dgm:cxn modelId="{90632664-3852-4D5B-8E0F-6DB4B6A205EF}" type="presParOf" srcId="{4D03E674-C5F1-47A0-8C2A-929C829A8D80}" destId="{6CAD6F75-37DF-4FD7-A934-8E597B1E47C0}" srcOrd="0" destOrd="0" presId="urn:microsoft.com/office/officeart/2005/8/layout/hList1"/>
    <dgm:cxn modelId="{E971EA73-E647-4521-9D1C-54612D6324D5}" type="presParOf" srcId="{4D03E674-C5F1-47A0-8C2A-929C829A8D80}" destId="{B9A414A0-BB6A-4B3D-B6D7-71A0958B87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42EDF-0DD9-4FEE-9EF5-6ECD21F75A4B}">
      <dsp:nvSpPr>
        <dsp:cNvPr id="0" name=""/>
        <dsp:cNvSpPr/>
      </dsp:nvSpPr>
      <dsp:spPr>
        <a:xfrm>
          <a:off x="3286" y="179224"/>
          <a:ext cx="3203971" cy="12815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496" tIns="235712" rIns="412496" bIns="235712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PLT3</a:t>
          </a:r>
          <a:endParaRPr lang="en-GB" sz="5800" kern="1200" dirty="0"/>
        </a:p>
      </dsp:txBody>
      <dsp:txXfrm>
        <a:off x="3286" y="179224"/>
        <a:ext cx="3203971" cy="1281588"/>
      </dsp:txXfrm>
    </dsp:sp>
    <dsp:sp modelId="{C757922F-8C12-4F61-AB05-D413971D3E13}">
      <dsp:nvSpPr>
        <dsp:cNvPr id="0" name=""/>
        <dsp:cNvSpPr/>
      </dsp:nvSpPr>
      <dsp:spPr>
        <a:xfrm>
          <a:off x="3286" y="1460813"/>
          <a:ext cx="3203971" cy="41717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 S1</a:t>
          </a:r>
          <a:endParaRPr lang="en-GB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 S7</a:t>
          </a:r>
          <a:endParaRPr lang="en-GB" sz="4800" kern="1200" dirty="0"/>
        </a:p>
      </dsp:txBody>
      <dsp:txXfrm>
        <a:off x="3286" y="1460813"/>
        <a:ext cx="3203971" cy="4171799"/>
      </dsp:txXfrm>
    </dsp:sp>
    <dsp:sp modelId="{CC53A04D-6912-4808-90DD-A2B5072EDBE4}">
      <dsp:nvSpPr>
        <dsp:cNvPr id="0" name=""/>
        <dsp:cNvSpPr/>
      </dsp:nvSpPr>
      <dsp:spPr>
        <a:xfrm>
          <a:off x="3655814" y="179224"/>
          <a:ext cx="3203971" cy="128158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496" tIns="235712" rIns="412496" bIns="235712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PLT 4</a:t>
          </a:r>
          <a:endParaRPr lang="en-GB" sz="5800" kern="1200" dirty="0"/>
        </a:p>
      </dsp:txBody>
      <dsp:txXfrm>
        <a:off x="3655814" y="179224"/>
        <a:ext cx="3203971" cy="1281588"/>
      </dsp:txXfrm>
    </dsp:sp>
    <dsp:sp modelId="{F42C86AE-BC7B-44A9-97AA-26704E3E5576}">
      <dsp:nvSpPr>
        <dsp:cNvPr id="0" name=""/>
        <dsp:cNvSpPr/>
      </dsp:nvSpPr>
      <dsp:spPr>
        <a:xfrm>
          <a:off x="3677360" y="1460813"/>
          <a:ext cx="3160878" cy="417179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 S4</a:t>
          </a:r>
          <a:endParaRPr lang="en-GB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 S8</a:t>
          </a:r>
          <a:endParaRPr lang="en-GB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 Part 2</a:t>
          </a:r>
          <a:endParaRPr lang="en-GB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Discuss S6</a:t>
          </a:r>
          <a:endParaRPr lang="en-GB" sz="4400" kern="1200" dirty="0"/>
        </a:p>
      </dsp:txBody>
      <dsp:txXfrm>
        <a:off x="3677360" y="1460813"/>
        <a:ext cx="3160878" cy="4171799"/>
      </dsp:txXfrm>
    </dsp:sp>
    <dsp:sp modelId="{6CAD6F75-37DF-4FD7-A934-8E597B1E47C0}">
      <dsp:nvSpPr>
        <dsp:cNvPr id="0" name=""/>
        <dsp:cNvSpPr/>
      </dsp:nvSpPr>
      <dsp:spPr>
        <a:xfrm>
          <a:off x="7308342" y="179224"/>
          <a:ext cx="3203971" cy="128158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496" tIns="235712" rIns="412496" bIns="235712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PLT5</a:t>
          </a:r>
          <a:endParaRPr lang="en-GB" sz="5800" kern="1200" dirty="0"/>
        </a:p>
      </dsp:txBody>
      <dsp:txXfrm>
        <a:off x="7308342" y="179224"/>
        <a:ext cx="3203971" cy="1281588"/>
      </dsp:txXfrm>
    </dsp:sp>
    <dsp:sp modelId="{B9A414A0-BB6A-4B3D-B6D7-71A0958B8770}">
      <dsp:nvSpPr>
        <dsp:cNvPr id="0" name=""/>
        <dsp:cNvSpPr/>
      </dsp:nvSpPr>
      <dsp:spPr>
        <a:xfrm>
          <a:off x="7311628" y="1484217"/>
          <a:ext cx="3203971" cy="417179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36" tIns="288036" rIns="384048" bIns="432054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 dirty="0"/>
            <a:t> S2</a:t>
          </a:r>
          <a:endParaRPr lang="en-GB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 dirty="0"/>
            <a:t> S3</a:t>
          </a:r>
          <a:endParaRPr lang="en-GB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 dirty="0"/>
            <a:t> S5</a:t>
          </a:r>
          <a:endParaRPr lang="en-GB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 dirty="0"/>
            <a:t> S6</a:t>
          </a:r>
          <a:endParaRPr lang="en-GB" sz="5400" kern="1200" dirty="0"/>
        </a:p>
      </dsp:txBody>
      <dsp:txXfrm>
        <a:off x="7311628" y="1484217"/>
        <a:ext cx="3203971" cy="4171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FDEF-CAFC-40CE-A643-ECF645B6EA0B}" type="datetimeFigureOut"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E803-85C7-4346-82AA-8D83822F4D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AEF52-9C05-4616-A39C-1700E0579A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2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9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1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2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62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97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83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3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3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6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3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1EB4-F472-4602-AC63-C25E1F9EE2B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93065"/>
            <a:ext cx="12122727" cy="10224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6600" b="1" spc="300" dirty="0">
                <a:solidFill>
                  <a:srgbClr val="FDBD00"/>
                </a:solidFill>
              </a:rPr>
              <a:t>PLT 4 / Evidence File</a:t>
            </a:r>
            <a:endParaRPr lang="en-GB" sz="6600" b="1" spc="300" dirty="0">
              <a:solidFill>
                <a:srgbClr val="FDBD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21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E977CC-5071-448F-87BB-C173E8AA361E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D716B6-64F4-476F-BE2F-367ACC97A5D8}"/>
              </a:ext>
            </a:extLst>
          </p:cNvPr>
          <p:cNvSpPr txBox="1"/>
          <p:nvPr/>
        </p:nvSpPr>
        <p:spPr>
          <a:xfrm>
            <a:off x="137160" y="365760"/>
            <a:ext cx="663964" cy="86177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200" b="1">
                <a:latin typeface="Tw Cen MT" panose="020B0602020104020603" pitchFamily="34" charset="0"/>
              </a:rPr>
              <a:t>Do</a:t>
            </a:r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EF08C-D2E2-4712-9A7D-7B227E721646}"/>
              </a:ext>
            </a:extLst>
          </p:cNvPr>
          <p:cNvSpPr txBox="1"/>
          <p:nvPr/>
        </p:nvSpPr>
        <p:spPr>
          <a:xfrm>
            <a:off x="54975" y="1165758"/>
            <a:ext cx="564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C257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Use a range of evidence – Key Stage - SSP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D86E0-1681-48B5-9574-1C190D390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2499" y="2310442"/>
            <a:ext cx="3653129" cy="2739847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3ABE4-E684-4FC4-A8A8-367D7A5C2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8624" y="2310442"/>
            <a:ext cx="3653129" cy="2739847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4D0C15-C8CB-4395-810E-C11BF42BE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753" y="2310442"/>
            <a:ext cx="3653129" cy="2739847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E6710-5EEF-4222-B30E-BF50A7E2F834}"/>
              </a:ext>
            </a:extLst>
          </p:cNvPr>
          <p:cNvGrpSpPr/>
          <p:nvPr/>
        </p:nvGrpSpPr>
        <p:grpSpPr>
          <a:xfrm>
            <a:off x="3233014" y="1853801"/>
            <a:ext cx="2739847" cy="3653129"/>
            <a:chOff x="3233014" y="1853801"/>
            <a:chExt cx="2739847" cy="36531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5C869C-3A89-4A14-8FE8-DFE181E0B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76373" y="2310442"/>
              <a:ext cx="3653129" cy="2739847"/>
            </a:xfrm>
            <a:prstGeom prst="rect">
              <a:avLst/>
            </a:prstGeom>
            <a:ln w="57150">
              <a:solidFill>
                <a:srgbClr val="1B1A6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F7DB4F-255C-4F16-9346-2C80FD4E27F9}"/>
                </a:ext>
              </a:extLst>
            </p:cNvPr>
            <p:cNvSpPr/>
            <p:nvPr/>
          </p:nvSpPr>
          <p:spPr>
            <a:xfrm>
              <a:off x="4460330" y="2251171"/>
              <a:ext cx="861477" cy="11712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FC2E80-5FD1-4099-A277-26301C0970DA}"/>
                </a:ext>
              </a:extLst>
            </p:cNvPr>
            <p:cNvSpPr/>
            <p:nvPr/>
          </p:nvSpPr>
          <p:spPr>
            <a:xfrm>
              <a:off x="4891068" y="2836917"/>
              <a:ext cx="193791" cy="11712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BFB571-8A25-4474-82CE-E1515721A7AB}"/>
                </a:ext>
              </a:extLst>
            </p:cNvPr>
            <p:cNvSpPr/>
            <p:nvPr/>
          </p:nvSpPr>
          <p:spPr>
            <a:xfrm>
              <a:off x="4097263" y="4563676"/>
              <a:ext cx="193791" cy="91814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C42A1D-2955-DBB8-32B6-650F0664C053}"/>
              </a:ext>
            </a:extLst>
          </p:cNvPr>
          <p:cNvSpPr txBox="1"/>
          <p:nvPr/>
        </p:nvSpPr>
        <p:spPr>
          <a:xfrm>
            <a:off x="4801951" y="1165758"/>
            <a:ext cx="378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C257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Use different types of evidence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582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E977CC-5071-448F-87BB-C173E8AA361E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D716B6-64F4-476F-BE2F-367ACC97A5D8}"/>
              </a:ext>
            </a:extLst>
          </p:cNvPr>
          <p:cNvSpPr txBox="1"/>
          <p:nvPr/>
        </p:nvSpPr>
        <p:spPr>
          <a:xfrm>
            <a:off x="137160" y="365760"/>
            <a:ext cx="58188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Tw Cen MT" panose="020B0602020104020603" pitchFamily="34" charset="0"/>
              </a:rPr>
              <a:t>Examples of sources of evidence</a:t>
            </a:r>
          </a:p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469E85-398C-40C5-814E-2430C9222586}"/>
              </a:ext>
            </a:extLst>
          </p:cNvPr>
          <p:cNvGrpSpPr/>
          <p:nvPr/>
        </p:nvGrpSpPr>
        <p:grpSpPr>
          <a:xfrm>
            <a:off x="439481" y="2111216"/>
            <a:ext cx="2594564" cy="3459419"/>
            <a:chOff x="8201856" y="796647"/>
            <a:chExt cx="3600000" cy="480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D6208A-F2E8-474B-BFA6-E26A582D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01856" y="1396647"/>
              <a:ext cx="4800000" cy="3600000"/>
            </a:xfrm>
            <a:prstGeom prst="rect">
              <a:avLst/>
            </a:prstGeom>
            <a:ln w="57150">
              <a:solidFill>
                <a:srgbClr val="1B1A6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ABEAF7-EEB1-4382-A7B0-D4A1CEBAD8EB}"/>
                </a:ext>
              </a:extLst>
            </p:cNvPr>
            <p:cNvSpPr/>
            <p:nvPr/>
          </p:nvSpPr>
          <p:spPr>
            <a:xfrm>
              <a:off x="8915942" y="1571834"/>
              <a:ext cx="454989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184D06-97A9-417E-9E33-0765B842A673}"/>
                </a:ext>
              </a:extLst>
            </p:cNvPr>
            <p:cNvSpPr/>
            <p:nvPr/>
          </p:nvSpPr>
          <p:spPr>
            <a:xfrm>
              <a:off x="8971563" y="4069073"/>
              <a:ext cx="55634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F859B7-AF83-420B-916D-2C87352DC7A7}"/>
                </a:ext>
              </a:extLst>
            </p:cNvPr>
            <p:cNvSpPr/>
            <p:nvPr/>
          </p:nvSpPr>
          <p:spPr>
            <a:xfrm>
              <a:off x="9066371" y="3683223"/>
              <a:ext cx="55634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FD358B-61A1-40F0-AE40-B7937A832093}"/>
                </a:ext>
              </a:extLst>
            </p:cNvPr>
            <p:cNvSpPr/>
            <p:nvPr/>
          </p:nvSpPr>
          <p:spPr>
            <a:xfrm>
              <a:off x="9461658" y="4069072"/>
              <a:ext cx="55634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A2D266-B1E6-4A29-B92D-CF80ADC9BEA4}"/>
                </a:ext>
              </a:extLst>
            </p:cNvPr>
            <p:cNvSpPr/>
            <p:nvPr/>
          </p:nvSpPr>
          <p:spPr>
            <a:xfrm>
              <a:off x="9721215" y="3856758"/>
              <a:ext cx="55634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E5E5EE-8DC3-4486-90C9-4A7E793FA574}"/>
                </a:ext>
              </a:extLst>
            </p:cNvPr>
            <p:cNvSpPr/>
            <p:nvPr/>
          </p:nvSpPr>
          <p:spPr>
            <a:xfrm>
              <a:off x="9749032" y="3235252"/>
              <a:ext cx="55634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A967FE-B876-4CA6-BB77-A1DF465FD45E}"/>
                </a:ext>
              </a:extLst>
            </p:cNvPr>
            <p:cNvSpPr/>
            <p:nvPr/>
          </p:nvSpPr>
          <p:spPr>
            <a:xfrm>
              <a:off x="10160989" y="4047259"/>
              <a:ext cx="55634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5A30B6-27F7-48EC-83F1-3D5BD0DF068C}"/>
                </a:ext>
              </a:extLst>
            </p:cNvPr>
            <p:cNvSpPr/>
            <p:nvPr/>
          </p:nvSpPr>
          <p:spPr>
            <a:xfrm>
              <a:off x="10383878" y="4056385"/>
              <a:ext cx="55634" cy="17353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98A290D-8044-4E11-AD45-020103BC4159}"/>
              </a:ext>
            </a:extLst>
          </p:cNvPr>
          <p:cNvSpPr txBox="1"/>
          <p:nvPr/>
        </p:nvSpPr>
        <p:spPr>
          <a:xfrm>
            <a:off x="1143375" y="1810244"/>
            <a:ext cx="1116124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TPR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063C98-78FB-4125-9E4C-39BB5DE98BE0}"/>
              </a:ext>
            </a:extLst>
          </p:cNvPr>
          <p:cNvGrpSpPr/>
          <p:nvPr/>
        </p:nvGrpSpPr>
        <p:grpSpPr>
          <a:xfrm>
            <a:off x="3303519" y="2020154"/>
            <a:ext cx="2662861" cy="3550481"/>
            <a:chOff x="4348619" y="796647"/>
            <a:chExt cx="3600000" cy="480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11410CF-01BE-4324-A742-DF0C2FD80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48619" y="1396647"/>
              <a:ext cx="4800000" cy="3600000"/>
            </a:xfrm>
            <a:prstGeom prst="rect">
              <a:avLst/>
            </a:prstGeom>
            <a:ln w="57150">
              <a:solidFill>
                <a:srgbClr val="1B1A6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F5431F-DC03-4B29-94E9-9ECD58599B5E}"/>
                </a:ext>
              </a:extLst>
            </p:cNvPr>
            <p:cNvSpPr/>
            <p:nvPr/>
          </p:nvSpPr>
          <p:spPr>
            <a:xfrm>
              <a:off x="5020488" y="1743944"/>
              <a:ext cx="1014552" cy="1405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85C219-16C6-4D15-AEBC-539285866174}"/>
                </a:ext>
              </a:extLst>
            </p:cNvPr>
            <p:cNvSpPr/>
            <p:nvPr/>
          </p:nvSpPr>
          <p:spPr>
            <a:xfrm>
              <a:off x="4966154" y="1852612"/>
              <a:ext cx="389049" cy="1405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E8E956-C09E-405D-BB84-CE73896B8B2E}"/>
                </a:ext>
              </a:extLst>
            </p:cNvPr>
            <p:cNvSpPr/>
            <p:nvPr/>
          </p:nvSpPr>
          <p:spPr>
            <a:xfrm>
              <a:off x="5058919" y="1993127"/>
              <a:ext cx="789265" cy="1405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D9F0EC2-2428-414B-808E-5C398DC44F27}"/>
                </a:ext>
              </a:extLst>
            </p:cNvPr>
            <p:cNvSpPr/>
            <p:nvPr/>
          </p:nvSpPr>
          <p:spPr>
            <a:xfrm>
              <a:off x="5120530" y="2101795"/>
              <a:ext cx="334065" cy="1405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2D7891-26AB-4290-995D-33E216FD72A6}"/>
                </a:ext>
              </a:extLst>
            </p:cNvPr>
            <p:cNvSpPr/>
            <p:nvPr/>
          </p:nvSpPr>
          <p:spPr>
            <a:xfrm>
              <a:off x="6317845" y="1743943"/>
              <a:ext cx="334065" cy="1405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A9CA23-14F6-4CA8-99FE-7F5747F57BE0}"/>
                </a:ext>
              </a:extLst>
            </p:cNvPr>
            <p:cNvSpPr/>
            <p:nvPr/>
          </p:nvSpPr>
          <p:spPr>
            <a:xfrm>
              <a:off x="6564336" y="1852612"/>
              <a:ext cx="334065" cy="1405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CF60DF-A457-477C-9143-649C0891E957}"/>
                </a:ext>
              </a:extLst>
            </p:cNvPr>
            <p:cNvSpPr/>
            <p:nvPr/>
          </p:nvSpPr>
          <p:spPr>
            <a:xfrm>
              <a:off x="6317845" y="2031537"/>
              <a:ext cx="789265" cy="1405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BABA79-D291-49C5-9B9D-ACE0FEB52D81}"/>
                </a:ext>
              </a:extLst>
            </p:cNvPr>
            <p:cNvSpPr/>
            <p:nvPr/>
          </p:nvSpPr>
          <p:spPr>
            <a:xfrm>
              <a:off x="6609394" y="3280533"/>
              <a:ext cx="606416" cy="392970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4E38B57-5DED-44E1-8B81-2B1A16B672C1}"/>
                </a:ext>
              </a:extLst>
            </p:cNvPr>
            <p:cNvSpPr/>
            <p:nvPr/>
          </p:nvSpPr>
          <p:spPr>
            <a:xfrm>
              <a:off x="5303379" y="3826523"/>
              <a:ext cx="544805" cy="105397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3D885B-284E-44E3-90BE-1FBAC2163CDD}"/>
                </a:ext>
              </a:extLst>
            </p:cNvPr>
            <p:cNvSpPr/>
            <p:nvPr/>
          </p:nvSpPr>
          <p:spPr>
            <a:xfrm>
              <a:off x="5453551" y="3944509"/>
              <a:ext cx="544805" cy="105397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D5FE1A-14C4-45C0-BD37-8694C341166C}"/>
                </a:ext>
              </a:extLst>
            </p:cNvPr>
            <p:cNvSpPr/>
            <p:nvPr/>
          </p:nvSpPr>
          <p:spPr>
            <a:xfrm>
              <a:off x="5303378" y="4062496"/>
              <a:ext cx="544805" cy="105397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314EA0E-5A0B-4E27-BD52-46FEBBD25035}"/>
              </a:ext>
            </a:extLst>
          </p:cNvPr>
          <p:cNvSpPr txBox="1"/>
          <p:nvPr/>
        </p:nvSpPr>
        <p:spPr>
          <a:xfrm>
            <a:off x="3579629" y="1781627"/>
            <a:ext cx="2059900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PLT Reports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965BD8-D33A-4F42-8BA7-63DF89464EE8}"/>
              </a:ext>
            </a:extLst>
          </p:cNvPr>
          <p:cNvSpPr/>
          <p:nvPr/>
        </p:nvSpPr>
        <p:spPr>
          <a:xfrm>
            <a:off x="10542348" y="-151676"/>
            <a:ext cx="1933303" cy="1933303"/>
          </a:xfrm>
          <a:prstGeom prst="ellipse">
            <a:avLst/>
          </a:prstGeom>
          <a:solidFill>
            <a:srgbClr val="FDBD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</a:rPr>
              <a:t>Think outside the box, but select your </a:t>
            </a:r>
            <a:r>
              <a:rPr lang="en-GB" b="1" dirty="0">
                <a:solidFill>
                  <a:schemeClr val="tx1"/>
                </a:solidFill>
              </a:rPr>
              <a:t>BEST</a:t>
            </a:r>
            <a:r>
              <a:rPr lang="en-GB" dirty="0">
                <a:solidFill>
                  <a:schemeClr val="tx1"/>
                </a:solidFill>
              </a:rPr>
              <a:t> piece of evidence!</a:t>
            </a:r>
          </a:p>
        </p:txBody>
      </p:sp>
      <p:pic>
        <p:nvPicPr>
          <p:cNvPr id="9218" name="Picture 2" descr="File:Think Outside the Box Idea Flat Icon Vector.svg - Wikimedia Commons">
            <a:extLst>
              <a:ext uri="{FF2B5EF4-FFF2-40B4-BE49-F238E27FC236}">
                <a16:creationId xmlns:a16="http://schemas.microsoft.com/office/drawing/2014/main" id="{D16188A1-3335-4EF3-95B8-754B89F50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5672" r="15116" b="11208"/>
          <a:stretch/>
        </p:blipFill>
        <p:spPr bwMode="auto">
          <a:xfrm>
            <a:off x="9705703" y="209005"/>
            <a:ext cx="1162594" cy="13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2379D6-8114-4FBA-887C-5909AE988B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8238" y="2452754"/>
            <a:ext cx="3460800" cy="2595600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A9D0811-3722-4E35-8A0A-C1ECF74FCE71}"/>
              </a:ext>
            </a:extLst>
          </p:cNvPr>
          <p:cNvSpPr txBox="1"/>
          <p:nvPr/>
        </p:nvSpPr>
        <p:spPr>
          <a:xfrm>
            <a:off x="6512240" y="1691946"/>
            <a:ext cx="2185487" cy="86177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Lesson Observations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83AF73D-A0F0-40BC-BB12-BBBDBD15DA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2861" y="2463439"/>
            <a:ext cx="3460800" cy="2595600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EB4122D-DB9A-4251-973C-0AACCEA66F47}"/>
              </a:ext>
            </a:extLst>
          </p:cNvPr>
          <p:cNvSpPr txBox="1"/>
          <p:nvPr/>
        </p:nvSpPr>
        <p:spPr>
          <a:xfrm>
            <a:off x="9558902" y="1711421"/>
            <a:ext cx="1966891" cy="86177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Lesson Evaluations</a:t>
            </a:r>
          </a:p>
        </p:txBody>
      </p:sp>
    </p:spTree>
    <p:extLst>
      <p:ext uri="{BB962C8B-B14F-4D97-AF65-F5344CB8AC3E}">
        <p14:creationId xmlns:p14="http://schemas.microsoft.com/office/powerpoint/2010/main" val="167416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F73E88-2586-4486-93E5-04E7BF7CAD42}"/>
              </a:ext>
            </a:extLst>
          </p:cNvPr>
          <p:cNvSpPr/>
          <p:nvPr/>
        </p:nvSpPr>
        <p:spPr>
          <a:xfrm>
            <a:off x="3308845" y="1951031"/>
            <a:ext cx="2682240" cy="3589020"/>
          </a:xfrm>
          <a:prstGeom prst="rect">
            <a:avLst/>
          </a:prstGeom>
          <a:solidFill>
            <a:schemeClr val="bg1"/>
          </a:solidFill>
          <a:ln w="76200">
            <a:solidFill>
              <a:srgbClr val="1B1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BBF7AB-D285-4AC1-B8EF-822B4CB12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93" y="2489788"/>
            <a:ext cx="3460800" cy="2595600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916E3A-9835-4109-8FF5-0FE6600CD101}"/>
              </a:ext>
            </a:extLst>
          </p:cNvPr>
          <p:cNvCxnSpPr/>
          <p:nvPr/>
        </p:nvCxnSpPr>
        <p:spPr>
          <a:xfrm>
            <a:off x="123444" y="734949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59719F-5019-4594-B5BF-F3F0ECB277EA}"/>
              </a:ext>
            </a:extLst>
          </p:cNvPr>
          <p:cNvSpPr txBox="1"/>
          <p:nvPr/>
        </p:nvSpPr>
        <p:spPr>
          <a:xfrm>
            <a:off x="533805" y="1626301"/>
            <a:ext cx="2330203" cy="86177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</a:rPr>
              <a:t>Reflective Journal Entries</a:t>
            </a:r>
          </a:p>
        </p:txBody>
      </p:sp>
      <p:pic>
        <p:nvPicPr>
          <p:cNvPr id="1026" name="Picture 2" descr="Class Data Tracker Teaching Resources | TPT">
            <a:extLst>
              <a:ext uri="{FF2B5EF4-FFF2-40B4-BE49-F238E27FC236}">
                <a16:creationId xmlns:a16="http://schemas.microsoft.com/office/drawing/2014/main" id="{39E1DA29-63E9-4AFA-B5F2-9FCAA0E89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/>
          <a:stretch/>
        </p:blipFill>
        <p:spPr bwMode="auto">
          <a:xfrm>
            <a:off x="3441544" y="3009103"/>
            <a:ext cx="2442348" cy="19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BE2AC-155D-45E4-8DEF-A876F3542D48}"/>
              </a:ext>
            </a:extLst>
          </p:cNvPr>
          <p:cNvSpPr txBox="1"/>
          <p:nvPr/>
        </p:nvSpPr>
        <p:spPr>
          <a:xfrm>
            <a:off x="3484863" y="1435881"/>
            <a:ext cx="2330203" cy="1246495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</a:rPr>
              <a:t>Anonymised pupil progress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CE78F-D579-4E23-9AFB-065F22CE647F}"/>
              </a:ext>
            </a:extLst>
          </p:cNvPr>
          <p:cNvSpPr/>
          <p:nvPr/>
        </p:nvSpPr>
        <p:spPr>
          <a:xfrm>
            <a:off x="6303223" y="1928968"/>
            <a:ext cx="2682240" cy="3589020"/>
          </a:xfrm>
          <a:prstGeom prst="rect">
            <a:avLst/>
          </a:prstGeom>
          <a:solidFill>
            <a:schemeClr val="bg1"/>
          </a:solidFill>
          <a:ln w="76200">
            <a:solidFill>
              <a:srgbClr val="1B1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0601D-48D0-4542-80C1-5897DA78AD7C}"/>
              </a:ext>
            </a:extLst>
          </p:cNvPr>
          <p:cNvSpPr txBox="1"/>
          <p:nvPr/>
        </p:nvSpPr>
        <p:spPr>
          <a:xfrm>
            <a:off x="6479241" y="1413818"/>
            <a:ext cx="2330203" cy="1246495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</a:rPr>
              <a:t>Marked pupils work (with pupil feedback)</a:t>
            </a:r>
          </a:p>
        </p:txBody>
      </p:sp>
      <p:pic>
        <p:nvPicPr>
          <p:cNvPr id="1028" name="Picture 4" descr="Why do we mark children's work? More to the point why do they think we mark  their work? - ppt download">
            <a:extLst>
              <a:ext uri="{FF2B5EF4-FFF2-40B4-BE49-F238E27FC236}">
                <a16:creationId xmlns:a16="http://schemas.microsoft.com/office/drawing/2014/main" id="{B6854596-4802-4F9C-94ED-D7F251DBF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12081"/>
          <a:stretch/>
        </p:blipFill>
        <p:spPr bwMode="auto">
          <a:xfrm>
            <a:off x="6435922" y="2858897"/>
            <a:ext cx="2433663" cy="23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9614DB-57A8-4B87-9C3E-79374C583ADF}"/>
              </a:ext>
            </a:extLst>
          </p:cNvPr>
          <p:cNvSpPr/>
          <p:nvPr/>
        </p:nvSpPr>
        <p:spPr>
          <a:xfrm>
            <a:off x="9308936" y="1951031"/>
            <a:ext cx="2682240" cy="3589020"/>
          </a:xfrm>
          <a:prstGeom prst="rect">
            <a:avLst/>
          </a:prstGeom>
          <a:solidFill>
            <a:schemeClr val="bg1"/>
          </a:solidFill>
          <a:ln w="76200">
            <a:solidFill>
              <a:srgbClr val="1B1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D2C24-B1EC-4498-9224-48324D9FAA47}"/>
              </a:ext>
            </a:extLst>
          </p:cNvPr>
          <p:cNvSpPr txBox="1"/>
          <p:nvPr/>
        </p:nvSpPr>
        <p:spPr>
          <a:xfrm>
            <a:off x="9545095" y="1241580"/>
            <a:ext cx="2330203" cy="1246495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</a:rPr>
              <a:t>Case study – research / impact</a:t>
            </a:r>
          </a:p>
        </p:txBody>
      </p:sp>
      <p:pic>
        <p:nvPicPr>
          <p:cNvPr id="1030" name="Picture 6" descr="Autism Awareness online training course | EduCare">
            <a:extLst>
              <a:ext uri="{FF2B5EF4-FFF2-40B4-BE49-F238E27FC236}">
                <a16:creationId xmlns:a16="http://schemas.microsoft.com/office/drawing/2014/main" id="{72032CE3-D945-487B-AA8F-460B01649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941">
            <a:off x="10151028" y="3199755"/>
            <a:ext cx="1496086" cy="21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tism and Anger - Hidden Talents ABA">
            <a:extLst>
              <a:ext uri="{FF2B5EF4-FFF2-40B4-BE49-F238E27FC236}">
                <a16:creationId xmlns:a16="http://schemas.microsoft.com/office/drawing/2014/main" id="{8700696D-D0E2-41D9-AE86-988A450B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541">
            <a:off x="9588298" y="2759012"/>
            <a:ext cx="1210626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0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B9DA937-788F-41F5-A419-22EEE8F54CFF}"/>
              </a:ext>
            </a:extLst>
          </p:cNvPr>
          <p:cNvGrpSpPr/>
          <p:nvPr/>
        </p:nvGrpSpPr>
        <p:grpSpPr>
          <a:xfrm>
            <a:off x="6210767" y="1926087"/>
            <a:ext cx="2595600" cy="3460800"/>
            <a:chOff x="8327976" y="2071047"/>
            <a:chExt cx="2595600" cy="34608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3B7EDC-7EEC-458D-AFBC-DFFFE8806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95376" y="2503647"/>
              <a:ext cx="3460800" cy="2595600"/>
            </a:xfrm>
            <a:prstGeom prst="rect">
              <a:avLst/>
            </a:prstGeom>
            <a:ln w="57150">
              <a:solidFill>
                <a:srgbClr val="1B1A6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428C67-3118-4359-A5DF-9D16CA447F3D}"/>
                </a:ext>
              </a:extLst>
            </p:cNvPr>
            <p:cNvSpPr/>
            <p:nvPr/>
          </p:nvSpPr>
          <p:spPr>
            <a:xfrm>
              <a:off x="9029560" y="3289264"/>
              <a:ext cx="55197" cy="173487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289359-1F23-4F2C-9797-A8F608E513AB}"/>
              </a:ext>
            </a:extLst>
          </p:cNvPr>
          <p:cNvGrpSpPr/>
          <p:nvPr/>
        </p:nvGrpSpPr>
        <p:grpSpPr>
          <a:xfrm>
            <a:off x="301477" y="1907325"/>
            <a:ext cx="2595600" cy="3460800"/>
            <a:chOff x="1038514" y="2071047"/>
            <a:chExt cx="2595600" cy="3460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D4462E-93BE-45EA-A8F5-B67C4C40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914" y="2503647"/>
              <a:ext cx="3460800" cy="2595600"/>
            </a:xfrm>
            <a:prstGeom prst="rect">
              <a:avLst/>
            </a:prstGeom>
            <a:ln w="57150">
              <a:solidFill>
                <a:srgbClr val="1B1A6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EE6516-D7B2-4922-8098-4CF5B293205F}"/>
                </a:ext>
              </a:extLst>
            </p:cNvPr>
            <p:cNvSpPr/>
            <p:nvPr/>
          </p:nvSpPr>
          <p:spPr>
            <a:xfrm>
              <a:off x="1353855" y="2510847"/>
              <a:ext cx="338429" cy="67503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AC2AE0-6344-4B25-BD01-5276044D402C}"/>
                </a:ext>
              </a:extLst>
            </p:cNvPr>
            <p:cNvSpPr/>
            <p:nvPr/>
          </p:nvSpPr>
          <p:spPr>
            <a:xfrm>
              <a:off x="2167099" y="2510847"/>
              <a:ext cx="338429" cy="67503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5CBEA25-53C2-4793-BE77-8083F27E2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9805" y="2339925"/>
            <a:ext cx="3460800" cy="2595600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AF0BE2-AFE3-4466-815F-C4E1B61F4894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0D2EEE-A43D-4D4A-9503-70DA3AD5D894}"/>
              </a:ext>
            </a:extLst>
          </p:cNvPr>
          <p:cNvSpPr txBox="1"/>
          <p:nvPr/>
        </p:nvSpPr>
        <p:spPr>
          <a:xfrm>
            <a:off x="532050" y="1561339"/>
            <a:ext cx="1978912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Lesson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6E043-13A3-429F-82ED-76FC8FFDD9A0}"/>
              </a:ext>
            </a:extLst>
          </p:cNvPr>
          <p:cNvSpPr txBox="1"/>
          <p:nvPr/>
        </p:nvSpPr>
        <p:spPr>
          <a:xfrm>
            <a:off x="3473254" y="1603288"/>
            <a:ext cx="1866679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35175-0635-43F8-B6E0-328EE2BA6245}"/>
              </a:ext>
            </a:extLst>
          </p:cNvPr>
          <p:cNvSpPr txBox="1"/>
          <p:nvPr/>
        </p:nvSpPr>
        <p:spPr>
          <a:xfrm>
            <a:off x="6478100" y="1274875"/>
            <a:ext cx="2089436" cy="86177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Differentiated resources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88B96E-DDE9-47C0-AA06-36FFBDE427EE}"/>
              </a:ext>
            </a:extLst>
          </p:cNvPr>
          <p:cNvGrpSpPr/>
          <p:nvPr/>
        </p:nvGrpSpPr>
        <p:grpSpPr>
          <a:xfrm>
            <a:off x="9227713" y="1963969"/>
            <a:ext cx="2594564" cy="3459418"/>
            <a:chOff x="8201856" y="796647"/>
            <a:chExt cx="3600000" cy="480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CD73E84-F2C5-481C-AF65-E44B097D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01856" y="1396647"/>
              <a:ext cx="4800000" cy="3600000"/>
            </a:xfrm>
            <a:prstGeom prst="rect">
              <a:avLst/>
            </a:prstGeom>
            <a:ln w="57150">
              <a:solidFill>
                <a:srgbClr val="1B1A6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9E6F40-8D0C-4781-8FA8-A854B283B4A8}"/>
                </a:ext>
              </a:extLst>
            </p:cNvPr>
            <p:cNvSpPr/>
            <p:nvPr/>
          </p:nvSpPr>
          <p:spPr>
            <a:xfrm>
              <a:off x="8889970" y="4455343"/>
              <a:ext cx="309360" cy="584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C2CAAE-7A92-4B93-BE1B-2501573A4E44}"/>
                </a:ext>
              </a:extLst>
            </p:cNvPr>
            <p:cNvSpPr/>
            <p:nvPr/>
          </p:nvSpPr>
          <p:spPr>
            <a:xfrm>
              <a:off x="8815226" y="4607743"/>
              <a:ext cx="739380" cy="310797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609E20-21B0-4C9E-8EE6-4F02E5F86B92}"/>
                </a:ext>
              </a:extLst>
            </p:cNvPr>
            <p:cNvSpPr/>
            <p:nvPr/>
          </p:nvSpPr>
          <p:spPr>
            <a:xfrm>
              <a:off x="10105288" y="3774882"/>
              <a:ext cx="179331" cy="584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42CD49-64A0-4DB8-A077-8A72158D2333}"/>
                </a:ext>
              </a:extLst>
            </p:cNvPr>
            <p:cNvSpPr/>
            <p:nvPr/>
          </p:nvSpPr>
          <p:spPr>
            <a:xfrm>
              <a:off x="9159932" y="3987878"/>
              <a:ext cx="179331" cy="584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5F4DF6-4563-47C1-A169-3EB10ADC72C9}"/>
                </a:ext>
              </a:extLst>
            </p:cNvPr>
            <p:cNvSpPr/>
            <p:nvPr/>
          </p:nvSpPr>
          <p:spPr>
            <a:xfrm>
              <a:off x="10194953" y="3083118"/>
              <a:ext cx="179331" cy="584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8BE357-20A3-4067-836A-6D23A2D50537}"/>
                </a:ext>
              </a:extLst>
            </p:cNvPr>
            <p:cNvSpPr/>
            <p:nvPr/>
          </p:nvSpPr>
          <p:spPr>
            <a:xfrm>
              <a:off x="9773472" y="2399699"/>
              <a:ext cx="179331" cy="5841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86A2AA-665E-47AB-A4C1-ABC8FEDAC165}"/>
              </a:ext>
            </a:extLst>
          </p:cNvPr>
          <p:cNvSpPr txBox="1"/>
          <p:nvPr/>
        </p:nvSpPr>
        <p:spPr>
          <a:xfrm>
            <a:off x="9259584" y="1609913"/>
            <a:ext cx="2530821" cy="477054"/>
          </a:xfrm>
          <a:prstGeom prst="rect">
            <a:avLst/>
          </a:prstGeom>
          <a:solidFill>
            <a:srgbClr val="1B1A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Verified evidence</a:t>
            </a:r>
          </a:p>
        </p:txBody>
      </p:sp>
    </p:spTree>
    <p:extLst>
      <p:ext uri="{BB962C8B-B14F-4D97-AF65-F5344CB8AC3E}">
        <p14:creationId xmlns:p14="http://schemas.microsoft.com/office/powerpoint/2010/main" val="161254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977A6A-0FC9-42E0-8E46-E8A2E0AB37DE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7BB15F-CE1A-4018-B738-A4EF0FD33400}"/>
              </a:ext>
            </a:extLst>
          </p:cNvPr>
          <p:cNvSpPr txBox="1"/>
          <p:nvPr/>
        </p:nvSpPr>
        <p:spPr>
          <a:xfrm>
            <a:off x="137160" y="365760"/>
            <a:ext cx="91996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Tw Cen MT" panose="020B0602020104020603" pitchFamily="34" charset="0"/>
              </a:rPr>
              <a:t>Additional documents for PLT5 final assessment visit</a:t>
            </a:r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754E6-2FB0-49F3-8186-96102ED405BE}"/>
              </a:ext>
            </a:extLst>
          </p:cNvPr>
          <p:cNvSpPr txBox="1"/>
          <p:nvPr/>
        </p:nvSpPr>
        <p:spPr>
          <a:xfrm>
            <a:off x="141431" y="898422"/>
            <a:ext cx="1095883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following documents will need to be available </a:t>
            </a:r>
            <a:r>
              <a:rPr lang="en-GB" sz="2000" b="1" dirty="0">
                <a:solidFill>
                  <a:srgbClr val="1B1A6A"/>
                </a:solidFill>
              </a:rPr>
              <a:t>electronically or physically </a:t>
            </a:r>
            <a:r>
              <a:rPr lang="en-GB" sz="2000" dirty="0"/>
              <a:t>for PLTs in their final visit: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Subject Audits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Gateway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Gateway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0FCBF-08F3-4795-901C-62E1E001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71" r="17278" b="17362"/>
          <a:stretch/>
        </p:blipFill>
        <p:spPr>
          <a:xfrm rot="5400000">
            <a:off x="1865357" y="2135057"/>
            <a:ext cx="3992936" cy="2843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CCB00-460B-433E-975C-C2B8742FB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6"/>
          <a:stretch/>
        </p:blipFill>
        <p:spPr>
          <a:xfrm>
            <a:off x="5620848" y="2994003"/>
            <a:ext cx="6304452" cy="2559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020E71-67FD-4048-88BD-37E6659C067A}"/>
              </a:ext>
            </a:extLst>
          </p:cNvPr>
          <p:cNvSpPr txBox="1"/>
          <p:nvPr/>
        </p:nvSpPr>
        <p:spPr>
          <a:xfrm>
            <a:off x="2613872" y="1329309"/>
            <a:ext cx="2495906" cy="86177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Completed Subject Audits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DF750-9A2F-4E25-B954-524673D6D6C0}"/>
              </a:ext>
            </a:extLst>
          </p:cNvPr>
          <p:cNvSpPr txBox="1"/>
          <p:nvPr/>
        </p:nvSpPr>
        <p:spPr>
          <a:xfrm>
            <a:off x="6111982" y="2323636"/>
            <a:ext cx="5322184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Gateway 1 and Gateway 2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CF6C5-5741-4D2F-B8A9-87070891C066}"/>
              </a:ext>
            </a:extLst>
          </p:cNvPr>
          <p:cNvSpPr txBox="1"/>
          <p:nvPr/>
        </p:nvSpPr>
        <p:spPr>
          <a:xfrm>
            <a:off x="137160" y="2136338"/>
            <a:ext cx="21428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These do not need to go into the Presentation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1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7760-D9D6-53FC-F498-55E1242D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B23D7-2CDD-6D92-F675-9E76346DF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34861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48F76F-9C4F-7429-1D05-42BB02CBD3F5}"/>
              </a:ext>
            </a:extLst>
          </p:cNvPr>
          <p:cNvSpPr txBox="1"/>
          <p:nvPr/>
        </p:nvSpPr>
        <p:spPr>
          <a:xfrm>
            <a:off x="4994480" y="4888176"/>
            <a:ext cx="2203039" cy="646331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Gateway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66DE2-F0C1-B81F-A570-FC7090676E94}"/>
              </a:ext>
            </a:extLst>
          </p:cNvPr>
          <p:cNvSpPr txBox="1"/>
          <p:nvPr/>
        </p:nvSpPr>
        <p:spPr>
          <a:xfrm>
            <a:off x="1840089" y="5748366"/>
            <a:ext cx="7778044" cy="646331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Reference standards not Gateways</a:t>
            </a:r>
          </a:p>
        </p:txBody>
      </p:sp>
    </p:spTree>
    <p:extLst>
      <p:ext uri="{BB962C8B-B14F-4D97-AF65-F5344CB8AC3E}">
        <p14:creationId xmlns:p14="http://schemas.microsoft.com/office/powerpoint/2010/main" val="387704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8425-AC90-76F5-B73B-3945F011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23D8-1246-8F7E-CB1E-B29B4FF3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38561-40F4-DEE2-F9D8-730562FB8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4" t="36115" r="66986" b="23654"/>
          <a:stretch/>
        </p:blipFill>
        <p:spPr>
          <a:xfrm>
            <a:off x="3781778" y="365125"/>
            <a:ext cx="7572022" cy="545017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1524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7F8DF-1603-0D9C-85F0-3C130529EB96}"/>
              </a:ext>
            </a:extLst>
          </p:cNvPr>
          <p:cNvSpPr txBox="1"/>
          <p:nvPr/>
        </p:nvSpPr>
        <p:spPr>
          <a:xfrm>
            <a:off x="1039277" y="263439"/>
            <a:ext cx="2101344" cy="1754326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Standards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Evidence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Sheet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ADB70-7124-7834-EEB1-9EF5C32A859C}"/>
              </a:ext>
            </a:extLst>
          </p:cNvPr>
          <p:cNvSpPr txBox="1"/>
          <p:nvPr/>
        </p:nvSpPr>
        <p:spPr>
          <a:xfrm>
            <a:off x="715448" y="2152702"/>
            <a:ext cx="2745752" cy="1754326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One for each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standard and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Part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13798-28D5-1994-B492-408631E27ED0}"/>
              </a:ext>
            </a:extLst>
          </p:cNvPr>
          <p:cNvSpPr txBox="1"/>
          <p:nvPr/>
        </p:nvSpPr>
        <p:spPr>
          <a:xfrm>
            <a:off x="297934" y="4165375"/>
            <a:ext cx="3580788" cy="1200329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Intent – plan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Impact - evidence</a:t>
            </a:r>
          </a:p>
        </p:txBody>
      </p:sp>
    </p:spTree>
    <p:extLst>
      <p:ext uri="{BB962C8B-B14F-4D97-AF65-F5344CB8AC3E}">
        <p14:creationId xmlns:p14="http://schemas.microsoft.com/office/powerpoint/2010/main" val="21044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A30E44-9501-42BA-B189-3B0A63AB8347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4A2F3F-8ED0-4013-9385-44BA0C451B0C}"/>
              </a:ext>
            </a:extLst>
          </p:cNvPr>
          <p:cNvSpPr txBox="1"/>
          <p:nvPr/>
        </p:nvSpPr>
        <p:spPr>
          <a:xfrm>
            <a:off x="137160" y="365760"/>
            <a:ext cx="5958875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200" b="1">
                <a:latin typeface="Tw Cen MT"/>
              </a:rPr>
              <a:t>Presentation File: Key Dates 2023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566A7-CEF1-4E9D-B8BF-CF3EBB4A4F41}"/>
              </a:ext>
            </a:extLst>
          </p:cNvPr>
          <p:cNvSpPr/>
          <p:nvPr/>
        </p:nvSpPr>
        <p:spPr>
          <a:xfrm>
            <a:off x="137160" y="1147098"/>
            <a:ext cx="11742089" cy="42165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latin typeface="Calibri"/>
                <a:cs typeface="Calibri"/>
              </a:rPr>
              <a:t>Monday 15</a:t>
            </a:r>
            <a:r>
              <a:rPr lang="en-GB" b="1" baseline="30000" dirty="0">
                <a:latin typeface="Calibri"/>
                <a:cs typeface="Calibri"/>
              </a:rPr>
              <a:t>th</a:t>
            </a:r>
            <a:r>
              <a:rPr lang="en-GB" b="1" dirty="0">
                <a:latin typeface="Calibri"/>
                <a:cs typeface="Calibri"/>
              </a:rPr>
              <a:t> May- Thursday 25</a:t>
            </a:r>
            <a:r>
              <a:rPr lang="en-GB" b="1" baseline="30000" dirty="0">
                <a:latin typeface="Calibri"/>
                <a:cs typeface="Calibri"/>
              </a:rPr>
              <a:t>th</a:t>
            </a:r>
            <a:r>
              <a:rPr lang="en-GB" b="1" dirty="0">
                <a:latin typeface="Calibri"/>
                <a:cs typeface="Calibri"/>
              </a:rPr>
              <a:t> May: PLT 5 visits. 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Presentation File must be ready for PLT5 (final assessment) visit.</a:t>
            </a:r>
            <a:endParaRPr lang="en-GB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Friday May 26</a:t>
            </a:r>
            <a:r>
              <a:rPr lang="en-GB" b="1" baseline="30000" dirty="0">
                <a:solidFill>
                  <a:srgbClr val="000000"/>
                </a:solidFill>
                <a:latin typeface="Calibri"/>
                <a:cs typeface="Calibri"/>
              </a:rPr>
              <a:t>th: 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Presentation File to be submitted.  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Monday June 5</a:t>
            </a:r>
            <a:r>
              <a:rPr lang="en-GB" b="1" baseline="30000" dirty="0">
                <a:solidFill>
                  <a:srgbClr val="000000"/>
                </a:solidFill>
                <a:latin typeface="Calibri"/>
                <a:cs typeface="Calibri"/>
              </a:rPr>
              <a:t>th: 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CTTP moderation of Presentation files.</a:t>
            </a:r>
            <a:endParaRPr lang="en-GB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Tuesday June 6</a:t>
            </a:r>
            <a:r>
              <a:rPr lang="en-GB" b="1" baseline="3000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- Thursday June 20th: 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External Verifier school visits.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Trainees chosen by External Verifiers and schools will be notified directly.  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Monday 26</a:t>
            </a:r>
            <a:r>
              <a:rPr lang="en-GB" b="1" baseline="3000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 June: 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Exam Board meeting.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Tuesday 27</a:t>
            </a:r>
            <a:r>
              <a:rPr lang="en-GB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 June: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End of ITT course and notification of completion.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Thursday 29</a:t>
            </a:r>
            <a:r>
              <a:rPr lang="en-GB" b="1" baseline="3000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 June: 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6.30pm Awards Ceremony at Carmel College – trainee + 2 guests.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66700" indent="-266700"/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5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ost-it R330NR Z-Notes, Neon Rainbow, Set of 6 (100 Sheets Per Pad):  Amazon.co.uk: Office Products">
            <a:extLst>
              <a:ext uri="{FF2B5EF4-FFF2-40B4-BE49-F238E27FC236}">
                <a16:creationId xmlns:a16="http://schemas.microsoft.com/office/drawing/2014/main" id="{2B94436B-8E3B-424A-B978-25063B74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44" y="1113597"/>
            <a:ext cx="1710600" cy="23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704457-65E8-4EE8-BC59-5BA5FA918FF0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D097E7-8D60-4B19-B367-19231E197EB4}"/>
              </a:ext>
            </a:extLst>
          </p:cNvPr>
          <p:cNvSpPr txBox="1"/>
          <p:nvPr/>
        </p:nvSpPr>
        <p:spPr>
          <a:xfrm>
            <a:off x="137160" y="365760"/>
            <a:ext cx="3602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Tw Cen MT" panose="020B0602020104020603" pitchFamily="34" charset="0"/>
              </a:rPr>
              <a:t>What you will need:</a:t>
            </a:r>
          </a:p>
          <a:p>
            <a:endParaRPr lang="en-GB"/>
          </a:p>
        </p:txBody>
      </p:sp>
      <p:pic>
        <p:nvPicPr>
          <p:cNvPr id="1026" name="Picture 2" descr="Exacompta 948171 - Lever Arch Folder Spin: 70mm: Amazon.co.uk: Office  Products">
            <a:extLst>
              <a:ext uri="{FF2B5EF4-FFF2-40B4-BE49-F238E27FC236}">
                <a16:creationId xmlns:a16="http://schemas.microsoft.com/office/drawing/2014/main" id="{3787CBD5-F97A-4FE6-A96C-284AFE46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7" y="1578874"/>
            <a:ext cx="1933423" cy="26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ba, File Dividers A4, 15 Part, Assorted, 1 Sets: Amazon.co.uk: Office  Products">
            <a:extLst>
              <a:ext uri="{FF2B5EF4-FFF2-40B4-BE49-F238E27FC236}">
                <a16:creationId xmlns:a16="http://schemas.microsoft.com/office/drawing/2014/main" id="{BC4E636E-DDDC-457B-9CD8-BAF05225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56" y="1453820"/>
            <a:ext cx="1803957" cy="22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BF8C88-36A2-4CAA-A495-5C23C86165F6}"/>
              </a:ext>
            </a:extLst>
          </p:cNvPr>
          <p:cNvSpPr txBox="1"/>
          <p:nvPr/>
        </p:nvSpPr>
        <p:spPr>
          <a:xfrm>
            <a:off x="246888" y="4755730"/>
            <a:ext cx="131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1 lever-arch</a:t>
            </a:r>
          </a:p>
          <a:p>
            <a:pPr algn="ctr"/>
            <a:r>
              <a:rPr lang="en-GB" b="1"/>
              <a:t>folder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FAC2A-4C0E-4132-B658-5D96A2F0A4F1}"/>
              </a:ext>
            </a:extLst>
          </p:cNvPr>
          <p:cNvSpPr txBox="1"/>
          <p:nvPr/>
        </p:nvSpPr>
        <p:spPr>
          <a:xfrm>
            <a:off x="2473110" y="4755730"/>
            <a:ext cx="184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10 Dividers</a:t>
            </a:r>
          </a:p>
        </p:txBody>
      </p:sp>
      <p:pic>
        <p:nvPicPr>
          <p:cNvPr id="1034" name="Picture 10" descr="China Arrow Flag Tabs Pet Sticky Notes for Page - China Sticky Notes,  Notepad">
            <a:extLst>
              <a:ext uri="{FF2B5EF4-FFF2-40B4-BE49-F238E27FC236}">
                <a16:creationId xmlns:a16="http://schemas.microsoft.com/office/drawing/2014/main" id="{7406A5D9-F52F-407B-B478-4216ED6C2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0" y="2472699"/>
            <a:ext cx="2418612" cy="24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642DEF-0700-4122-9200-B57F5E9940FA}"/>
              </a:ext>
            </a:extLst>
          </p:cNvPr>
          <p:cNvSpPr/>
          <p:nvPr/>
        </p:nvSpPr>
        <p:spPr>
          <a:xfrm>
            <a:off x="4604886" y="4755730"/>
            <a:ext cx="200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Highlighter and Post-it Notes </a:t>
            </a:r>
            <a:r>
              <a:rPr lang="en-GB" dirty="0"/>
              <a:t>to annotate evidence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C133EF-7B03-49F1-90AB-FACBD6AA6B23}"/>
              </a:ext>
            </a:extLst>
          </p:cNvPr>
          <p:cNvSpPr txBox="1"/>
          <p:nvPr/>
        </p:nvSpPr>
        <p:spPr>
          <a:xfrm>
            <a:off x="6900705" y="4755730"/>
            <a:ext cx="227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Table of Contents document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BDFC87-72BF-4883-8B0B-95ABC197734F}"/>
              </a:ext>
            </a:extLst>
          </p:cNvPr>
          <p:cNvSpPr txBox="1"/>
          <p:nvPr/>
        </p:nvSpPr>
        <p:spPr>
          <a:xfrm>
            <a:off x="9463484" y="4755730"/>
            <a:ext cx="227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Evidence Sheets</a:t>
            </a:r>
          </a:p>
        </p:txBody>
      </p:sp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4E119D6F-7FAB-4CF5-8411-D768C0E0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61" y="2345599"/>
            <a:ext cx="2726261" cy="15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380D3-4A8F-4426-863F-223F4B4454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294" t="12999" r="66986" b="10613"/>
          <a:stretch/>
        </p:blipFill>
        <p:spPr>
          <a:xfrm>
            <a:off x="9342354" y="600025"/>
            <a:ext cx="2685436" cy="3670128"/>
          </a:xfrm>
          <a:prstGeom prst="rect">
            <a:avLst/>
          </a:prstGeom>
          <a:effectLst>
            <a:glow rad="1524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86C54-AE85-4018-AD84-C6C11D4F7F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788" t="24200" r="68616" b="13560"/>
          <a:stretch/>
        </p:blipFill>
        <p:spPr>
          <a:xfrm>
            <a:off x="6500708" y="600025"/>
            <a:ext cx="2671313" cy="3712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18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FC73E2-DC86-486C-B2C9-14FD92CB451C}"/>
              </a:ext>
            </a:extLst>
          </p:cNvPr>
          <p:cNvSpPr/>
          <p:nvPr/>
        </p:nvSpPr>
        <p:spPr>
          <a:xfrm>
            <a:off x="4218513" y="1213008"/>
            <a:ext cx="3650945" cy="467820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GB" b="1" dirty="0">
                <a:solidFill>
                  <a:srgbClr val="000000"/>
                </a:solidFill>
              </a:rPr>
              <a:t>Table of Contents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Key Documentation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Matrix  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PLT4 TPR and Final Trainee Progress Report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All PLT reports (1-5)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 1 (PLT3)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 2 (PLT5)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 3 (PLT5)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 4 (PLT4)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 5 (PLT5)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6 (PLT5)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 7 (PLT3)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Standard 8 (PLT4)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Part 2 (PLT4)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b="1" dirty="0">
              <a:solidFill>
                <a:srgbClr val="000000"/>
              </a:solidFill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3" name="Picture 4" descr="Elba, File Dividers A4, 15 Part, Assorted, 1 Sets: Amazon.co.uk: Office  Products">
            <a:extLst>
              <a:ext uri="{FF2B5EF4-FFF2-40B4-BE49-F238E27FC236}">
                <a16:creationId xmlns:a16="http://schemas.microsoft.com/office/drawing/2014/main" id="{B5A77046-8752-4550-93BC-00A2305B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46" y="1048651"/>
            <a:ext cx="1803957" cy="22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E977CC-5071-448F-87BB-C173E8AA361E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D716B6-64F4-476F-BE2F-367ACC97A5D8}"/>
              </a:ext>
            </a:extLst>
          </p:cNvPr>
          <p:cNvSpPr txBox="1"/>
          <p:nvPr/>
        </p:nvSpPr>
        <p:spPr>
          <a:xfrm>
            <a:off x="137160" y="365760"/>
            <a:ext cx="3937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w Cen MT" panose="020B0602020104020603" pitchFamily="34" charset="0"/>
              </a:rPr>
              <a:t>How to set up the file: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5F874-CC53-4668-986A-6482D5533246}"/>
              </a:ext>
            </a:extLst>
          </p:cNvPr>
          <p:cNvSpPr txBox="1"/>
          <p:nvPr/>
        </p:nvSpPr>
        <p:spPr>
          <a:xfrm>
            <a:off x="1026058" y="2451459"/>
            <a:ext cx="2356735" cy="646331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10 Sections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4AC8A4-94D2-4F39-9149-1A98C8C86A52}"/>
              </a:ext>
            </a:extLst>
          </p:cNvPr>
          <p:cNvSpPr/>
          <p:nvPr/>
        </p:nvSpPr>
        <p:spPr>
          <a:xfrm>
            <a:off x="9128761" y="517143"/>
            <a:ext cx="2622756" cy="2523228"/>
          </a:xfrm>
          <a:prstGeom prst="ellipse">
            <a:avLst/>
          </a:prstGeom>
          <a:solidFill>
            <a:srgbClr val="FDBD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</a:rPr>
              <a:t>Please make sure that you have copies of all elements within the file as the file needs to be retained by CTTP.</a:t>
            </a:r>
          </a:p>
        </p:txBody>
      </p:sp>
      <p:pic>
        <p:nvPicPr>
          <p:cNvPr id="13" name="Picture 2" descr="File:Think Outside the Box Idea Flat Icon Vector.svg - Wikimedia Commons">
            <a:extLst>
              <a:ext uri="{FF2B5EF4-FFF2-40B4-BE49-F238E27FC236}">
                <a16:creationId xmlns:a16="http://schemas.microsoft.com/office/drawing/2014/main" id="{1BA0D6AE-6C2D-4699-B5BA-614A1CE3F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5672" r="15116" b="11208"/>
          <a:stretch/>
        </p:blipFill>
        <p:spPr bwMode="auto">
          <a:xfrm>
            <a:off x="8400271" y="1483795"/>
            <a:ext cx="1162594" cy="13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2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E977CC-5071-448F-87BB-C173E8AA361E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1C713F-2518-4BE6-A896-EE94FB03C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1856" y="1396647"/>
            <a:ext cx="4800000" cy="3600000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716B6-64F4-476F-BE2F-367ACC97A5D8}"/>
              </a:ext>
            </a:extLst>
          </p:cNvPr>
          <p:cNvSpPr txBox="1"/>
          <p:nvPr/>
        </p:nvSpPr>
        <p:spPr>
          <a:xfrm>
            <a:off x="137160" y="365760"/>
            <a:ext cx="16642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Tw Cen MT" panose="020B0602020104020603" pitchFamily="34" charset="0"/>
              </a:rPr>
              <a:t>Example</a:t>
            </a:r>
          </a:p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1192D2-93BE-4189-8FE2-2F31C86B9057}"/>
              </a:ext>
            </a:extLst>
          </p:cNvPr>
          <p:cNvSpPr/>
          <p:nvPr/>
        </p:nvSpPr>
        <p:spPr>
          <a:xfrm>
            <a:off x="137160" y="1130830"/>
            <a:ext cx="3650945" cy="2954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Key Documentation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Matrix </a:t>
            </a:r>
            <a:endParaRPr lang="en-GB" sz="16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PLT4 TPR and Final Trainee Progress Report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All 5 PLT reports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/>
              <a:t>Standard 1</a:t>
            </a:r>
          </a:p>
          <a:p>
            <a:pPr lvl="1"/>
            <a:r>
              <a:rPr lang="en-GB" sz="1600" dirty="0"/>
              <a:t>Standard 1 Evidence 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Evidence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Etc.</a:t>
            </a:r>
            <a:endParaRPr lang="en-GB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3A9E6-344F-47EC-B8F9-B4D5721235B0}"/>
              </a:ext>
            </a:extLst>
          </p:cNvPr>
          <p:cNvSpPr txBox="1"/>
          <p:nvPr/>
        </p:nvSpPr>
        <p:spPr>
          <a:xfrm>
            <a:off x="9301187" y="486658"/>
            <a:ext cx="1401346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Final TPR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54E9A73-5AA9-4FCF-875A-A58FE07DEEF4}"/>
              </a:ext>
            </a:extLst>
          </p:cNvPr>
          <p:cNvSpPr/>
          <p:nvPr/>
        </p:nvSpPr>
        <p:spPr>
          <a:xfrm>
            <a:off x="3681627" y="1901953"/>
            <a:ext cx="466193" cy="534161"/>
          </a:xfrm>
          <a:prstGeom prst="rightArrow">
            <a:avLst/>
          </a:prstGeom>
          <a:solidFill>
            <a:srgbClr val="1B1A6A"/>
          </a:solidFill>
          <a:ln w="50800" cap="rnd">
            <a:solidFill>
              <a:srgbClr val="1B1A6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6B5A1B-66E4-4347-98C8-6706B7DBC10F}"/>
              </a:ext>
            </a:extLst>
          </p:cNvPr>
          <p:cNvSpPr/>
          <p:nvPr/>
        </p:nvSpPr>
        <p:spPr>
          <a:xfrm>
            <a:off x="9071677" y="1509381"/>
            <a:ext cx="105661" cy="867057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F311BA-BCEE-482B-B99F-90C92ED2215F}"/>
              </a:ext>
            </a:extLst>
          </p:cNvPr>
          <p:cNvSpPr/>
          <p:nvPr/>
        </p:nvSpPr>
        <p:spPr>
          <a:xfrm>
            <a:off x="9056683" y="2422414"/>
            <a:ext cx="105661" cy="867057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6EB3FC-EA21-487E-98AD-F2B8C2F7BDA0}"/>
              </a:ext>
            </a:extLst>
          </p:cNvPr>
          <p:cNvSpPr/>
          <p:nvPr/>
        </p:nvSpPr>
        <p:spPr>
          <a:xfrm>
            <a:off x="9047467" y="3335447"/>
            <a:ext cx="105661" cy="731656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D5E4DB-D1DC-47DE-95A8-98C9F9D8876F}"/>
              </a:ext>
            </a:extLst>
          </p:cNvPr>
          <p:cNvSpPr/>
          <p:nvPr/>
        </p:nvSpPr>
        <p:spPr>
          <a:xfrm>
            <a:off x="9027688" y="4181322"/>
            <a:ext cx="105661" cy="731656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039B0D-7A76-42E8-880A-872A69BC8117}"/>
              </a:ext>
            </a:extLst>
          </p:cNvPr>
          <p:cNvSpPr/>
          <p:nvPr/>
        </p:nvSpPr>
        <p:spPr>
          <a:xfrm rot="20850740">
            <a:off x="10567381" y="1363931"/>
            <a:ext cx="301171" cy="111845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2A7B4-6225-D6E3-4175-A8D7935B8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1856" y="1351492"/>
            <a:ext cx="4800000" cy="3600000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9CF2B-A752-A204-6290-4E9021B7F13A}"/>
              </a:ext>
            </a:extLst>
          </p:cNvPr>
          <p:cNvSpPr txBox="1"/>
          <p:nvPr/>
        </p:nvSpPr>
        <p:spPr>
          <a:xfrm>
            <a:off x="9301187" y="441503"/>
            <a:ext cx="1401346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Final TPR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02E77-CC43-FF34-0D07-3BF4E115E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8619" y="1396647"/>
            <a:ext cx="4800000" cy="3600000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E0F8C7-1816-3431-E292-4883A52F0425}"/>
              </a:ext>
            </a:extLst>
          </p:cNvPr>
          <p:cNvSpPr txBox="1"/>
          <p:nvPr/>
        </p:nvSpPr>
        <p:spPr>
          <a:xfrm>
            <a:off x="5427261" y="486658"/>
            <a:ext cx="1337482" cy="47705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Matrix 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45DEA-43F9-D021-DE77-47A62A43D9CE}"/>
              </a:ext>
            </a:extLst>
          </p:cNvPr>
          <p:cNvSpPr/>
          <p:nvPr/>
        </p:nvSpPr>
        <p:spPr>
          <a:xfrm>
            <a:off x="7024688" y="2166938"/>
            <a:ext cx="352425" cy="1914511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051AF-6B1D-1935-195F-64F965082059}"/>
              </a:ext>
            </a:extLst>
          </p:cNvPr>
          <p:cNvSpPr/>
          <p:nvPr/>
        </p:nvSpPr>
        <p:spPr>
          <a:xfrm>
            <a:off x="6500813" y="1282137"/>
            <a:ext cx="831759" cy="107752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4765F9-3519-8C28-6FE1-E50EC951968C}"/>
              </a:ext>
            </a:extLst>
          </p:cNvPr>
          <p:cNvSpPr/>
          <p:nvPr/>
        </p:nvSpPr>
        <p:spPr>
          <a:xfrm rot="19714836">
            <a:off x="6744721" y="1418425"/>
            <a:ext cx="314213" cy="192494"/>
          </a:xfrm>
          <a:prstGeom prst="rect">
            <a:avLst/>
          </a:prstGeom>
          <a:pattFill prst="pct80">
            <a:fgClr>
              <a:srgbClr val="FDBD00"/>
            </a:fgClr>
            <a:bgClr>
              <a:srgbClr val="1B1A6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4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E977CC-5071-448F-87BB-C173E8AA361E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83D5441-63DF-446F-82CC-75CB86528FC8}"/>
              </a:ext>
            </a:extLst>
          </p:cNvPr>
          <p:cNvGrpSpPr/>
          <p:nvPr/>
        </p:nvGrpSpPr>
        <p:grpSpPr>
          <a:xfrm>
            <a:off x="8201856" y="796647"/>
            <a:ext cx="3600000" cy="4800000"/>
            <a:chOff x="8201856" y="796647"/>
            <a:chExt cx="3600000" cy="4800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DFFB91-B48C-46B1-B3A9-C14CEA7503C7}"/>
                </a:ext>
              </a:extLst>
            </p:cNvPr>
            <p:cNvGrpSpPr/>
            <p:nvPr/>
          </p:nvGrpSpPr>
          <p:grpSpPr>
            <a:xfrm>
              <a:off x="8201856" y="796647"/>
              <a:ext cx="3600000" cy="4800000"/>
              <a:chOff x="8201856" y="796647"/>
              <a:chExt cx="3600000" cy="480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7D62EAC-B782-44C1-8D2D-11EE45A82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601856" y="1396647"/>
                <a:ext cx="4800000" cy="360000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BBDC69-3165-4402-AD73-BC0FD88E4894}"/>
                  </a:ext>
                </a:extLst>
              </p:cNvPr>
              <p:cNvSpPr/>
              <p:nvPr/>
            </p:nvSpPr>
            <p:spPr>
              <a:xfrm>
                <a:off x="8889970" y="4455343"/>
                <a:ext cx="309360" cy="58415"/>
              </a:xfrm>
              <a:prstGeom prst="rect">
                <a:avLst/>
              </a:prstGeom>
              <a:pattFill prst="pct80">
                <a:fgClr>
                  <a:srgbClr val="FDBD00"/>
                </a:fgClr>
                <a:bgClr>
                  <a:srgbClr val="1B1A6A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5A2603-9069-4C50-9759-606935E7FCC6}"/>
                  </a:ext>
                </a:extLst>
              </p:cNvPr>
              <p:cNvSpPr/>
              <p:nvPr/>
            </p:nvSpPr>
            <p:spPr>
              <a:xfrm>
                <a:off x="8815226" y="4607743"/>
                <a:ext cx="739380" cy="310797"/>
              </a:xfrm>
              <a:prstGeom prst="rect">
                <a:avLst/>
              </a:prstGeom>
              <a:pattFill prst="pct80">
                <a:fgClr>
                  <a:srgbClr val="FDBD00"/>
                </a:fgClr>
                <a:bgClr>
                  <a:srgbClr val="1B1A6A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F9E4129-B0CC-4E2F-89EB-A0F7D0869AA1}"/>
                  </a:ext>
                </a:extLst>
              </p:cNvPr>
              <p:cNvSpPr/>
              <p:nvPr/>
            </p:nvSpPr>
            <p:spPr>
              <a:xfrm>
                <a:off x="10105288" y="3774882"/>
                <a:ext cx="179331" cy="58415"/>
              </a:xfrm>
              <a:prstGeom prst="rect">
                <a:avLst/>
              </a:prstGeom>
              <a:pattFill prst="pct80">
                <a:fgClr>
                  <a:srgbClr val="FDBD00"/>
                </a:fgClr>
                <a:bgClr>
                  <a:srgbClr val="1B1A6A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E4CA84-821C-4316-AADC-294991F646F8}"/>
                  </a:ext>
                </a:extLst>
              </p:cNvPr>
              <p:cNvSpPr/>
              <p:nvPr/>
            </p:nvSpPr>
            <p:spPr>
              <a:xfrm>
                <a:off x="9159932" y="3987878"/>
                <a:ext cx="179331" cy="58415"/>
              </a:xfrm>
              <a:prstGeom prst="rect">
                <a:avLst/>
              </a:prstGeom>
              <a:pattFill prst="pct80">
                <a:fgClr>
                  <a:srgbClr val="FDBD00"/>
                </a:fgClr>
                <a:bgClr>
                  <a:srgbClr val="1B1A6A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7BDA348-4513-4C01-B7C6-E90C7962FD4F}"/>
                  </a:ext>
                </a:extLst>
              </p:cNvPr>
              <p:cNvSpPr/>
              <p:nvPr/>
            </p:nvSpPr>
            <p:spPr>
              <a:xfrm>
                <a:off x="10194953" y="3083118"/>
                <a:ext cx="179331" cy="58415"/>
              </a:xfrm>
              <a:prstGeom prst="rect">
                <a:avLst/>
              </a:prstGeom>
              <a:pattFill prst="pct80">
                <a:fgClr>
                  <a:srgbClr val="FDBD00"/>
                </a:fgClr>
                <a:bgClr>
                  <a:srgbClr val="1B1A6A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D2C835B-25B0-43BF-AFA2-A0394FB83460}"/>
                  </a:ext>
                </a:extLst>
              </p:cNvPr>
              <p:cNvSpPr/>
              <p:nvPr/>
            </p:nvSpPr>
            <p:spPr>
              <a:xfrm>
                <a:off x="9773472" y="2399699"/>
                <a:ext cx="179331" cy="58415"/>
              </a:xfrm>
              <a:prstGeom prst="rect">
                <a:avLst/>
              </a:prstGeom>
              <a:pattFill prst="pct80">
                <a:fgClr>
                  <a:srgbClr val="FDBD00"/>
                </a:fgClr>
                <a:bgClr>
                  <a:srgbClr val="1B1A6A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7813E5-FB3E-4E23-93C8-294187E90BE9}"/>
                </a:ext>
              </a:extLst>
            </p:cNvPr>
            <p:cNvSpPr/>
            <p:nvPr/>
          </p:nvSpPr>
          <p:spPr>
            <a:xfrm>
              <a:off x="9580506" y="2175181"/>
              <a:ext cx="614447" cy="129108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0D716B6-64F4-476F-BE2F-367ACC97A5D8}"/>
              </a:ext>
            </a:extLst>
          </p:cNvPr>
          <p:cNvSpPr txBox="1"/>
          <p:nvPr/>
        </p:nvSpPr>
        <p:spPr>
          <a:xfrm>
            <a:off x="137160" y="365760"/>
            <a:ext cx="16642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Tw Cen MT" panose="020B0602020104020603" pitchFamily="34" charset="0"/>
              </a:rPr>
              <a:t>Example</a:t>
            </a:r>
          </a:p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1192D2-93BE-4189-8FE2-2F31C86B9057}"/>
              </a:ext>
            </a:extLst>
          </p:cNvPr>
          <p:cNvSpPr/>
          <p:nvPr/>
        </p:nvSpPr>
        <p:spPr>
          <a:xfrm>
            <a:off x="137160" y="1130830"/>
            <a:ext cx="3650945" cy="2954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00"/>
                </a:solidFill>
              </a:rPr>
              <a:t>Key Documentation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Matrix </a:t>
            </a:r>
            <a:endParaRPr lang="en-GB" sz="16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PLT4 TPR and Final Trainee Progress Report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00000"/>
                </a:solidFill>
              </a:rPr>
              <a:t>All 5 PLT reports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b="1" dirty="0"/>
              <a:t>Standard 1</a:t>
            </a:r>
          </a:p>
          <a:p>
            <a:pPr lvl="1"/>
            <a:r>
              <a:rPr lang="en-GB" sz="1600" dirty="0"/>
              <a:t>Standard 1 Evidence 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Evidence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Etc.</a:t>
            </a:r>
            <a:endParaRPr lang="en-GB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D83F4-E4BD-4615-97FF-1D744E4C67A0}"/>
              </a:ext>
            </a:extLst>
          </p:cNvPr>
          <p:cNvSpPr txBox="1"/>
          <p:nvPr/>
        </p:nvSpPr>
        <p:spPr>
          <a:xfrm>
            <a:off x="8622792" y="486658"/>
            <a:ext cx="2752343" cy="86177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</a:rPr>
              <a:t>Standard 1</a:t>
            </a:r>
          </a:p>
          <a:p>
            <a:pPr algn="ctr"/>
            <a:r>
              <a:rPr lang="en-GB" sz="2500" b="1" dirty="0">
                <a:solidFill>
                  <a:schemeClr val="bg1"/>
                </a:solidFill>
              </a:rPr>
              <a:t>Pieces of Evidence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F4F49B-C86F-451E-88E4-B80D632724ED}"/>
              </a:ext>
            </a:extLst>
          </p:cNvPr>
          <p:cNvSpPr/>
          <p:nvPr/>
        </p:nvSpPr>
        <p:spPr>
          <a:xfrm>
            <a:off x="3681627" y="3429000"/>
            <a:ext cx="466193" cy="534161"/>
          </a:xfrm>
          <a:prstGeom prst="rightArrow">
            <a:avLst/>
          </a:prstGeom>
          <a:solidFill>
            <a:srgbClr val="1B1A6A"/>
          </a:solidFill>
          <a:ln w="50800" cap="rnd">
            <a:solidFill>
              <a:srgbClr val="1B1A6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017D1E-847A-4C0A-A255-AC9707E5C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4" t="12999" r="66986" b="10613"/>
          <a:stretch/>
        </p:blipFill>
        <p:spPr>
          <a:xfrm>
            <a:off x="4364183" y="796646"/>
            <a:ext cx="3560235" cy="4865697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524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D6F2F7-028A-4300-8CBC-A89F3FB5D2BD}"/>
              </a:ext>
            </a:extLst>
          </p:cNvPr>
          <p:cNvSpPr txBox="1"/>
          <p:nvPr/>
        </p:nvSpPr>
        <p:spPr>
          <a:xfrm>
            <a:off x="4772447" y="585718"/>
            <a:ext cx="2752343" cy="861774"/>
          </a:xfrm>
          <a:prstGeom prst="rect">
            <a:avLst/>
          </a:prstGeom>
          <a:solidFill>
            <a:srgbClr val="1B1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</a:rPr>
              <a:t>Standard 1</a:t>
            </a:r>
          </a:p>
          <a:p>
            <a:pPr algn="ctr"/>
            <a:r>
              <a:rPr lang="en-GB" sz="2500" b="1" dirty="0">
                <a:solidFill>
                  <a:schemeClr val="bg1"/>
                </a:solidFill>
              </a:rPr>
              <a:t>Evidence Sheet</a:t>
            </a:r>
          </a:p>
        </p:txBody>
      </p:sp>
    </p:spTree>
    <p:extLst>
      <p:ext uri="{BB962C8B-B14F-4D97-AF65-F5344CB8AC3E}">
        <p14:creationId xmlns:p14="http://schemas.microsoft.com/office/powerpoint/2010/main" val="397786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E977CC-5071-448F-87BB-C173E8AA361E}"/>
              </a:ext>
            </a:extLst>
          </p:cNvPr>
          <p:cNvCxnSpPr/>
          <p:nvPr/>
        </p:nvCxnSpPr>
        <p:spPr>
          <a:xfrm>
            <a:off x="246888" y="877824"/>
            <a:ext cx="11945112" cy="0"/>
          </a:xfrm>
          <a:prstGeom prst="line">
            <a:avLst/>
          </a:prstGeom>
          <a:ln w="57150">
            <a:solidFill>
              <a:srgbClr val="FD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D716B6-64F4-476F-BE2F-367ACC97A5D8}"/>
              </a:ext>
            </a:extLst>
          </p:cNvPr>
          <p:cNvSpPr txBox="1"/>
          <p:nvPr/>
        </p:nvSpPr>
        <p:spPr>
          <a:xfrm>
            <a:off x="137160" y="365760"/>
            <a:ext cx="663964" cy="86177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200" b="1">
                <a:latin typeface="Tw Cen MT" panose="020B0602020104020603" pitchFamily="34" charset="0"/>
              </a:rPr>
              <a:t>Do</a:t>
            </a:r>
          </a:p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6F2F7-028A-4300-8CBC-A89F3FB5D2BD}"/>
              </a:ext>
            </a:extLst>
          </p:cNvPr>
          <p:cNvSpPr txBox="1"/>
          <p:nvPr/>
        </p:nvSpPr>
        <p:spPr>
          <a:xfrm>
            <a:off x="1258538" y="1127286"/>
            <a:ext cx="2752343" cy="477054"/>
          </a:xfrm>
          <a:prstGeom prst="rect">
            <a:avLst/>
          </a:prstGeom>
          <a:solidFill>
            <a:srgbClr val="01C2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EF08C-D2E2-4712-9A7D-7B227E721646}"/>
              </a:ext>
            </a:extLst>
          </p:cNvPr>
          <p:cNvSpPr txBox="1"/>
          <p:nvPr/>
        </p:nvSpPr>
        <p:spPr>
          <a:xfrm>
            <a:off x="4151519" y="1165758"/>
            <a:ext cx="564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C257"/>
              </a:buClr>
              <a:buFont typeface="Wingdings" panose="05000000000000000000" pitchFamily="2" charset="2"/>
              <a:buChar char="ü"/>
            </a:pPr>
            <a:r>
              <a:rPr lang="en-GB" sz="2000"/>
              <a:t>Annotate your evidence.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D86E0-1681-48B5-9574-1C190D390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2499" y="2310442"/>
            <a:ext cx="3653129" cy="2739847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3ABE4-E684-4FC4-A8A8-367D7A5C2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8624" y="2310442"/>
            <a:ext cx="3653129" cy="2739847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4D0C15-C8CB-4395-810E-C11BF42BE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753" y="2310442"/>
            <a:ext cx="3653129" cy="2739847"/>
          </a:xfrm>
          <a:prstGeom prst="rect">
            <a:avLst/>
          </a:prstGeom>
          <a:ln w="57150">
            <a:solidFill>
              <a:srgbClr val="1B1A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E6710-5EEF-4222-B30E-BF50A7E2F834}"/>
              </a:ext>
            </a:extLst>
          </p:cNvPr>
          <p:cNvGrpSpPr/>
          <p:nvPr/>
        </p:nvGrpSpPr>
        <p:grpSpPr>
          <a:xfrm>
            <a:off x="3233014" y="1853801"/>
            <a:ext cx="2739847" cy="3653129"/>
            <a:chOff x="3233014" y="1853801"/>
            <a:chExt cx="2739847" cy="36531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5C869C-3A89-4A14-8FE8-DFE181E0B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76373" y="2310442"/>
              <a:ext cx="3653129" cy="2739847"/>
            </a:xfrm>
            <a:prstGeom prst="rect">
              <a:avLst/>
            </a:prstGeom>
            <a:ln w="57150">
              <a:solidFill>
                <a:srgbClr val="1B1A6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F7DB4F-255C-4F16-9346-2C80FD4E27F9}"/>
                </a:ext>
              </a:extLst>
            </p:cNvPr>
            <p:cNvSpPr/>
            <p:nvPr/>
          </p:nvSpPr>
          <p:spPr>
            <a:xfrm>
              <a:off x="4460330" y="2251171"/>
              <a:ext cx="861477" cy="11712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FC2E80-5FD1-4099-A277-26301C0970DA}"/>
                </a:ext>
              </a:extLst>
            </p:cNvPr>
            <p:cNvSpPr/>
            <p:nvPr/>
          </p:nvSpPr>
          <p:spPr>
            <a:xfrm>
              <a:off x="4891068" y="2836917"/>
              <a:ext cx="193791" cy="117125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BFB571-8A25-4474-82CE-E1515721A7AB}"/>
                </a:ext>
              </a:extLst>
            </p:cNvPr>
            <p:cNvSpPr/>
            <p:nvPr/>
          </p:nvSpPr>
          <p:spPr>
            <a:xfrm>
              <a:off x="4097263" y="4563676"/>
              <a:ext cx="193791" cy="91814"/>
            </a:xfrm>
            <a:prstGeom prst="rect">
              <a:avLst/>
            </a:prstGeom>
            <a:pattFill prst="pct80">
              <a:fgClr>
                <a:srgbClr val="FDBD00"/>
              </a:fgClr>
              <a:bgClr>
                <a:srgbClr val="1B1A6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84802F9-0BE2-4E4A-B10B-4B16DD872887}"/>
              </a:ext>
            </a:extLst>
          </p:cNvPr>
          <p:cNvSpPr/>
          <p:nvPr/>
        </p:nvSpPr>
        <p:spPr>
          <a:xfrm>
            <a:off x="4064335" y="3344272"/>
            <a:ext cx="943094" cy="93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A1C35F-0217-4400-AF4C-719BD8E83579}"/>
              </a:ext>
            </a:extLst>
          </p:cNvPr>
          <p:cNvCxnSpPr>
            <a:cxnSpLocks/>
          </p:cNvCxnSpPr>
          <p:nvPr/>
        </p:nvCxnSpPr>
        <p:spPr>
          <a:xfrm flipV="1">
            <a:off x="5562514" y="1565868"/>
            <a:ext cx="0" cy="337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F9F07AC-A36B-4D7E-B055-C236EC86082F}"/>
              </a:ext>
            </a:extLst>
          </p:cNvPr>
          <p:cNvSpPr/>
          <p:nvPr/>
        </p:nvSpPr>
        <p:spPr>
          <a:xfrm>
            <a:off x="933603" y="3156378"/>
            <a:ext cx="943094" cy="93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35D578-0AB2-4A3F-9E85-D32207007BA8}"/>
              </a:ext>
            </a:extLst>
          </p:cNvPr>
          <p:cNvSpPr/>
          <p:nvPr/>
        </p:nvSpPr>
        <p:spPr>
          <a:xfrm>
            <a:off x="7589063" y="2368296"/>
            <a:ext cx="943094" cy="93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9BA5D5-81E9-4EFC-BE27-95A9EA7BEF1B}"/>
              </a:ext>
            </a:extLst>
          </p:cNvPr>
          <p:cNvSpPr/>
          <p:nvPr/>
        </p:nvSpPr>
        <p:spPr>
          <a:xfrm>
            <a:off x="6652435" y="3816535"/>
            <a:ext cx="943094" cy="93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DB38F1-514A-4C6A-982B-697368AE31BE}"/>
              </a:ext>
            </a:extLst>
          </p:cNvPr>
          <p:cNvSpPr/>
          <p:nvPr/>
        </p:nvSpPr>
        <p:spPr>
          <a:xfrm>
            <a:off x="10103641" y="2148843"/>
            <a:ext cx="943094" cy="93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F77FB2-7F76-4A3C-8EAA-322914DCEE72}"/>
              </a:ext>
            </a:extLst>
          </p:cNvPr>
          <p:cNvCxnSpPr>
            <a:cxnSpLocks/>
          </p:cNvCxnSpPr>
          <p:nvPr/>
        </p:nvCxnSpPr>
        <p:spPr>
          <a:xfrm>
            <a:off x="1414891" y="1903726"/>
            <a:ext cx="91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1430EB-2F62-4F4F-B4A8-112FC485D922}"/>
              </a:ext>
            </a:extLst>
          </p:cNvPr>
          <p:cNvCxnSpPr>
            <a:cxnSpLocks/>
          </p:cNvCxnSpPr>
          <p:nvPr/>
        </p:nvCxnSpPr>
        <p:spPr>
          <a:xfrm>
            <a:off x="1414891" y="1904629"/>
            <a:ext cx="0" cy="1251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F143669-E375-422C-ADF1-DA0D42596A14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535882" y="1909355"/>
            <a:ext cx="0" cy="14349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C224C3-4CD5-441C-B05D-5ED0F08DA3C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8060610" y="1903726"/>
            <a:ext cx="11780" cy="464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1ACA66-A104-4C65-A79A-419CE5746BA1}"/>
              </a:ext>
            </a:extLst>
          </p:cNvPr>
          <p:cNvCxnSpPr>
            <a:cxnSpLocks/>
          </p:cNvCxnSpPr>
          <p:nvPr/>
        </p:nvCxnSpPr>
        <p:spPr>
          <a:xfrm>
            <a:off x="7110147" y="1902824"/>
            <a:ext cx="0" cy="1907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DCADB2-922C-4118-9AFF-39A6AFE88C9C}"/>
              </a:ext>
            </a:extLst>
          </p:cNvPr>
          <p:cNvCxnSpPr>
            <a:cxnSpLocks/>
          </p:cNvCxnSpPr>
          <p:nvPr/>
        </p:nvCxnSpPr>
        <p:spPr>
          <a:xfrm>
            <a:off x="10575188" y="1909355"/>
            <a:ext cx="0" cy="239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AC2173-400E-CADD-53F6-E55F4833A95E}"/>
              </a:ext>
            </a:extLst>
          </p:cNvPr>
          <p:cNvSpPr txBox="1"/>
          <p:nvPr/>
        </p:nvSpPr>
        <p:spPr>
          <a:xfrm>
            <a:off x="7223977" y="335171"/>
            <a:ext cx="472113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C257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Use </a:t>
            </a:r>
            <a:r>
              <a:rPr lang="en-US" sz="2000" b="1" dirty="0"/>
              <a:t>one piece </a:t>
            </a:r>
            <a:r>
              <a:rPr lang="en-US" sz="2000" dirty="0"/>
              <a:t>no more than twice – Lesson plan is different to lesson observation, evaluation, resources, marked work </a:t>
            </a:r>
            <a:r>
              <a:rPr lang="en-US" sz="2000" dirty="0" err="1"/>
              <a:t>etc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188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Induction Day 2020-21" id="{191F015D-F899-3945-A7C1-BD5E8B050B2F}" vid="{8FCB3C38-51AC-C245-BB76-5818A6482A5E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495</Words>
  <Application>Microsoft Office PowerPoint</Application>
  <PresentationFormat>Widescreen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Tw Cen MT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Iain Knox</cp:lastModifiedBy>
  <cp:revision>7</cp:revision>
  <dcterms:created xsi:type="dcterms:W3CDTF">2022-11-11T13:01:58Z</dcterms:created>
  <dcterms:modified xsi:type="dcterms:W3CDTF">2023-03-15T17:03:43Z</dcterms:modified>
</cp:coreProperties>
</file>