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706" r:id="rId5"/>
    <p:sldMasterId id="2147483718" r:id="rId6"/>
  </p:sldMasterIdLst>
  <p:notesMasterIdLst>
    <p:notesMasterId r:id="rId33"/>
  </p:notesMasterIdLst>
  <p:sldIdLst>
    <p:sldId id="268" r:id="rId7"/>
    <p:sldId id="548" r:id="rId8"/>
    <p:sldId id="269" r:id="rId9"/>
    <p:sldId id="270" r:id="rId10"/>
    <p:sldId id="275" r:id="rId11"/>
    <p:sldId id="549" r:id="rId12"/>
    <p:sldId id="271" r:id="rId13"/>
    <p:sldId id="550" r:id="rId14"/>
    <p:sldId id="265" r:id="rId15"/>
    <p:sldId id="266" r:id="rId16"/>
    <p:sldId id="263" r:id="rId17"/>
    <p:sldId id="273" r:id="rId18"/>
    <p:sldId id="264" r:id="rId19"/>
    <p:sldId id="267" r:id="rId20"/>
    <p:sldId id="257" r:id="rId21"/>
    <p:sldId id="460" r:id="rId22"/>
    <p:sldId id="459" r:id="rId23"/>
    <p:sldId id="450" r:id="rId24"/>
    <p:sldId id="442" r:id="rId25"/>
    <p:sldId id="545" r:id="rId26"/>
    <p:sldId id="551" r:id="rId27"/>
    <p:sldId id="546" r:id="rId28"/>
    <p:sldId id="544" r:id="rId29"/>
    <p:sldId id="547" r:id="rId30"/>
    <p:sldId id="274" r:id="rId31"/>
    <p:sldId id="272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EE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Connor" userId="099775a7-0a49-4697-96b8-92ce1a2ae11f" providerId="ADAL" clId="{42A24C1C-B9C2-476A-8199-AD9133649830}"/>
    <pc:docChg chg="delSld delMainMaster">
      <pc:chgData name="Ben Connor" userId="099775a7-0a49-4697-96b8-92ce1a2ae11f" providerId="ADAL" clId="{42A24C1C-B9C2-476A-8199-AD9133649830}" dt="2023-06-22T07:53:26.530" v="14" actId="2696"/>
      <pc:docMkLst>
        <pc:docMk/>
      </pc:docMkLst>
      <pc:sldChg chg="del">
        <pc:chgData name="Ben Connor" userId="099775a7-0a49-4697-96b8-92ce1a2ae11f" providerId="ADAL" clId="{42A24C1C-B9C2-476A-8199-AD9133649830}" dt="2023-06-22T07:53:26.523" v="1" actId="2696"/>
        <pc:sldMkLst>
          <pc:docMk/>
          <pc:sldMk cId="3787031850" sldId="379"/>
        </pc:sldMkLst>
      </pc:sldChg>
      <pc:sldChg chg="del">
        <pc:chgData name="Ben Connor" userId="099775a7-0a49-4697-96b8-92ce1a2ae11f" providerId="ADAL" clId="{42A24C1C-B9C2-476A-8199-AD9133649830}" dt="2023-06-22T07:53:08.506" v="0" actId="2696"/>
        <pc:sldMkLst>
          <pc:docMk/>
          <pc:sldMk cId="2352517599" sldId="542"/>
        </pc:sldMkLst>
      </pc:sldChg>
      <pc:sldMasterChg chg="del delSldLayout">
        <pc:chgData name="Ben Connor" userId="099775a7-0a49-4697-96b8-92ce1a2ae11f" providerId="ADAL" clId="{42A24C1C-B9C2-476A-8199-AD9133649830}" dt="2023-06-22T07:53:26.530" v="14" actId="2696"/>
        <pc:sldMasterMkLst>
          <pc:docMk/>
          <pc:sldMasterMk cId="4185934540" sldId="2147483693"/>
        </pc:sldMasterMkLst>
        <pc:sldLayoutChg chg="del">
          <pc:chgData name="Ben Connor" userId="099775a7-0a49-4697-96b8-92ce1a2ae11f" providerId="ADAL" clId="{42A24C1C-B9C2-476A-8199-AD9133649830}" dt="2023-06-22T07:53:26.524" v="2" actId="2696"/>
          <pc:sldLayoutMkLst>
            <pc:docMk/>
            <pc:sldMasterMk cId="4185934540" sldId="2147483693"/>
            <pc:sldLayoutMk cId="2020816461" sldId="2147483694"/>
          </pc:sldLayoutMkLst>
        </pc:sldLayoutChg>
        <pc:sldLayoutChg chg="del">
          <pc:chgData name="Ben Connor" userId="099775a7-0a49-4697-96b8-92ce1a2ae11f" providerId="ADAL" clId="{42A24C1C-B9C2-476A-8199-AD9133649830}" dt="2023-06-22T07:53:26.524" v="3" actId="2696"/>
          <pc:sldLayoutMkLst>
            <pc:docMk/>
            <pc:sldMasterMk cId="4185934540" sldId="2147483693"/>
            <pc:sldLayoutMk cId="2288546492" sldId="2147483695"/>
          </pc:sldLayoutMkLst>
        </pc:sldLayoutChg>
        <pc:sldLayoutChg chg="del">
          <pc:chgData name="Ben Connor" userId="099775a7-0a49-4697-96b8-92ce1a2ae11f" providerId="ADAL" clId="{42A24C1C-B9C2-476A-8199-AD9133649830}" dt="2023-06-22T07:53:26.524" v="4" actId="2696"/>
          <pc:sldLayoutMkLst>
            <pc:docMk/>
            <pc:sldMasterMk cId="4185934540" sldId="2147483693"/>
            <pc:sldLayoutMk cId="3863943345" sldId="2147483696"/>
          </pc:sldLayoutMkLst>
        </pc:sldLayoutChg>
        <pc:sldLayoutChg chg="del">
          <pc:chgData name="Ben Connor" userId="099775a7-0a49-4697-96b8-92ce1a2ae11f" providerId="ADAL" clId="{42A24C1C-B9C2-476A-8199-AD9133649830}" dt="2023-06-22T07:53:26.525" v="5" actId="2696"/>
          <pc:sldLayoutMkLst>
            <pc:docMk/>
            <pc:sldMasterMk cId="4185934540" sldId="2147483693"/>
            <pc:sldLayoutMk cId="1032509392" sldId="2147483697"/>
          </pc:sldLayoutMkLst>
        </pc:sldLayoutChg>
        <pc:sldLayoutChg chg="del">
          <pc:chgData name="Ben Connor" userId="099775a7-0a49-4697-96b8-92ce1a2ae11f" providerId="ADAL" clId="{42A24C1C-B9C2-476A-8199-AD9133649830}" dt="2023-06-22T07:53:26.525" v="6" actId="2696"/>
          <pc:sldLayoutMkLst>
            <pc:docMk/>
            <pc:sldMasterMk cId="4185934540" sldId="2147483693"/>
            <pc:sldLayoutMk cId="1005782456" sldId="2147483698"/>
          </pc:sldLayoutMkLst>
        </pc:sldLayoutChg>
        <pc:sldLayoutChg chg="del">
          <pc:chgData name="Ben Connor" userId="099775a7-0a49-4697-96b8-92ce1a2ae11f" providerId="ADAL" clId="{42A24C1C-B9C2-476A-8199-AD9133649830}" dt="2023-06-22T07:53:26.526" v="7" actId="2696"/>
          <pc:sldLayoutMkLst>
            <pc:docMk/>
            <pc:sldMasterMk cId="4185934540" sldId="2147483693"/>
            <pc:sldLayoutMk cId="2816608930" sldId="2147483699"/>
          </pc:sldLayoutMkLst>
        </pc:sldLayoutChg>
        <pc:sldLayoutChg chg="del">
          <pc:chgData name="Ben Connor" userId="099775a7-0a49-4697-96b8-92ce1a2ae11f" providerId="ADAL" clId="{42A24C1C-B9C2-476A-8199-AD9133649830}" dt="2023-06-22T07:53:26.526" v="8" actId="2696"/>
          <pc:sldLayoutMkLst>
            <pc:docMk/>
            <pc:sldMasterMk cId="4185934540" sldId="2147483693"/>
            <pc:sldLayoutMk cId="3984870886" sldId="2147483700"/>
          </pc:sldLayoutMkLst>
        </pc:sldLayoutChg>
        <pc:sldLayoutChg chg="del">
          <pc:chgData name="Ben Connor" userId="099775a7-0a49-4697-96b8-92ce1a2ae11f" providerId="ADAL" clId="{42A24C1C-B9C2-476A-8199-AD9133649830}" dt="2023-06-22T07:53:26.527" v="9" actId="2696"/>
          <pc:sldLayoutMkLst>
            <pc:docMk/>
            <pc:sldMasterMk cId="4185934540" sldId="2147483693"/>
            <pc:sldLayoutMk cId="1259793460" sldId="2147483701"/>
          </pc:sldLayoutMkLst>
        </pc:sldLayoutChg>
        <pc:sldLayoutChg chg="del">
          <pc:chgData name="Ben Connor" userId="099775a7-0a49-4697-96b8-92ce1a2ae11f" providerId="ADAL" clId="{42A24C1C-B9C2-476A-8199-AD9133649830}" dt="2023-06-22T07:53:26.527" v="10" actId="2696"/>
          <pc:sldLayoutMkLst>
            <pc:docMk/>
            <pc:sldMasterMk cId="4185934540" sldId="2147483693"/>
            <pc:sldLayoutMk cId="2013563106" sldId="2147483702"/>
          </pc:sldLayoutMkLst>
        </pc:sldLayoutChg>
        <pc:sldLayoutChg chg="del">
          <pc:chgData name="Ben Connor" userId="099775a7-0a49-4697-96b8-92ce1a2ae11f" providerId="ADAL" clId="{42A24C1C-B9C2-476A-8199-AD9133649830}" dt="2023-06-22T07:53:26.527" v="11" actId="2696"/>
          <pc:sldLayoutMkLst>
            <pc:docMk/>
            <pc:sldMasterMk cId="4185934540" sldId="2147483693"/>
            <pc:sldLayoutMk cId="3201915813" sldId="2147483703"/>
          </pc:sldLayoutMkLst>
        </pc:sldLayoutChg>
        <pc:sldLayoutChg chg="del">
          <pc:chgData name="Ben Connor" userId="099775a7-0a49-4697-96b8-92ce1a2ae11f" providerId="ADAL" clId="{42A24C1C-B9C2-476A-8199-AD9133649830}" dt="2023-06-22T07:53:26.528" v="12" actId="2696"/>
          <pc:sldLayoutMkLst>
            <pc:docMk/>
            <pc:sldMasterMk cId="4185934540" sldId="2147483693"/>
            <pc:sldLayoutMk cId="3329954433" sldId="2147483704"/>
          </pc:sldLayoutMkLst>
        </pc:sldLayoutChg>
        <pc:sldLayoutChg chg="del">
          <pc:chgData name="Ben Connor" userId="099775a7-0a49-4697-96b8-92ce1a2ae11f" providerId="ADAL" clId="{42A24C1C-B9C2-476A-8199-AD9133649830}" dt="2023-06-22T07:53:26.528" v="13" actId="2696"/>
          <pc:sldLayoutMkLst>
            <pc:docMk/>
            <pc:sldMasterMk cId="4185934540" sldId="2147483693"/>
            <pc:sldLayoutMk cId="2623851021" sldId="2147483705"/>
          </pc:sldLayoutMkLst>
        </pc:sldLayoutChg>
      </pc:sldMasterChg>
    </pc:docChg>
  </pc:docChgLst>
  <pc:docChgLst>
    <pc:chgData name="Ben Connor" userId="099775a7-0a49-4697-96b8-92ce1a2ae11f" providerId="ADAL" clId="{8989066D-DCB6-43DE-9F8D-5CE072AD65EB}"/>
    <pc:docChg chg="custSel addSld delSld modSld sldOrd modNotesMaster">
      <pc:chgData name="Ben Connor" userId="099775a7-0a49-4697-96b8-92ce1a2ae11f" providerId="ADAL" clId="{8989066D-DCB6-43DE-9F8D-5CE072AD65EB}" dt="2023-06-21T12:14:28.676" v="84"/>
      <pc:docMkLst>
        <pc:docMk/>
      </pc:docMkLst>
      <pc:sldChg chg="addSp del">
        <pc:chgData name="Ben Connor" userId="099775a7-0a49-4697-96b8-92ce1a2ae11f" providerId="ADAL" clId="{8989066D-DCB6-43DE-9F8D-5CE072AD65EB}" dt="2023-06-21T11:59:03.401" v="1" actId="2696"/>
        <pc:sldMkLst>
          <pc:docMk/>
          <pc:sldMk cId="1994379766" sldId="262"/>
        </pc:sldMkLst>
        <pc:spChg chg="add">
          <ac:chgData name="Ben Connor" userId="099775a7-0a49-4697-96b8-92ce1a2ae11f" providerId="ADAL" clId="{8989066D-DCB6-43DE-9F8D-5CE072AD65EB}" dt="2023-06-21T11:58:47.939" v="0"/>
          <ac:spMkLst>
            <pc:docMk/>
            <pc:sldMk cId="1994379766" sldId="262"/>
            <ac:spMk id="6" creationId="{90924FE0-A316-4579-A9F0-C7D5E2B51658}"/>
          </ac:spMkLst>
        </pc:spChg>
        <pc:spChg chg="add">
          <ac:chgData name="Ben Connor" userId="099775a7-0a49-4697-96b8-92ce1a2ae11f" providerId="ADAL" clId="{8989066D-DCB6-43DE-9F8D-5CE072AD65EB}" dt="2023-06-21T11:58:47.939" v="0"/>
          <ac:spMkLst>
            <pc:docMk/>
            <pc:sldMk cId="1994379766" sldId="262"/>
            <ac:spMk id="7" creationId="{F523A149-1764-45E1-A748-26197B0541A0}"/>
          </ac:spMkLst>
        </pc:spChg>
        <pc:spChg chg="add">
          <ac:chgData name="Ben Connor" userId="099775a7-0a49-4697-96b8-92ce1a2ae11f" providerId="ADAL" clId="{8989066D-DCB6-43DE-9F8D-5CE072AD65EB}" dt="2023-06-21T11:58:47.939" v="0"/>
          <ac:spMkLst>
            <pc:docMk/>
            <pc:sldMk cId="1994379766" sldId="262"/>
            <ac:spMk id="8" creationId="{014E941A-8198-4CF9-8172-56F832E2E0E0}"/>
          </ac:spMkLst>
        </pc:spChg>
        <pc:spChg chg="add">
          <ac:chgData name="Ben Connor" userId="099775a7-0a49-4697-96b8-92ce1a2ae11f" providerId="ADAL" clId="{8989066D-DCB6-43DE-9F8D-5CE072AD65EB}" dt="2023-06-21T11:58:47.939" v="0"/>
          <ac:spMkLst>
            <pc:docMk/>
            <pc:sldMk cId="1994379766" sldId="262"/>
            <ac:spMk id="10" creationId="{F09360C8-900B-4872-B691-268B217EF4E3}"/>
          </ac:spMkLst>
        </pc:spChg>
        <pc:spChg chg="add">
          <ac:chgData name="Ben Connor" userId="099775a7-0a49-4697-96b8-92ce1a2ae11f" providerId="ADAL" clId="{8989066D-DCB6-43DE-9F8D-5CE072AD65EB}" dt="2023-06-21T11:58:47.939" v="0"/>
          <ac:spMkLst>
            <pc:docMk/>
            <pc:sldMk cId="1994379766" sldId="262"/>
            <ac:spMk id="12" creationId="{64C3D9A3-1BFA-4038-A2F6-12227D2FBD49}"/>
          </ac:spMkLst>
        </pc:spChg>
      </pc:sldChg>
      <pc:sldChg chg="modSp ord">
        <pc:chgData name="Ben Connor" userId="099775a7-0a49-4697-96b8-92ce1a2ae11f" providerId="ADAL" clId="{8989066D-DCB6-43DE-9F8D-5CE072AD65EB}" dt="2023-06-21T12:00:36.110" v="69" actId="20577"/>
        <pc:sldMkLst>
          <pc:docMk/>
          <pc:sldMk cId="788952101" sldId="270"/>
        </pc:sldMkLst>
        <pc:spChg chg="mod">
          <ac:chgData name="Ben Connor" userId="099775a7-0a49-4697-96b8-92ce1a2ae11f" providerId="ADAL" clId="{8989066D-DCB6-43DE-9F8D-5CE072AD65EB}" dt="2023-06-21T12:00:36.110" v="69" actId="20577"/>
          <ac:spMkLst>
            <pc:docMk/>
            <pc:sldMk cId="788952101" sldId="270"/>
            <ac:spMk id="2" creationId="{F4AF433B-AC4E-4676-86EE-850241AF9406}"/>
          </ac:spMkLst>
        </pc:spChg>
      </pc:sldChg>
      <pc:sldChg chg="modSp">
        <pc:chgData name="Ben Connor" userId="099775a7-0a49-4697-96b8-92ce1a2ae11f" providerId="ADAL" clId="{8989066D-DCB6-43DE-9F8D-5CE072AD65EB}" dt="2023-06-21T12:01:01.117" v="71" actId="207"/>
        <pc:sldMkLst>
          <pc:docMk/>
          <pc:sldMk cId="2911379877" sldId="271"/>
        </pc:sldMkLst>
        <pc:spChg chg="mod">
          <ac:chgData name="Ben Connor" userId="099775a7-0a49-4697-96b8-92ce1a2ae11f" providerId="ADAL" clId="{8989066D-DCB6-43DE-9F8D-5CE072AD65EB}" dt="2023-06-21T12:01:01.117" v="71" actId="207"/>
          <ac:spMkLst>
            <pc:docMk/>
            <pc:sldMk cId="2911379877" sldId="271"/>
            <ac:spMk id="7" creationId="{E8D90337-66C6-BB9D-B496-88EC73FBA1B6}"/>
          </ac:spMkLst>
        </pc:spChg>
      </pc:sldChg>
      <pc:sldChg chg="addSp delSp modSp">
        <pc:chgData name="Ben Connor" userId="099775a7-0a49-4697-96b8-92ce1a2ae11f" providerId="ADAL" clId="{8989066D-DCB6-43DE-9F8D-5CE072AD65EB}" dt="2023-06-21T12:14:08.201" v="82" actId="1076"/>
        <pc:sldMkLst>
          <pc:docMk/>
          <pc:sldMk cId="3639811864" sldId="273"/>
        </pc:sldMkLst>
        <pc:spChg chg="add mod">
          <ac:chgData name="Ben Connor" userId="099775a7-0a49-4697-96b8-92ce1a2ae11f" providerId="ADAL" clId="{8989066D-DCB6-43DE-9F8D-5CE072AD65EB}" dt="2023-06-21T12:02:36.355" v="72" actId="478"/>
          <ac:spMkLst>
            <pc:docMk/>
            <pc:sldMk cId="3639811864" sldId="273"/>
            <ac:spMk id="5" creationId="{607EDF71-49BF-415F-B5DC-354A52368D36}"/>
          </ac:spMkLst>
        </pc:spChg>
        <pc:picChg chg="del">
          <ac:chgData name="Ben Connor" userId="099775a7-0a49-4697-96b8-92ce1a2ae11f" providerId="ADAL" clId="{8989066D-DCB6-43DE-9F8D-5CE072AD65EB}" dt="2023-06-21T12:02:36.355" v="72" actId="478"/>
          <ac:picMkLst>
            <pc:docMk/>
            <pc:sldMk cId="3639811864" sldId="273"/>
            <ac:picMk id="4" creationId="{00000000-0000-0000-0000-000000000000}"/>
          </ac:picMkLst>
        </pc:picChg>
        <pc:picChg chg="add mod modCrop">
          <ac:chgData name="Ben Connor" userId="099775a7-0a49-4697-96b8-92ce1a2ae11f" providerId="ADAL" clId="{8989066D-DCB6-43DE-9F8D-5CE072AD65EB}" dt="2023-06-21T12:14:08.201" v="82" actId="1076"/>
          <ac:picMkLst>
            <pc:docMk/>
            <pc:sldMk cId="3639811864" sldId="273"/>
            <ac:picMk id="1026" creationId="{6142E464-71A7-4BBA-9217-2C056C212F47}"/>
          </ac:picMkLst>
        </pc:picChg>
      </pc:sldChg>
      <pc:sldChg chg="addSp modSp ord">
        <pc:chgData name="Ben Connor" userId="099775a7-0a49-4697-96b8-92ce1a2ae11f" providerId="ADAL" clId="{8989066D-DCB6-43DE-9F8D-5CE072AD65EB}" dt="2023-06-21T11:59:56.828" v="29" actId="1076"/>
        <pc:sldMkLst>
          <pc:docMk/>
          <pc:sldMk cId="941056969" sldId="275"/>
        </pc:sldMkLst>
        <pc:spChg chg="mod">
          <ac:chgData name="Ben Connor" userId="099775a7-0a49-4697-96b8-92ce1a2ae11f" providerId="ADAL" clId="{8989066D-DCB6-43DE-9F8D-5CE072AD65EB}" dt="2023-06-21T11:59:56.828" v="29" actId="1076"/>
          <ac:spMkLst>
            <pc:docMk/>
            <pc:sldMk cId="941056969" sldId="275"/>
            <ac:spMk id="2" creationId="{CD0C142C-8954-460C-B5F2-C5F9A70E44DB}"/>
          </ac:spMkLst>
        </pc:spChg>
        <pc:spChg chg="add mod">
          <ac:chgData name="Ben Connor" userId="099775a7-0a49-4697-96b8-92ce1a2ae11f" providerId="ADAL" clId="{8989066D-DCB6-43DE-9F8D-5CE072AD65EB}" dt="2023-06-21T11:59:51.371" v="28" actId="1076"/>
          <ac:spMkLst>
            <pc:docMk/>
            <pc:sldMk cId="941056969" sldId="275"/>
            <ac:spMk id="3" creationId="{AC2D8FBF-AC0D-4334-BD64-376CF71E3681}"/>
          </ac:spMkLst>
        </pc:spChg>
      </pc:sldChg>
      <pc:sldChg chg="delSp">
        <pc:chgData name="Ben Connor" userId="099775a7-0a49-4697-96b8-92ce1a2ae11f" providerId="ADAL" clId="{8989066D-DCB6-43DE-9F8D-5CE072AD65EB}" dt="2023-06-21T12:04:54.302" v="75" actId="478"/>
        <pc:sldMkLst>
          <pc:docMk/>
          <pc:sldMk cId="3562997839" sldId="545"/>
        </pc:sldMkLst>
        <pc:spChg chg="del">
          <ac:chgData name="Ben Connor" userId="099775a7-0a49-4697-96b8-92ce1a2ae11f" providerId="ADAL" clId="{8989066D-DCB6-43DE-9F8D-5CE072AD65EB}" dt="2023-06-21T12:04:48.857" v="74" actId="478"/>
          <ac:spMkLst>
            <pc:docMk/>
            <pc:sldMk cId="3562997839" sldId="545"/>
            <ac:spMk id="3" creationId="{00000000-0000-0000-0000-000000000000}"/>
          </ac:spMkLst>
        </pc:spChg>
        <pc:spChg chg="del">
          <ac:chgData name="Ben Connor" userId="099775a7-0a49-4697-96b8-92ce1a2ae11f" providerId="ADAL" clId="{8989066D-DCB6-43DE-9F8D-5CE072AD65EB}" dt="2023-06-21T12:04:54.302" v="75" actId="478"/>
          <ac:spMkLst>
            <pc:docMk/>
            <pc:sldMk cId="3562997839" sldId="545"/>
            <ac:spMk id="10" creationId="{00000000-0000-0000-0000-000000000000}"/>
          </ac:spMkLst>
        </pc:spChg>
      </pc:sldChg>
      <pc:sldChg chg="add">
        <pc:chgData name="Ben Connor" userId="099775a7-0a49-4697-96b8-92ce1a2ae11f" providerId="ADAL" clId="{8989066D-DCB6-43DE-9F8D-5CE072AD65EB}" dt="2023-06-21T12:04:40.774" v="73"/>
        <pc:sldMkLst>
          <pc:docMk/>
          <pc:sldMk cId="1474490968" sldId="551"/>
        </pc:sldMkLst>
      </pc:sldChg>
    </pc:docChg>
  </pc:docChgLst>
  <pc:docChgLst>
    <pc:chgData name="Ben Connor" userId="099775a7-0a49-4697-96b8-92ce1a2ae11f" providerId="ADAL" clId="{3ED81B90-6F4E-41AB-AED5-EEA8D2FFD95E}"/>
    <pc:docChg chg="undo custSel addSld delSld modSld sldOrd">
      <pc:chgData name="Ben Connor" userId="099775a7-0a49-4697-96b8-92ce1a2ae11f" providerId="ADAL" clId="{3ED81B90-6F4E-41AB-AED5-EEA8D2FFD95E}" dt="2023-06-13T13:52:11.647" v="1112" actId="20577"/>
      <pc:docMkLst>
        <pc:docMk/>
      </pc:docMkLst>
      <pc:sldChg chg="addSp delSp setBg">
        <pc:chgData name="Ben Connor" userId="099775a7-0a49-4697-96b8-92ce1a2ae11f" providerId="ADAL" clId="{3ED81B90-6F4E-41AB-AED5-EEA8D2FFD95E}" dt="2023-06-13T13:24:15.894" v="496"/>
        <pc:sldMkLst>
          <pc:docMk/>
          <pc:sldMk cId="1805352167" sldId="257"/>
        </pc:sldMkLst>
        <pc:picChg chg="add del">
          <ac:chgData name="Ben Connor" userId="099775a7-0a49-4697-96b8-92ce1a2ae11f" providerId="ADAL" clId="{3ED81B90-6F4E-41AB-AED5-EEA8D2FFD95E}" dt="2023-06-13T13:23:28.028" v="492" actId="478"/>
          <ac:picMkLst>
            <pc:docMk/>
            <pc:sldMk cId="1805352167" sldId="257"/>
            <ac:picMk id="2050" creationId="{B9AD0358-1B7E-58BB-D792-339AF3042742}"/>
          </ac:picMkLst>
        </pc:picChg>
      </pc:sldChg>
      <pc:sldChg chg="modSp mod setBg">
        <pc:chgData name="Ben Connor" userId="099775a7-0a49-4697-96b8-92ce1a2ae11f" providerId="ADAL" clId="{3ED81B90-6F4E-41AB-AED5-EEA8D2FFD95E}" dt="2023-06-13T13:24:15.894" v="496"/>
        <pc:sldMkLst>
          <pc:docMk/>
          <pc:sldMk cId="382174727" sldId="265"/>
        </pc:sldMkLst>
        <pc:spChg chg="mod">
          <ac:chgData name="Ben Connor" userId="099775a7-0a49-4697-96b8-92ce1a2ae11f" providerId="ADAL" clId="{3ED81B90-6F4E-41AB-AED5-EEA8D2FFD95E}" dt="2023-06-13T13:05:35.844" v="7" actId="27636"/>
          <ac:spMkLst>
            <pc:docMk/>
            <pc:sldMk cId="382174727" sldId="265"/>
            <ac:spMk id="4" creationId="{657D91DD-D1B3-4904-8E8E-6291A89147C8}"/>
          </ac:spMkLst>
        </pc:spChg>
      </pc:sldChg>
      <pc:sldChg chg="ord setBg">
        <pc:chgData name="Ben Connor" userId="099775a7-0a49-4697-96b8-92ce1a2ae11f" providerId="ADAL" clId="{3ED81B90-6F4E-41AB-AED5-EEA8D2FFD95E}" dt="2023-06-13T13:41:12.959" v="899"/>
        <pc:sldMkLst>
          <pc:docMk/>
          <pc:sldMk cId="474905315" sldId="268"/>
        </pc:sldMkLst>
      </pc:sldChg>
      <pc:sldChg chg="setBg">
        <pc:chgData name="Ben Connor" userId="099775a7-0a49-4697-96b8-92ce1a2ae11f" providerId="ADAL" clId="{3ED81B90-6F4E-41AB-AED5-EEA8D2FFD95E}" dt="2023-06-13T13:24:15.894" v="496"/>
        <pc:sldMkLst>
          <pc:docMk/>
          <pc:sldMk cId="3224039259" sldId="269"/>
        </pc:sldMkLst>
      </pc:sldChg>
      <pc:sldChg chg="modSp mod">
        <pc:chgData name="Ben Connor" userId="099775a7-0a49-4697-96b8-92ce1a2ae11f" providerId="ADAL" clId="{3ED81B90-6F4E-41AB-AED5-EEA8D2FFD95E}" dt="2023-06-13T13:05:35.819" v="6" actId="27636"/>
        <pc:sldMkLst>
          <pc:docMk/>
          <pc:sldMk cId="788952101" sldId="270"/>
        </pc:sldMkLst>
        <pc:spChg chg="mod">
          <ac:chgData name="Ben Connor" userId="099775a7-0a49-4697-96b8-92ce1a2ae11f" providerId="ADAL" clId="{3ED81B90-6F4E-41AB-AED5-EEA8D2FFD95E}" dt="2023-06-13T13:05:35.819" v="6" actId="27636"/>
          <ac:spMkLst>
            <pc:docMk/>
            <pc:sldMk cId="788952101" sldId="270"/>
            <ac:spMk id="2" creationId="{F4AF433B-AC4E-4676-86EE-850241AF9406}"/>
          </ac:spMkLst>
        </pc:spChg>
      </pc:sldChg>
      <pc:sldChg chg="addSp delSp modSp add del mod setBg delDesignElem">
        <pc:chgData name="Ben Connor" userId="099775a7-0a49-4697-96b8-92ce1a2ae11f" providerId="ADAL" clId="{3ED81B90-6F4E-41AB-AED5-EEA8D2FFD95E}" dt="2023-06-13T13:50:09.276" v="1090"/>
        <pc:sldMkLst>
          <pc:docMk/>
          <pc:sldMk cId="2911379877" sldId="271"/>
        </pc:sldMkLst>
        <pc:spChg chg="mod">
          <ac:chgData name="Ben Connor" userId="099775a7-0a49-4697-96b8-92ce1a2ae11f" providerId="ADAL" clId="{3ED81B90-6F4E-41AB-AED5-EEA8D2FFD95E}" dt="2023-06-13T13:50:09.276" v="1090"/>
          <ac:spMkLst>
            <pc:docMk/>
            <pc:sldMk cId="2911379877" sldId="271"/>
            <ac:spMk id="5" creationId="{635BE682-CE4F-46C1-43ED-C2C3656696B5}"/>
          </ac:spMkLst>
        </pc:spChg>
        <pc:spChg chg="mod">
          <ac:chgData name="Ben Connor" userId="099775a7-0a49-4697-96b8-92ce1a2ae11f" providerId="ADAL" clId="{3ED81B90-6F4E-41AB-AED5-EEA8D2FFD95E}" dt="2023-06-13T13:50:09.276" v="1090"/>
          <ac:spMkLst>
            <pc:docMk/>
            <pc:sldMk cId="2911379877" sldId="271"/>
            <ac:spMk id="6" creationId="{99B811FC-AC88-E4DD-DC12-BEE96C43BC55}"/>
          </ac:spMkLst>
        </pc:spChg>
        <pc:spChg chg="mod">
          <ac:chgData name="Ben Connor" userId="099775a7-0a49-4697-96b8-92ce1a2ae11f" providerId="ADAL" clId="{3ED81B90-6F4E-41AB-AED5-EEA8D2FFD95E}" dt="2023-06-13T13:44:36.848" v="983" actId="27636"/>
          <ac:spMkLst>
            <pc:docMk/>
            <pc:sldMk cId="2911379877" sldId="271"/>
            <ac:spMk id="7" creationId="{E8D90337-66C6-BB9D-B496-88EC73FBA1B6}"/>
          </ac:spMkLst>
        </pc:spChg>
        <pc:spChg chg="mod">
          <ac:chgData name="Ben Connor" userId="099775a7-0a49-4697-96b8-92ce1a2ae11f" providerId="ADAL" clId="{3ED81B90-6F4E-41AB-AED5-EEA8D2FFD95E}" dt="2023-06-13T13:50:09.276" v="1090"/>
          <ac:spMkLst>
            <pc:docMk/>
            <pc:sldMk cId="2911379877" sldId="271"/>
            <ac:spMk id="9" creationId="{AA1AE667-E6C3-5676-F416-093820DC1682}"/>
          </ac:spMkLst>
        </pc:spChg>
        <pc:spChg chg="mod">
          <ac:chgData name="Ben Connor" userId="099775a7-0a49-4697-96b8-92ce1a2ae11f" providerId="ADAL" clId="{3ED81B90-6F4E-41AB-AED5-EEA8D2FFD95E}" dt="2023-06-13T13:50:09.276" v="1090"/>
          <ac:spMkLst>
            <pc:docMk/>
            <pc:sldMk cId="2911379877" sldId="271"/>
            <ac:spMk id="10" creationId="{AB8980AC-DD45-9890-F989-FD70E6998A54}"/>
          </ac:spMkLst>
        </pc:spChg>
        <pc:spChg chg="mod">
          <ac:chgData name="Ben Connor" userId="099775a7-0a49-4697-96b8-92ce1a2ae11f" providerId="ADAL" clId="{3ED81B90-6F4E-41AB-AED5-EEA8D2FFD95E}" dt="2023-06-13T13:50:09.276" v="1090"/>
          <ac:spMkLst>
            <pc:docMk/>
            <pc:sldMk cId="2911379877" sldId="271"/>
            <ac:spMk id="11" creationId="{93BB3263-5280-8A07-6E9D-D75A5416AC79}"/>
          </ac:spMkLst>
        </pc:spChg>
        <pc:spChg chg="del">
          <ac:chgData name="Ben Connor" userId="099775a7-0a49-4697-96b8-92ce1a2ae11f" providerId="ADAL" clId="{3ED81B90-6F4E-41AB-AED5-EEA8D2FFD95E}" dt="2023-06-13T13:43:50.638" v="966"/>
          <ac:spMkLst>
            <pc:docMk/>
            <pc:sldMk cId="2911379877" sldId="271"/>
            <ac:spMk id="16" creationId="{95CB840F-8E41-4CA5-B79B-25CC80AD234A}"/>
          </ac:spMkLst>
        </pc:spChg>
        <pc:spChg chg="del">
          <ac:chgData name="Ben Connor" userId="099775a7-0a49-4697-96b8-92ce1a2ae11f" providerId="ADAL" clId="{3ED81B90-6F4E-41AB-AED5-EEA8D2FFD95E}" dt="2023-06-13T13:43:50.638" v="966"/>
          <ac:spMkLst>
            <pc:docMk/>
            <pc:sldMk cId="2911379877" sldId="271"/>
            <ac:spMk id="17" creationId="{BEF75C5D-2BA1-43DF-A7EA-02C7DEC122DF}"/>
          </ac:spMkLst>
        </pc:spChg>
        <pc:grpChg chg="add mod">
          <ac:chgData name="Ben Connor" userId="099775a7-0a49-4697-96b8-92ce1a2ae11f" providerId="ADAL" clId="{3ED81B90-6F4E-41AB-AED5-EEA8D2FFD95E}" dt="2023-06-13T13:50:09.276" v="1090"/>
          <ac:grpSpMkLst>
            <pc:docMk/>
            <pc:sldMk cId="2911379877" sldId="271"/>
            <ac:grpSpMk id="3" creationId="{3F61CBDE-447B-BBA0-A28B-1AB2BFDD814C}"/>
          </ac:grpSpMkLst>
        </pc:grpChg>
        <pc:picChg chg="mod">
          <ac:chgData name="Ben Connor" userId="099775a7-0a49-4697-96b8-92ce1a2ae11f" providerId="ADAL" clId="{3ED81B90-6F4E-41AB-AED5-EEA8D2FFD95E}" dt="2023-06-13T13:50:09.276" v="1090"/>
          <ac:picMkLst>
            <pc:docMk/>
            <pc:sldMk cId="2911379877" sldId="271"/>
            <ac:picMk id="4" creationId="{7372AD9A-7930-EB52-9B96-2A763A09E431}"/>
          </ac:picMkLst>
        </pc:picChg>
        <pc:picChg chg="del">
          <ac:chgData name="Ben Connor" userId="099775a7-0a49-4697-96b8-92ce1a2ae11f" providerId="ADAL" clId="{3ED81B90-6F4E-41AB-AED5-EEA8D2FFD95E}" dt="2023-06-13T13:50:08.876" v="1089" actId="478"/>
          <ac:picMkLst>
            <pc:docMk/>
            <pc:sldMk cId="2911379877" sldId="271"/>
            <ac:picMk id="8" creationId="{9BEF76C7-BEB5-D398-E620-F34930386585}"/>
          </ac:picMkLst>
        </pc:picChg>
      </pc:sldChg>
      <pc:sldChg chg="modSp mod">
        <pc:chgData name="Ben Connor" userId="099775a7-0a49-4697-96b8-92ce1a2ae11f" providerId="ADAL" clId="{3ED81B90-6F4E-41AB-AED5-EEA8D2FFD95E}" dt="2023-06-13T13:52:11.647" v="1112" actId="20577"/>
        <pc:sldMkLst>
          <pc:docMk/>
          <pc:sldMk cId="3639811864" sldId="273"/>
        </pc:sldMkLst>
        <pc:spChg chg="mod">
          <ac:chgData name="Ben Connor" userId="099775a7-0a49-4697-96b8-92ce1a2ae11f" providerId="ADAL" clId="{3ED81B90-6F4E-41AB-AED5-EEA8D2FFD95E}" dt="2023-06-13T13:52:11.647" v="1112" actId="20577"/>
          <ac:spMkLst>
            <pc:docMk/>
            <pc:sldMk cId="3639811864" sldId="273"/>
            <ac:spMk id="2" creationId="{00000000-0000-0000-0000-000000000000}"/>
          </ac:spMkLst>
        </pc:spChg>
      </pc:sldChg>
      <pc:sldChg chg="modSp mod">
        <pc:chgData name="Ben Connor" userId="099775a7-0a49-4697-96b8-92ce1a2ae11f" providerId="ADAL" clId="{3ED81B90-6F4E-41AB-AED5-EEA8D2FFD95E}" dt="2023-06-13T13:33:22.697" v="825" actId="1076"/>
        <pc:sldMkLst>
          <pc:docMk/>
          <pc:sldMk cId="1175188766" sldId="274"/>
        </pc:sldMkLst>
        <pc:spChg chg="mod">
          <ac:chgData name="Ben Connor" userId="099775a7-0a49-4697-96b8-92ce1a2ae11f" providerId="ADAL" clId="{3ED81B90-6F4E-41AB-AED5-EEA8D2FFD95E}" dt="2023-06-13T13:33:22.697" v="825" actId="1076"/>
          <ac:spMkLst>
            <pc:docMk/>
            <pc:sldMk cId="1175188766" sldId="274"/>
            <ac:spMk id="3" creationId="{00000000-0000-0000-0000-000000000000}"/>
          </ac:spMkLst>
        </pc:spChg>
      </pc:sldChg>
      <pc:sldChg chg="add">
        <pc:chgData name="Ben Connor" userId="099775a7-0a49-4697-96b8-92ce1a2ae11f" providerId="ADAL" clId="{3ED81B90-6F4E-41AB-AED5-EEA8D2FFD95E}" dt="2023-06-13T13:43:50.638" v="966"/>
        <pc:sldMkLst>
          <pc:docMk/>
          <pc:sldMk cId="941056969" sldId="275"/>
        </pc:sldMkLst>
      </pc:sldChg>
      <pc:sldChg chg="add del ord">
        <pc:chgData name="Ben Connor" userId="099775a7-0a49-4697-96b8-92ce1a2ae11f" providerId="ADAL" clId="{3ED81B90-6F4E-41AB-AED5-EEA8D2FFD95E}" dt="2023-06-13T13:25:28.319" v="504"/>
        <pc:sldMkLst>
          <pc:docMk/>
          <pc:sldMk cId="1808491190" sldId="442"/>
        </pc:sldMkLst>
      </pc:sldChg>
      <pc:sldChg chg="add del">
        <pc:chgData name="Ben Connor" userId="099775a7-0a49-4697-96b8-92ce1a2ae11f" providerId="ADAL" clId="{3ED81B90-6F4E-41AB-AED5-EEA8D2FFD95E}" dt="2023-06-13T13:24:04.238" v="495"/>
        <pc:sldMkLst>
          <pc:docMk/>
          <pc:sldMk cId="3881842173" sldId="450"/>
        </pc:sldMkLst>
      </pc:sldChg>
      <pc:sldChg chg="modSp add del mod">
        <pc:chgData name="Ben Connor" userId="099775a7-0a49-4697-96b8-92ce1a2ae11f" providerId="ADAL" clId="{3ED81B90-6F4E-41AB-AED5-EEA8D2FFD95E}" dt="2023-06-13T13:41:22.516" v="900" actId="1076"/>
        <pc:sldMkLst>
          <pc:docMk/>
          <pc:sldMk cId="839573162" sldId="459"/>
        </pc:sldMkLst>
        <pc:spChg chg="mod">
          <ac:chgData name="Ben Connor" userId="099775a7-0a49-4697-96b8-92ce1a2ae11f" providerId="ADAL" clId="{3ED81B90-6F4E-41AB-AED5-EEA8D2FFD95E}" dt="2023-06-13T13:24:48.499" v="502" actId="1076"/>
          <ac:spMkLst>
            <pc:docMk/>
            <pc:sldMk cId="839573162" sldId="459"/>
            <ac:spMk id="5" creationId="{05B6F95C-3D5A-413B-BAE7-3E2DA3A0ADE4}"/>
          </ac:spMkLst>
        </pc:spChg>
        <pc:spChg chg="mod">
          <ac:chgData name="Ben Connor" userId="099775a7-0a49-4697-96b8-92ce1a2ae11f" providerId="ADAL" clId="{3ED81B90-6F4E-41AB-AED5-EEA8D2FFD95E}" dt="2023-06-13T13:24:45.739" v="501" actId="1076"/>
          <ac:spMkLst>
            <pc:docMk/>
            <pc:sldMk cId="839573162" sldId="459"/>
            <ac:spMk id="6" creationId="{A4AA9355-DBE6-4FC3-BB0E-27CA34427115}"/>
          </ac:spMkLst>
        </pc:spChg>
        <pc:spChg chg="mod">
          <ac:chgData name="Ben Connor" userId="099775a7-0a49-4697-96b8-92ce1a2ae11f" providerId="ADAL" clId="{3ED81B90-6F4E-41AB-AED5-EEA8D2FFD95E}" dt="2023-06-13T13:24:32.992" v="498" actId="403"/>
          <ac:spMkLst>
            <pc:docMk/>
            <pc:sldMk cId="839573162" sldId="459"/>
            <ac:spMk id="7" creationId="{45764D4F-41E0-4D2F-A61E-6666143B8374}"/>
          </ac:spMkLst>
        </pc:spChg>
        <pc:picChg chg="mod">
          <ac:chgData name="Ben Connor" userId="099775a7-0a49-4697-96b8-92ce1a2ae11f" providerId="ADAL" clId="{3ED81B90-6F4E-41AB-AED5-EEA8D2FFD95E}" dt="2023-06-13T13:24:38.418" v="499" actId="1076"/>
          <ac:picMkLst>
            <pc:docMk/>
            <pc:sldMk cId="839573162" sldId="459"/>
            <ac:picMk id="3" creationId="{9551EB6F-EA1E-4449-A451-B26986B18B56}"/>
          </ac:picMkLst>
        </pc:picChg>
        <pc:picChg chg="mod">
          <ac:chgData name="Ben Connor" userId="099775a7-0a49-4697-96b8-92ce1a2ae11f" providerId="ADAL" clId="{3ED81B90-6F4E-41AB-AED5-EEA8D2FFD95E}" dt="2023-06-13T13:41:22.516" v="900" actId="1076"/>
          <ac:picMkLst>
            <pc:docMk/>
            <pc:sldMk cId="839573162" sldId="459"/>
            <ac:picMk id="4" creationId="{CCFE410D-F88E-4C96-9695-93F056A43505}"/>
          </ac:picMkLst>
        </pc:picChg>
        <pc:picChg chg="mod">
          <ac:chgData name="Ben Connor" userId="099775a7-0a49-4697-96b8-92ce1a2ae11f" providerId="ADAL" clId="{3ED81B90-6F4E-41AB-AED5-EEA8D2FFD95E}" dt="2023-06-13T13:24:41.799" v="500" actId="1076"/>
          <ac:picMkLst>
            <pc:docMk/>
            <pc:sldMk cId="839573162" sldId="459"/>
            <ac:picMk id="1028" creationId="{B0B4AC74-D75E-476B-9CDF-661D81931A34}"/>
          </ac:picMkLst>
        </pc:picChg>
      </pc:sldChg>
      <pc:sldChg chg="add del">
        <pc:chgData name="Ben Connor" userId="099775a7-0a49-4697-96b8-92ce1a2ae11f" providerId="ADAL" clId="{3ED81B90-6F4E-41AB-AED5-EEA8D2FFD95E}" dt="2023-06-13T13:24:04.238" v="495"/>
        <pc:sldMkLst>
          <pc:docMk/>
          <pc:sldMk cId="985496867" sldId="460"/>
        </pc:sldMkLst>
      </pc:sldChg>
      <pc:sldChg chg="addSp delSp modSp add del mod delAnim">
        <pc:chgData name="Ben Connor" userId="099775a7-0a49-4697-96b8-92ce1a2ae11f" providerId="ADAL" clId="{3ED81B90-6F4E-41AB-AED5-EEA8D2FFD95E}" dt="2023-06-13T13:30:24.540" v="789" actId="207"/>
        <pc:sldMkLst>
          <pc:docMk/>
          <pc:sldMk cId="3012659742" sldId="544"/>
        </pc:sldMkLst>
        <pc:spChg chg="mod">
          <ac:chgData name="Ben Connor" userId="099775a7-0a49-4697-96b8-92ce1a2ae11f" providerId="ADAL" clId="{3ED81B90-6F4E-41AB-AED5-EEA8D2FFD95E}" dt="2023-06-13T13:18:45.602" v="270" actId="1076"/>
          <ac:spMkLst>
            <pc:docMk/>
            <pc:sldMk cId="3012659742" sldId="544"/>
            <ac:spMk id="2" creationId="{C1753D72-888E-4E7B-820C-C908093C614B}"/>
          </ac:spMkLst>
        </pc:spChg>
        <pc:spChg chg="mod">
          <ac:chgData name="Ben Connor" userId="099775a7-0a49-4697-96b8-92ce1a2ae11f" providerId="ADAL" clId="{3ED81B90-6F4E-41AB-AED5-EEA8D2FFD95E}" dt="2023-06-13T13:13:27.123" v="206" actId="1076"/>
          <ac:spMkLst>
            <pc:docMk/>
            <pc:sldMk cId="3012659742" sldId="544"/>
            <ac:spMk id="4" creationId="{8BB2E9C3-E7A8-4310-B11E-5B1CAB67094B}"/>
          </ac:spMkLst>
        </pc:spChg>
        <pc:spChg chg="mod">
          <ac:chgData name="Ben Connor" userId="099775a7-0a49-4697-96b8-92ce1a2ae11f" providerId="ADAL" clId="{3ED81B90-6F4E-41AB-AED5-EEA8D2FFD95E}" dt="2023-06-13T13:13:33.110" v="232" actId="1038"/>
          <ac:spMkLst>
            <pc:docMk/>
            <pc:sldMk cId="3012659742" sldId="544"/>
            <ac:spMk id="5" creationId="{D73D7F17-D347-48D5-80A7-49F484F0B2B8}"/>
          </ac:spMkLst>
        </pc:spChg>
        <pc:spChg chg="mod">
          <ac:chgData name="Ben Connor" userId="099775a7-0a49-4697-96b8-92ce1a2ae11f" providerId="ADAL" clId="{3ED81B90-6F4E-41AB-AED5-EEA8D2FFD95E}" dt="2023-06-13T13:13:33.110" v="232" actId="1038"/>
          <ac:spMkLst>
            <pc:docMk/>
            <pc:sldMk cId="3012659742" sldId="544"/>
            <ac:spMk id="6" creationId="{50B4D9E3-5CEF-4416-8C55-EFEEC030F575}"/>
          </ac:spMkLst>
        </pc:spChg>
        <pc:spChg chg="mod">
          <ac:chgData name="Ben Connor" userId="099775a7-0a49-4697-96b8-92ce1a2ae11f" providerId="ADAL" clId="{3ED81B90-6F4E-41AB-AED5-EEA8D2FFD95E}" dt="2023-06-13T13:13:33.110" v="232" actId="1038"/>
          <ac:spMkLst>
            <pc:docMk/>
            <pc:sldMk cId="3012659742" sldId="544"/>
            <ac:spMk id="7" creationId="{1A358319-73E8-4785-9625-BC07D965DD3B}"/>
          </ac:spMkLst>
        </pc:spChg>
        <pc:spChg chg="mod">
          <ac:chgData name="Ben Connor" userId="099775a7-0a49-4697-96b8-92ce1a2ae11f" providerId="ADAL" clId="{3ED81B90-6F4E-41AB-AED5-EEA8D2FFD95E}" dt="2023-06-13T13:13:33.110" v="232" actId="1038"/>
          <ac:spMkLst>
            <pc:docMk/>
            <pc:sldMk cId="3012659742" sldId="544"/>
            <ac:spMk id="8" creationId="{0A6329AF-565B-4B52-AFFE-1677062FB5B0}"/>
          </ac:spMkLst>
        </pc:spChg>
        <pc:spChg chg="mod">
          <ac:chgData name="Ben Connor" userId="099775a7-0a49-4697-96b8-92ce1a2ae11f" providerId="ADAL" clId="{3ED81B90-6F4E-41AB-AED5-EEA8D2FFD95E}" dt="2023-06-13T13:30:24.540" v="789" actId="207"/>
          <ac:spMkLst>
            <pc:docMk/>
            <pc:sldMk cId="3012659742" sldId="544"/>
            <ac:spMk id="9" creationId="{61D03C78-378E-4DED-9EC6-7E923358F8AA}"/>
          </ac:spMkLst>
        </pc:spChg>
        <pc:spChg chg="mod">
          <ac:chgData name="Ben Connor" userId="099775a7-0a49-4697-96b8-92ce1a2ae11f" providerId="ADAL" clId="{3ED81B90-6F4E-41AB-AED5-EEA8D2FFD95E}" dt="2023-06-13T13:12:21.347" v="181" actId="1036"/>
          <ac:spMkLst>
            <pc:docMk/>
            <pc:sldMk cId="3012659742" sldId="544"/>
            <ac:spMk id="10" creationId="{B995F866-9252-4BB7-B241-4A464BCB8F1D}"/>
          </ac:spMkLst>
        </pc:spChg>
        <pc:spChg chg="mod">
          <ac:chgData name="Ben Connor" userId="099775a7-0a49-4697-96b8-92ce1a2ae11f" providerId="ADAL" clId="{3ED81B90-6F4E-41AB-AED5-EEA8D2FFD95E}" dt="2023-06-13T13:12:21.347" v="181" actId="1036"/>
          <ac:spMkLst>
            <pc:docMk/>
            <pc:sldMk cId="3012659742" sldId="544"/>
            <ac:spMk id="11" creationId="{6D28F741-6B83-4FFC-A029-4E5FAE046EC2}"/>
          </ac:spMkLst>
        </pc:spChg>
        <pc:spChg chg="mod">
          <ac:chgData name="Ben Connor" userId="099775a7-0a49-4697-96b8-92ce1a2ae11f" providerId="ADAL" clId="{3ED81B90-6F4E-41AB-AED5-EEA8D2FFD95E}" dt="2023-06-13T13:18:49.542" v="271" actId="1076"/>
          <ac:spMkLst>
            <pc:docMk/>
            <pc:sldMk cId="3012659742" sldId="544"/>
            <ac:spMk id="13" creationId="{5252585F-1CB8-4DF4-BCA9-F148C8271FCD}"/>
          </ac:spMkLst>
        </pc:spChg>
        <pc:spChg chg="mod">
          <ac:chgData name="Ben Connor" userId="099775a7-0a49-4697-96b8-92ce1a2ae11f" providerId="ADAL" clId="{3ED81B90-6F4E-41AB-AED5-EEA8D2FFD95E}" dt="2023-06-13T13:29:57.846" v="785" actId="207"/>
          <ac:spMkLst>
            <pc:docMk/>
            <pc:sldMk cId="3012659742" sldId="544"/>
            <ac:spMk id="14" creationId="{F0283479-7A1A-4BB9-B68B-2420D612E8B0}"/>
          </ac:spMkLst>
        </pc:spChg>
        <pc:spChg chg="mod">
          <ac:chgData name="Ben Connor" userId="099775a7-0a49-4697-96b8-92ce1a2ae11f" providerId="ADAL" clId="{3ED81B90-6F4E-41AB-AED5-EEA8D2FFD95E}" dt="2023-06-13T13:14:17.816" v="246" actId="1076"/>
          <ac:spMkLst>
            <pc:docMk/>
            <pc:sldMk cId="3012659742" sldId="544"/>
            <ac:spMk id="15" creationId="{A4F45027-E500-4EC6-B5DE-C848CC40F30B}"/>
          </ac:spMkLst>
        </pc:spChg>
        <pc:spChg chg="mod">
          <ac:chgData name="Ben Connor" userId="099775a7-0a49-4697-96b8-92ce1a2ae11f" providerId="ADAL" clId="{3ED81B90-6F4E-41AB-AED5-EEA8D2FFD95E}" dt="2023-06-13T13:13:56.954" v="238" actId="1076"/>
          <ac:spMkLst>
            <pc:docMk/>
            <pc:sldMk cId="3012659742" sldId="544"/>
            <ac:spMk id="16" creationId="{B891A337-3B8C-420C-8A28-B18B7BD028E5}"/>
          </ac:spMkLst>
        </pc:spChg>
        <pc:spChg chg="mod">
          <ac:chgData name="Ben Connor" userId="099775a7-0a49-4697-96b8-92ce1a2ae11f" providerId="ADAL" clId="{3ED81B90-6F4E-41AB-AED5-EEA8D2FFD95E}" dt="2023-06-13T13:14:01.648" v="239" actId="1076"/>
          <ac:spMkLst>
            <pc:docMk/>
            <pc:sldMk cId="3012659742" sldId="544"/>
            <ac:spMk id="17" creationId="{D2405BA3-BA94-42C1-8A93-220B1F27055E}"/>
          </ac:spMkLst>
        </pc:spChg>
        <pc:spChg chg="del mod">
          <ac:chgData name="Ben Connor" userId="099775a7-0a49-4697-96b8-92ce1a2ae11f" providerId="ADAL" clId="{3ED81B90-6F4E-41AB-AED5-EEA8D2FFD95E}" dt="2023-06-13T13:11:36.676" v="138" actId="478"/>
          <ac:spMkLst>
            <pc:docMk/>
            <pc:sldMk cId="3012659742" sldId="544"/>
            <ac:spMk id="18" creationId="{EA0BA001-F9E4-4388-A965-42AD7075390E}"/>
          </ac:spMkLst>
        </pc:spChg>
        <pc:spChg chg="mod">
          <ac:chgData name="Ben Connor" userId="099775a7-0a49-4697-96b8-92ce1a2ae11f" providerId="ADAL" clId="{3ED81B90-6F4E-41AB-AED5-EEA8D2FFD95E}" dt="2023-06-13T13:14:21.847" v="247" actId="1076"/>
          <ac:spMkLst>
            <pc:docMk/>
            <pc:sldMk cId="3012659742" sldId="544"/>
            <ac:spMk id="19" creationId="{AAE95423-6D15-4FBD-9FBB-C8DDDD4B5525}"/>
          </ac:spMkLst>
        </pc:spChg>
        <pc:spChg chg="del mod">
          <ac:chgData name="Ben Connor" userId="099775a7-0a49-4697-96b8-92ce1a2ae11f" providerId="ADAL" clId="{3ED81B90-6F4E-41AB-AED5-EEA8D2FFD95E}" dt="2023-06-13T13:10:05.740" v="88" actId="478"/>
          <ac:spMkLst>
            <pc:docMk/>
            <pc:sldMk cId="3012659742" sldId="544"/>
            <ac:spMk id="27" creationId="{81D6ADE6-4496-412B-95DB-DA56C57EC1B2}"/>
          </ac:spMkLst>
        </pc:spChg>
        <pc:spChg chg="mod">
          <ac:chgData name="Ben Connor" userId="099775a7-0a49-4697-96b8-92ce1a2ae11f" providerId="ADAL" clId="{3ED81B90-6F4E-41AB-AED5-EEA8D2FFD95E}" dt="2023-06-13T13:08:23.411" v="36" actId="20577"/>
          <ac:spMkLst>
            <pc:docMk/>
            <pc:sldMk cId="3012659742" sldId="544"/>
            <ac:spMk id="28" creationId="{7F691C8E-6375-44E6-B9D9-0BEAF65A31CC}"/>
          </ac:spMkLst>
        </pc:spChg>
        <pc:spChg chg="mod">
          <ac:chgData name="Ben Connor" userId="099775a7-0a49-4697-96b8-92ce1a2ae11f" providerId="ADAL" clId="{3ED81B90-6F4E-41AB-AED5-EEA8D2FFD95E}" dt="2023-06-13T13:12:21.347" v="181" actId="1036"/>
          <ac:spMkLst>
            <pc:docMk/>
            <pc:sldMk cId="3012659742" sldId="544"/>
            <ac:spMk id="29" creationId="{13678E8F-4CE6-4F9D-855A-FD8A0CB1B7E1}"/>
          </ac:spMkLst>
        </pc:spChg>
        <pc:graphicFrameChg chg="del mod">
          <ac:chgData name="Ben Connor" userId="099775a7-0a49-4697-96b8-92ce1a2ae11f" providerId="ADAL" clId="{3ED81B90-6F4E-41AB-AED5-EEA8D2FFD95E}" dt="2023-06-13T13:14:50.958" v="256" actId="478"/>
          <ac:graphicFrameMkLst>
            <pc:docMk/>
            <pc:sldMk cId="3012659742" sldId="544"/>
            <ac:graphicFrameMk id="20" creationId="{1FE90D0F-D47B-4882-8078-20234686B809}"/>
          </ac:graphicFrameMkLst>
        </pc:graphicFrameChg>
        <pc:picChg chg="del">
          <ac:chgData name="Ben Connor" userId="099775a7-0a49-4697-96b8-92ce1a2ae11f" providerId="ADAL" clId="{3ED81B90-6F4E-41AB-AED5-EEA8D2FFD95E}" dt="2023-06-13T13:09:36.353" v="81" actId="478"/>
          <ac:picMkLst>
            <pc:docMk/>
            <pc:sldMk cId="3012659742" sldId="544"/>
            <ac:picMk id="3" creationId="{B5AA96E9-A814-4C32-A783-078BDF7B5C55}"/>
          </ac:picMkLst>
        </pc:picChg>
        <pc:picChg chg="add del">
          <ac:chgData name="Ben Connor" userId="099775a7-0a49-4697-96b8-92ce1a2ae11f" providerId="ADAL" clId="{3ED81B90-6F4E-41AB-AED5-EEA8D2FFD95E}" dt="2023-06-13T13:17:51.572" v="265" actId="478"/>
          <ac:picMkLst>
            <pc:docMk/>
            <pc:sldMk cId="3012659742" sldId="544"/>
            <ac:picMk id="12" creationId="{2B8E1143-4685-F39B-6B05-8ED38385C12E}"/>
          </ac:picMkLst>
        </pc:picChg>
        <pc:picChg chg="add mod">
          <ac:chgData name="Ben Connor" userId="099775a7-0a49-4697-96b8-92ce1a2ae11f" providerId="ADAL" clId="{3ED81B90-6F4E-41AB-AED5-EEA8D2FFD95E}" dt="2023-06-13T13:18:40.722" v="269" actId="1076"/>
          <ac:picMkLst>
            <pc:docMk/>
            <pc:sldMk cId="3012659742" sldId="544"/>
            <ac:picMk id="21" creationId="{A582C9F5-FF61-AA8B-0F71-B7F7E352E3EE}"/>
          </ac:picMkLst>
        </pc:picChg>
        <pc:picChg chg="del">
          <ac:chgData name="Ben Connor" userId="099775a7-0a49-4697-96b8-92ce1a2ae11f" providerId="ADAL" clId="{3ED81B90-6F4E-41AB-AED5-EEA8D2FFD95E}" dt="2023-06-13T13:08:26.070" v="37" actId="478"/>
          <ac:picMkLst>
            <pc:docMk/>
            <pc:sldMk cId="3012659742" sldId="544"/>
            <ac:picMk id="23" creationId="{CAD89581-B384-478A-96F7-B84EF8B9FE67}"/>
          </ac:picMkLst>
        </pc:picChg>
        <pc:picChg chg="add del">
          <ac:chgData name="Ben Connor" userId="099775a7-0a49-4697-96b8-92ce1a2ae11f" providerId="ADAL" clId="{3ED81B90-6F4E-41AB-AED5-EEA8D2FFD95E}" dt="2023-06-13T13:17:49.830" v="263"/>
          <ac:picMkLst>
            <pc:docMk/>
            <pc:sldMk cId="3012659742" sldId="544"/>
            <ac:picMk id="1026" creationId="{7A007FF6-59D8-1DF9-3976-39B22E98B7E0}"/>
          </ac:picMkLst>
        </pc:picChg>
      </pc:sldChg>
      <pc:sldChg chg="modSp add mod ord">
        <pc:chgData name="Ben Connor" userId="099775a7-0a49-4697-96b8-92ce1a2ae11f" providerId="ADAL" clId="{3ED81B90-6F4E-41AB-AED5-EEA8D2FFD95E}" dt="2023-06-13T13:20:23.233" v="284" actId="207"/>
        <pc:sldMkLst>
          <pc:docMk/>
          <pc:sldMk cId="3562997839" sldId="545"/>
        </pc:sldMkLst>
        <pc:spChg chg="mod">
          <ac:chgData name="Ben Connor" userId="099775a7-0a49-4697-96b8-92ce1a2ae11f" providerId="ADAL" clId="{3ED81B90-6F4E-41AB-AED5-EEA8D2FFD95E}" dt="2023-06-13T13:20:23.233" v="284" actId="207"/>
          <ac:spMkLst>
            <pc:docMk/>
            <pc:sldMk cId="3562997839" sldId="545"/>
            <ac:spMk id="4" creationId="{90627187-6EDD-4117-9EB3-BEEB59D4034C}"/>
          </ac:spMkLst>
        </pc:spChg>
      </pc:sldChg>
      <pc:sldChg chg="addSp modSp add mod ord">
        <pc:chgData name="Ben Connor" userId="099775a7-0a49-4697-96b8-92ce1a2ae11f" providerId="ADAL" clId="{3ED81B90-6F4E-41AB-AED5-EEA8D2FFD95E}" dt="2023-06-13T13:30:17.944" v="788" actId="207"/>
        <pc:sldMkLst>
          <pc:docMk/>
          <pc:sldMk cId="3429652166" sldId="546"/>
        </pc:sldMkLst>
        <pc:spChg chg="add mod">
          <ac:chgData name="Ben Connor" userId="099775a7-0a49-4697-96b8-92ce1a2ae11f" providerId="ADAL" clId="{3ED81B90-6F4E-41AB-AED5-EEA8D2FFD95E}" dt="2023-06-13T13:27:56.478" v="656" actId="1076"/>
          <ac:spMkLst>
            <pc:docMk/>
            <pc:sldMk cId="3429652166" sldId="546"/>
            <ac:spMk id="3" creationId="{DAE5838D-9BD5-DDB4-DAC1-B728F432E052}"/>
          </ac:spMkLst>
        </pc:spChg>
        <pc:spChg chg="add mod">
          <ac:chgData name="Ben Connor" userId="099775a7-0a49-4697-96b8-92ce1a2ae11f" providerId="ADAL" clId="{3ED81B90-6F4E-41AB-AED5-EEA8D2FFD95E}" dt="2023-06-13T13:28:12.628" v="660" actId="1076"/>
          <ac:spMkLst>
            <pc:docMk/>
            <pc:sldMk cId="3429652166" sldId="546"/>
            <ac:spMk id="5" creationId="{CD8C3AB9-C5F3-E667-C947-ACC903786043}"/>
          </ac:spMkLst>
        </pc:spChg>
        <pc:spChg chg="add mod">
          <ac:chgData name="Ben Connor" userId="099775a7-0a49-4697-96b8-92ce1a2ae11f" providerId="ADAL" clId="{3ED81B90-6F4E-41AB-AED5-EEA8D2FFD95E}" dt="2023-06-13T13:29:05.452" v="774" actId="207"/>
          <ac:spMkLst>
            <pc:docMk/>
            <pc:sldMk cId="3429652166" sldId="546"/>
            <ac:spMk id="6" creationId="{AAB2D8EA-CA46-3A24-55EC-0A1360D56978}"/>
          </ac:spMkLst>
        </pc:spChg>
        <pc:spChg chg="add mod">
          <ac:chgData name="Ben Connor" userId="099775a7-0a49-4697-96b8-92ce1a2ae11f" providerId="ADAL" clId="{3ED81B90-6F4E-41AB-AED5-EEA8D2FFD95E}" dt="2023-06-13T13:29:37.359" v="783" actId="14100"/>
          <ac:spMkLst>
            <pc:docMk/>
            <pc:sldMk cId="3429652166" sldId="546"/>
            <ac:spMk id="7" creationId="{700BDE5C-7F75-39B5-E732-675872EC9B4E}"/>
          </ac:spMkLst>
        </pc:spChg>
        <pc:spChg chg="mod">
          <ac:chgData name="Ben Connor" userId="099775a7-0a49-4697-96b8-92ce1a2ae11f" providerId="ADAL" clId="{3ED81B90-6F4E-41AB-AED5-EEA8D2FFD95E}" dt="2023-06-13T13:22:15.041" v="490" actId="20577"/>
          <ac:spMkLst>
            <pc:docMk/>
            <pc:sldMk cId="3429652166" sldId="546"/>
            <ac:spMk id="8" creationId="{102412CC-F9D6-4620-B08C-5866D18EF703}"/>
          </ac:spMkLst>
        </pc:spChg>
        <pc:spChg chg="mod">
          <ac:chgData name="Ben Connor" userId="099775a7-0a49-4697-96b8-92ce1a2ae11f" providerId="ADAL" clId="{3ED81B90-6F4E-41AB-AED5-EEA8D2FFD95E}" dt="2023-06-13T13:30:17.944" v="788" actId="207"/>
          <ac:spMkLst>
            <pc:docMk/>
            <pc:sldMk cId="3429652166" sldId="546"/>
            <ac:spMk id="10" creationId="{A04F900F-6BA3-4CDB-ACF4-26A33853BAF8}"/>
          </ac:spMkLst>
        </pc:spChg>
        <pc:spChg chg="mod">
          <ac:chgData name="Ben Connor" userId="099775a7-0a49-4697-96b8-92ce1a2ae11f" providerId="ADAL" clId="{3ED81B90-6F4E-41AB-AED5-EEA8D2FFD95E}" dt="2023-06-13T13:30:11.090" v="786" actId="207"/>
          <ac:spMkLst>
            <pc:docMk/>
            <pc:sldMk cId="3429652166" sldId="546"/>
            <ac:spMk id="11" creationId="{72FA2DFF-A9FE-46D7-9A95-1E7AE781948F}"/>
          </ac:spMkLst>
        </pc:spChg>
        <pc:spChg chg="mod">
          <ac:chgData name="Ben Connor" userId="099775a7-0a49-4697-96b8-92ce1a2ae11f" providerId="ADAL" clId="{3ED81B90-6F4E-41AB-AED5-EEA8D2FFD95E}" dt="2023-06-13T13:30:14.237" v="787" actId="207"/>
          <ac:spMkLst>
            <pc:docMk/>
            <pc:sldMk cId="3429652166" sldId="546"/>
            <ac:spMk id="12" creationId="{39B893E6-D69C-4389-9D55-2C286834B3F8}"/>
          </ac:spMkLst>
        </pc:spChg>
        <pc:graphicFrameChg chg="mod">
          <ac:chgData name="Ben Connor" userId="099775a7-0a49-4697-96b8-92ce1a2ae11f" providerId="ADAL" clId="{3ED81B90-6F4E-41AB-AED5-EEA8D2FFD95E}" dt="2023-06-13T13:27:08.763" v="548" actId="1036"/>
          <ac:graphicFrameMkLst>
            <pc:docMk/>
            <pc:sldMk cId="3429652166" sldId="546"/>
            <ac:graphicFrameMk id="9" creationId="{3619AF5E-72CE-4E7F-AC1E-659FB7201C80}"/>
          </ac:graphicFrameMkLst>
        </pc:graphicFrameChg>
      </pc:sldChg>
      <pc:sldChg chg="addSp modSp add mod">
        <pc:chgData name="Ben Connor" userId="099775a7-0a49-4697-96b8-92ce1a2ae11f" providerId="ADAL" clId="{3ED81B90-6F4E-41AB-AED5-EEA8D2FFD95E}" dt="2023-06-13T13:32:12.659" v="798" actId="1076"/>
        <pc:sldMkLst>
          <pc:docMk/>
          <pc:sldMk cId="2806042563" sldId="547"/>
        </pc:sldMkLst>
        <pc:spChg chg="add mod">
          <ac:chgData name="Ben Connor" userId="099775a7-0a49-4697-96b8-92ce1a2ae11f" providerId="ADAL" clId="{3ED81B90-6F4E-41AB-AED5-EEA8D2FFD95E}" dt="2023-06-13T13:30:53.458" v="791"/>
          <ac:spMkLst>
            <pc:docMk/>
            <pc:sldMk cId="2806042563" sldId="547"/>
            <ac:spMk id="2" creationId="{74206D76-C28C-7BB2-5C64-20CBD5139AE0}"/>
          </ac:spMkLst>
        </pc:spChg>
        <pc:spChg chg="mod">
          <ac:chgData name="Ben Connor" userId="099775a7-0a49-4697-96b8-92ce1a2ae11f" providerId="ADAL" clId="{3ED81B90-6F4E-41AB-AED5-EEA8D2FFD95E}" dt="2023-06-13T13:31:52.277" v="795" actId="1076"/>
          <ac:spMkLst>
            <pc:docMk/>
            <pc:sldMk cId="2806042563" sldId="547"/>
            <ac:spMk id="7" creationId="{068D2C29-1E08-4D6A-A997-173CF16DD6C5}"/>
          </ac:spMkLst>
        </pc:spChg>
        <pc:spChg chg="mod">
          <ac:chgData name="Ben Connor" userId="099775a7-0a49-4697-96b8-92ce1a2ae11f" providerId="ADAL" clId="{3ED81B90-6F4E-41AB-AED5-EEA8D2FFD95E}" dt="2023-06-13T13:31:59.903" v="797" actId="1076"/>
          <ac:spMkLst>
            <pc:docMk/>
            <pc:sldMk cId="2806042563" sldId="547"/>
            <ac:spMk id="8" creationId="{266ED8C0-BC0E-465C-81FE-2701451B0CF7}"/>
          </ac:spMkLst>
        </pc:spChg>
        <pc:picChg chg="add mod">
          <ac:chgData name="Ben Connor" userId="099775a7-0a49-4697-96b8-92ce1a2ae11f" providerId="ADAL" clId="{3ED81B90-6F4E-41AB-AED5-EEA8D2FFD95E}" dt="2023-06-13T13:32:12.659" v="798" actId="1076"/>
          <ac:picMkLst>
            <pc:docMk/>
            <pc:sldMk cId="2806042563" sldId="547"/>
            <ac:picMk id="4" creationId="{C5E490AA-CE01-5BC5-3559-E8D4938D6C20}"/>
          </ac:picMkLst>
        </pc:picChg>
      </pc:sldChg>
      <pc:sldChg chg="addSp delSp modSp new mod ord">
        <pc:chgData name="Ben Connor" userId="099775a7-0a49-4697-96b8-92ce1a2ae11f" providerId="ADAL" clId="{3ED81B90-6F4E-41AB-AED5-EEA8D2FFD95E}" dt="2023-06-13T13:42:20.352" v="963" actId="1076"/>
        <pc:sldMkLst>
          <pc:docMk/>
          <pc:sldMk cId="92607706" sldId="548"/>
        </pc:sldMkLst>
        <pc:spChg chg="del">
          <ac:chgData name="Ben Connor" userId="099775a7-0a49-4697-96b8-92ce1a2ae11f" providerId="ADAL" clId="{3ED81B90-6F4E-41AB-AED5-EEA8D2FFD95E}" dt="2023-06-13T13:34:21.186" v="832" actId="478"/>
          <ac:spMkLst>
            <pc:docMk/>
            <pc:sldMk cId="92607706" sldId="548"/>
            <ac:spMk id="2" creationId="{C495095A-ED4B-FCE4-8652-79508D17F077}"/>
          </ac:spMkLst>
        </pc:spChg>
        <pc:spChg chg="del">
          <ac:chgData name="Ben Connor" userId="099775a7-0a49-4697-96b8-92ce1a2ae11f" providerId="ADAL" clId="{3ED81B90-6F4E-41AB-AED5-EEA8D2FFD95E}" dt="2023-06-13T13:34:07.571" v="829" actId="478"/>
          <ac:spMkLst>
            <pc:docMk/>
            <pc:sldMk cId="92607706" sldId="548"/>
            <ac:spMk id="3" creationId="{9B3075B5-C694-A8B6-FAE2-F57B16C1C846}"/>
          </ac:spMkLst>
        </pc:spChg>
        <pc:spChg chg="add mod">
          <ac:chgData name="Ben Connor" userId="099775a7-0a49-4697-96b8-92ce1a2ae11f" providerId="ADAL" clId="{3ED81B90-6F4E-41AB-AED5-EEA8D2FFD95E}" dt="2023-06-13T13:35:25.968" v="844" actId="1076"/>
          <ac:spMkLst>
            <pc:docMk/>
            <pc:sldMk cId="92607706" sldId="548"/>
            <ac:spMk id="5" creationId="{5B1416B2-CA98-F172-C76B-0A32FCD16448}"/>
          </ac:spMkLst>
        </pc:spChg>
        <pc:spChg chg="add mod">
          <ac:chgData name="Ben Connor" userId="099775a7-0a49-4697-96b8-92ce1a2ae11f" providerId="ADAL" clId="{3ED81B90-6F4E-41AB-AED5-EEA8D2FFD95E}" dt="2023-06-13T13:40:59.582" v="894" actId="20577"/>
          <ac:spMkLst>
            <pc:docMk/>
            <pc:sldMk cId="92607706" sldId="548"/>
            <ac:spMk id="6" creationId="{B68B6966-F1EE-7F55-B53D-65AFC34CB741}"/>
          </ac:spMkLst>
        </pc:spChg>
        <pc:spChg chg="add mod">
          <ac:chgData name="Ben Connor" userId="099775a7-0a49-4697-96b8-92ce1a2ae11f" providerId="ADAL" clId="{3ED81B90-6F4E-41AB-AED5-EEA8D2FFD95E}" dt="2023-06-13T13:42:14.060" v="961" actId="1076"/>
          <ac:spMkLst>
            <pc:docMk/>
            <pc:sldMk cId="92607706" sldId="548"/>
            <ac:spMk id="8" creationId="{C137C822-0D8E-D405-2703-148BE8717F12}"/>
          </ac:spMkLst>
        </pc:spChg>
        <pc:spChg chg="add mod">
          <ac:chgData name="Ben Connor" userId="099775a7-0a49-4697-96b8-92ce1a2ae11f" providerId="ADAL" clId="{3ED81B90-6F4E-41AB-AED5-EEA8D2FFD95E}" dt="2023-06-13T13:42:16.463" v="962" actId="1076"/>
          <ac:spMkLst>
            <pc:docMk/>
            <pc:sldMk cId="92607706" sldId="548"/>
            <ac:spMk id="9" creationId="{8E082EC9-85F5-A7DA-4088-EFCDF7B6F707}"/>
          </ac:spMkLst>
        </pc:spChg>
        <pc:spChg chg="add mod">
          <ac:chgData name="Ben Connor" userId="099775a7-0a49-4697-96b8-92ce1a2ae11f" providerId="ADAL" clId="{3ED81B90-6F4E-41AB-AED5-EEA8D2FFD95E}" dt="2023-06-13T13:42:20.352" v="963" actId="1076"/>
          <ac:spMkLst>
            <pc:docMk/>
            <pc:sldMk cId="92607706" sldId="548"/>
            <ac:spMk id="10" creationId="{291AA6C7-2FF0-DDCE-3CB2-CCCF8DCAECCF}"/>
          </ac:spMkLst>
        </pc:spChg>
        <pc:picChg chg="add mod">
          <ac:chgData name="Ben Connor" userId="099775a7-0a49-4697-96b8-92ce1a2ae11f" providerId="ADAL" clId="{3ED81B90-6F4E-41AB-AED5-EEA8D2FFD95E}" dt="2023-06-13T13:41:09.565" v="897" actId="1076"/>
          <ac:picMkLst>
            <pc:docMk/>
            <pc:sldMk cId="92607706" sldId="548"/>
            <ac:picMk id="4" creationId="{DDA4511A-B7B9-A456-75C0-D8080D604D2C}"/>
          </ac:picMkLst>
        </pc:picChg>
        <pc:picChg chg="add mod">
          <ac:chgData name="Ben Connor" userId="099775a7-0a49-4697-96b8-92ce1a2ae11f" providerId="ADAL" clId="{3ED81B90-6F4E-41AB-AED5-EEA8D2FFD95E}" dt="2023-06-13T13:41:50.754" v="954" actId="14100"/>
          <ac:picMkLst>
            <pc:docMk/>
            <pc:sldMk cId="92607706" sldId="548"/>
            <ac:picMk id="7" creationId="{9B392308-95AA-1F37-AC72-16816A73B4D6}"/>
          </ac:picMkLst>
        </pc:picChg>
      </pc:sldChg>
      <pc:sldChg chg="addSp delSp modSp add mod setBg delDesignElem">
        <pc:chgData name="Ben Connor" userId="099775a7-0a49-4697-96b8-92ce1a2ae11f" providerId="ADAL" clId="{3ED81B90-6F4E-41AB-AED5-EEA8D2FFD95E}" dt="2023-06-13T13:50:03.085" v="1088" actId="164"/>
        <pc:sldMkLst>
          <pc:docMk/>
          <pc:sldMk cId="2224676530" sldId="549"/>
        </pc:sldMkLst>
        <pc:spChg chg="add mod">
          <ac:chgData name="Ben Connor" userId="099775a7-0a49-4697-96b8-92ce1a2ae11f" providerId="ADAL" clId="{3ED81B90-6F4E-41AB-AED5-EEA8D2FFD95E}" dt="2023-06-13T13:50:03.085" v="1088" actId="164"/>
          <ac:spMkLst>
            <pc:docMk/>
            <pc:sldMk cId="2224676530" sldId="549"/>
            <ac:spMk id="3" creationId="{792B81AC-82A9-4F1A-52C4-2BBE057D963B}"/>
          </ac:spMkLst>
        </pc:spChg>
        <pc:spChg chg="add mod">
          <ac:chgData name="Ben Connor" userId="099775a7-0a49-4697-96b8-92ce1a2ae11f" providerId="ADAL" clId="{3ED81B90-6F4E-41AB-AED5-EEA8D2FFD95E}" dt="2023-06-13T13:50:03.085" v="1088" actId="164"/>
          <ac:spMkLst>
            <pc:docMk/>
            <pc:sldMk cId="2224676530" sldId="549"/>
            <ac:spMk id="5" creationId="{3A095049-B6FA-FD5B-6CC0-0765DB287211}"/>
          </ac:spMkLst>
        </pc:spChg>
        <pc:spChg chg="add mod">
          <ac:chgData name="Ben Connor" userId="099775a7-0a49-4697-96b8-92ce1a2ae11f" providerId="ADAL" clId="{3ED81B90-6F4E-41AB-AED5-EEA8D2FFD95E}" dt="2023-06-13T13:50:03.085" v="1088" actId="164"/>
          <ac:spMkLst>
            <pc:docMk/>
            <pc:sldMk cId="2224676530" sldId="549"/>
            <ac:spMk id="6" creationId="{AEADFA93-9468-B951-317D-04483F4ED1F7}"/>
          </ac:spMkLst>
        </pc:spChg>
        <pc:spChg chg="add mod">
          <ac:chgData name="Ben Connor" userId="099775a7-0a49-4697-96b8-92ce1a2ae11f" providerId="ADAL" clId="{3ED81B90-6F4E-41AB-AED5-EEA8D2FFD95E}" dt="2023-06-13T13:50:03.085" v="1088" actId="164"/>
          <ac:spMkLst>
            <pc:docMk/>
            <pc:sldMk cId="2224676530" sldId="549"/>
            <ac:spMk id="7" creationId="{19931187-5C27-7922-5D27-21F18104F632}"/>
          </ac:spMkLst>
        </pc:spChg>
        <pc:spChg chg="add mod">
          <ac:chgData name="Ben Connor" userId="099775a7-0a49-4697-96b8-92ce1a2ae11f" providerId="ADAL" clId="{3ED81B90-6F4E-41AB-AED5-EEA8D2FFD95E}" dt="2023-06-13T13:50:03.085" v="1088" actId="164"/>
          <ac:spMkLst>
            <pc:docMk/>
            <pc:sldMk cId="2224676530" sldId="549"/>
            <ac:spMk id="8" creationId="{7C825E16-077E-6237-EA6A-DB542DE5E7A3}"/>
          </ac:spMkLst>
        </pc:spChg>
        <pc:spChg chg="del">
          <ac:chgData name="Ben Connor" userId="099775a7-0a49-4697-96b8-92ce1a2ae11f" providerId="ADAL" clId="{3ED81B90-6F4E-41AB-AED5-EEA8D2FFD95E}" dt="2023-06-13T13:43:50.638" v="966"/>
          <ac:spMkLst>
            <pc:docMk/>
            <pc:sldMk cId="2224676530" sldId="549"/>
            <ac:spMk id="9" creationId="{1E70A317-DCED-4E80-AA2D-467D8702E5CB}"/>
          </ac:spMkLst>
        </pc:spChg>
        <pc:spChg chg="del">
          <ac:chgData name="Ben Connor" userId="099775a7-0a49-4697-96b8-92ce1a2ae11f" providerId="ADAL" clId="{3ED81B90-6F4E-41AB-AED5-EEA8D2FFD95E}" dt="2023-06-13T13:43:50.638" v="966"/>
          <ac:spMkLst>
            <pc:docMk/>
            <pc:sldMk cId="2224676530" sldId="549"/>
            <ac:spMk id="11" creationId="{A6D87845-294F-40CB-BC48-46455460D292}"/>
          </ac:spMkLst>
        </pc:spChg>
        <pc:grpChg chg="add mod">
          <ac:chgData name="Ben Connor" userId="099775a7-0a49-4697-96b8-92ce1a2ae11f" providerId="ADAL" clId="{3ED81B90-6F4E-41AB-AED5-EEA8D2FFD95E}" dt="2023-06-13T13:50:03.085" v="1088" actId="164"/>
          <ac:grpSpMkLst>
            <pc:docMk/>
            <pc:sldMk cId="2224676530" sldId="549"/>
            <ac:grpSpMk id="10" creationId="{5AA049E3-ED99-087D-E66F-02693AAB1491}"/>
          </ac:grpSpMkLst>
        </pc:grpChg>
        <pc:picChg chg="mod">
          <ac:chgData name="Ben Connor" userId="099775a7-0a49-4697-96b8-92ce1a2ae11f" providerId="ADAL" clId="{3ED81B90-6F4E-41AB-AED5-EEA8D2FFD95E}" dt="2023-06-13T13:50:03.085" v="1088" actId="164"/>
          <ac:picMkLst>
            <pc:docMk/>
            <pc:sldMk cId="2224676530" sldId="549"/>
            <ac:picMk id="4" creationId="{8EB0F9C2-47FC-40A1-8CC0-6C6630912506}"/>
          </ac:picMkLst>
        </pc:picChg>
      </pc:sldChg>
      <pc:sldChg chg="addSp delSp modSp add mod">
        <pc:chgData name="Ben Connor" userId="099775a7-0a49-4697-96b8-92ce1a2ae11f" providerId="ADAL" clId="{3ED81B90-6F4E-41AB-AED5-EEA8D2FFD95E}" dt="2023-06-13T13:51:12.745" v="1108" actId="122"/>
        <pc:sldMkLst>
          <pc:docMk/>
          <pc:sldMk cId="4191146717" sldId="550"/>
        </pc:sldMkLst>
        <pc:spChg chg="mod">
          <ac:chgData name="Ben Connor" userId="099775a7-0a49-4697-96b8-92ce1a2ae11f" providerId="ADAL" clId="{3ED81B90-6F4E-41AB-AED5-EEA8D2FFD95E}" dt="2023-06-13T13:50:23.252" v="1095" actId="14100"/>
          <ac:spMkLst>
            <pc:docMk/>
            <pc:sldMk cId="4191146717" sldId="550"/>
            <ac:spMk id="2" creationId="{CD0C142C-8954-460C-B5F2-C5F9A70E44DB}"/>
          </ac:spMkLst>
        </pc:spChg>
        <pc:spChg chg="add mod">
          <ac:chgData name="Ben Connor" userId="099775a7-0a49-4697-96b8-92ce1a2ae11f" providerId="ADAL" clId="{3ED81B90-6F4E-41AB-AED5-EEA8D2FFD95E}" dt="2023-06-13T13:51:01.962" v="1105" actId="122"/>
          <ac:spMkLst>
            <pc:docMk/>
            <pc:sldMk cId="4191146717" sldId="550"/>
            <ac:spMk id="4" creationId="{8B28B4B3-D7CE-777D-690F-11742A5C7D6C}"/>
          </ac:spMkLst>
        </pc:spChg>
        <pc:spChg chg="add mod">
          <ac:chgData name="Ben Connor" userId="099775a7-0a49-4697-96b8-92ce1a2ae11f" providerId="ADAL" clId="{3ED81B90-6F4E-41AB-AED5-EEA8D2FFD95E}" dt="2023-06-13T13:51:08.519" v="1107" actId="122"/>
          <ac:spMkLst>
            <pc:docMk/>
            <pc:sldMk cId="4191146717" sldId="550"/>
            <ac:spMk id="6" creationId="{3A9371F6-0192-F5BA-2BAB-551B2972D117}"/>
          </ac:spMkLst>
        </pc:spChg>
        <pc:spChg chg="mod">
          <ac:chgData name="Ben Connor" userId="099775a7-0a49-4697-96b8-92ce1a2ae11f" providerId="ADAL" clId="{3ED81B90-6F4E-41AB-AED5-EEA8D2FFD95E}" dt="2023-06-13T13:45:16.445" v="998" actId="6549"/>
          <ac:spMkLst>
            <pc:docMk/>
            <pc:sldMk cId="4191146717" sldId="550"/>
            <ac:spMk id="7" creationId="{E8D90337-66C6-BB9D-B496-88EC73FBA1B6}"/>
          </ac:spMkLst>
        </pc:spChg>
        <pc:spChg chg="add mod">
          <ac:chgData name="Ben Connor" userId="099775a7-0a49-4697-96b8-92ce1a2ae11f" providerId="ADAL" clId="{3ED81B90-6F4E-41AB-AED5-EEA8D2FFD95E}" dt="2023-06-13T13:51:05.114" v="1106" actId="122"/>
          <ac:spMkLst>
            <pc:docMk/>
            <pc:sldMk cId="4191146717" sldId="550"/>
            <ac:spMk id="10" creationId="{0E21C89D-F974-96C5-8E7C-CAFA80451933}"/>
          </ac:spMkLst>
        </pc:spChg>
        <pc:spChg chg="add mod">
          <ac:chgData name="Ben Connor" userId="099775a7-0a49-4697-96b8-92ce1a2ae11f" providerId="ADAL" clId="{3ED81B90-6F4E-41AB-AED5-EEA8D2FFD95E}" dt="2023-06-13T13:51:12.745" v="1108" actId="122"/>
          <ac:spMkLst>
            <pc:docMk/>
            <pc:sldMk cId="4191146717" sldId="550"/>
            <ac:spMk id="12" creationId="{E9309B10-9443-E0F6-25F3-BAFFA9347DDF}"/>
          </ac:spMkLst>
        </pc:spChg>
        <pc:spChg chg="add mod">
          <ac:chgData name="Ben Connor" userId="099775a7-0a49-4697-96b8-92ce1a2ae11f" providerId="ADAL" clId="{3ED81B90-6F4E-41AB-AED5-EEA8D2FFD95E}" dt="2023-06-13T13:50:59.164" v="1104" actId="122"/>
          <ac:spMkLst>
            <pc:docMk/>
            <pc:sldMk cId="4191146717" sldId="550"/>
            <ac:spMk id="14" creationId="{046D5215-8BC0-1EDF-3F40-3231F8DA3770}"/>
          </ac:spMkLst>
        </pc:spChg>
        <pc:spChg chg="mod">
          <ac:chgData name="Ben Connor" userId="099775a7-0a49-4697-96b8-92ce1a2ae11f" providerId="ADAL" clId="{3ED81B90-6F4E-41AB-AED5-EEA8D2FFD95E}" dt="2023-06-13T13:50:15.194" v="1092"/>
          <ac:spMkLst>
            <pc:docMk/>
            <pc:sldMk cId="4191146717" sldId="550"/>
            <ac:spMk id="17" creationId="{640E9A3D-5FC1-35E4-01C9-1826686EED06}"/>
          </ac:spMkLst>
        </pc:spChg>
        <pc:spChg chg="mod">
          <ac:chgData name="Ben Connor" userId="099775a7-0a49-4697-96b8-92ce1a2ae11f" providerId="ADAL" clId="{3ED81B90-6F4E-41AB-AED5-EEA8D2FFD95E}" dt="2023-06-13T13:50:15.194" v="1092"/>
          <ac:spMkLst>
            <pc:docMk/>
            <pc:sldMk cId="4191146717" sldId="550"/>
            <ac:spMk id="19" creationId="{FEC3AF4E-C4CA-EA38-FE51-817BA10F85F8}"/>
          </ac:spMkLst>
        </pc:spChg>
        <pc:spChg chg="mod">
          <ac:chgData name="Ben Connor" userId="099775a7-0a49-4697-96b8-92ce1a2ae11f" providerId="ADAL" clId="{3ED81B90-6F4E-41AB-AED5-EEA8D2FFD95E}" dt="2023-06-13T13:50:15.194" v="1092"/>
          <ac:spMkLst>
            <pc:docMk/>
            <pc:sldMk cId="4191146717" sldId="550"/>
            <ac:spMk id="20" creationId="{80C53EA3-74C4-67B6-25F8-AFA32D1E55AF}"/>
          </ac:spMkLst>
        </pc:spChg>
        <pc:spChg chg="mod">
          <ac:chgData name="Ben Connor" userId="099775a7-0a49-4697-96b8-92ce1a2ae11f" providerId="ADAL" clId="{3ED81B90-6F4E-41AB-AED5-EEA8D2FFD95E}" dt="2023-06-13T13:50:15.194" v="1092"/>
          <ac:spMkLst>
            <pc:docMk/>
            <pc:sldMk cId="4191146717" sldId="550"/>
            <ac:spMk id="21" creationId="{54DB673A-A4D8-3EC2-DB94-FA233917333C}"/>
          </ac:spMkLst>
        </pc:spChg>
        <pc:spChg chg="mod">
          <ac:chgData name="Ben Connor" userId="099775a7-0a49-4697-96b8-92ce1a2ae11f" providerId="ADAL" clId="{3ED81B90-6F4E-41AB-AED5-EEA8D2FFD95E}" dt="2023-06-13T13:50:15.194" v="1092"/>
          <ac:spMkLst>
            <pc:docMk/>
            <pc:sldMk cId="4191146717" sldId="550"/>
            <ac:spMk id="22" creationId="{C2F94704-876E-6332-C4C7-74FAD3DE19AB}"/>
          </ac:spMkLst>
        </pc:spChg>
        <pc:grpChg chg="add mod">
          <ac:chgData name="Ben Connor" userId="099775a7-0a49-4697-96b8-92ce1a2ae11f" providerId="ADAL" clId="{3ED81B90-6F4E-41AB-AED5-EEA8D2FFD95E}" dt="2023-06-13T13:50:18.447" v="1093" actId="1076"/>
          <ac:grpSpMkLst>
            <pc:docMk/>
            <pc:sldMk cId="4191146717" sldId="550"/>
            <ac:grpSpMk id="15" creationId="{F484D772-1C72-F190-C91B-2FA6E455BAA2}"/>
          </ac:grpSpMkLst>
        </pc:grpChg>
        <pc:picChg chg="del">
          <ac:chgData name="Ben Connor" userId="099775a7-0a49-4697-96b8-92ce1a2ae11f" providerId="ADAL" clId="{3ED81B90-6F4E-41AB-AED5-EEA8D2FFD95E}" dt="2023-06-13T13:50:14.368" v="1091" actId="478"/>
          <ac:picMkLst>
            <pc:docMk/>
            <pc:sldMk cId="4191146717" sldId="550"/>
            <ac:picMk id="8" creationId="{9BEF76C7-BEB5-D398-E620-F34930386585}"/>
          </ac:picMkLst>
        </pc:picChg>
        <pc:picChg chg="mod">
          <ac:chgData name="Ben Connor" userId="099775a7-0a49-4697-96b8-92ce1a2ae11f" providerId="ADAL" clId="{3ED81B90-6F4E-41AB-AED5-EEA8D2FFD95E}" dt="2023-06-13T13:50:15.194" v="1092"/>
          <ac:picMkLst>
            <pc:docMk/>
            <pc:sldMk cId="4191146717" sldId="550"/>
            <ac:picMk id="16" creationId="{067CE914-4095-884E-1788-591BBA62480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FB88C-8B0E-42F4-8461-63303B08C870}" type="doc">
      <dgm:prSet loTypeId="urn:microsoft.com/office/officeart/2005/8/layout/vList3" loCatId="picture" qsTypeId="urn:microsoft.com/office/officeart/2005/8/quickstyle/simple5" qsCatId="simple" csTypeId="urn:microsoft.com/office/officeart/2005/8/colors/accent1_2" csCatId="accent1" phldr="1"/>
      <dgm:spPr/>
    </dgm:pt>
    <dgm:pt modelId="{D98B1ABF-3A90-4D32-B45E-18DEDB2A7DC1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9FB0682-1C7A-4B5D-B850-8E4944270C1D}" type="parTrans" cxnId="{9E760AF0-0AB3-41A1-BB7E-78B66779737F}">
      <dgm:prSet/>
      <dgm:spPr/>
      <dgm:t>
        <a:bodyPr/>
        <a:lstStyle/>
        <a:p>
          <a:endParaRPr lang="en-GB"/>
        </a:p>
      </dgm:t>
    </dgm:pt>
    <dgm:pt modelId="{B13F6912-2462-41A8-BAF3-B0FEE810BE9A}" type="sibTrans" cxnId="{9E760AF0-0AB3-41A1-BB7E-78B66779737F}">
      <dgm:prSet/>
      <dgm:spPr/>
      <dgm:t>
        <a:bodyPr/>
        <a:lstStyle/>
        <a:p>
          <a:endParaRPr lang="en-GB"/>
        </a:p>
      </dgm:t>
    </dgm:pt>
    <dgm:pt modelId="{364AB16B-A697-4ED3-BAEC-24D92FEA7346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C06ED1D-3439-42E5-87DB-1CC40605FF80}" type="parTrans" cxnId="{ED2BD3FD-EB40-4A35-A70F-CDEF40DC8E80}">
      <dgm:prSet/>
      <dgm:spPr/>
      <dgm:t>
        <a:bodyPr/>
        <a:lstStyle/>
        <a:p>
          <a:endParaRPr lang="en-GB"/>
        </a:p>
      </dgm:t>
    </dgm:pt>
    <dgm:pt modelId="{4149A765-4187-4E14-AD76-DD70B422D366}" type="sibTrans" cxnId="{ED2BD3FD-EB40-4A35-A70F-CDEF40DC8E80}">
      <dgm:prSet/>
      <dgm:spPr/>
      <dgm:t>
        <a:bodyPr/>
        <a:lstStyle/>
        <a:p>
          <a:endParaRPr lang="en-GB"/>
        </a:p>
      </dgm:t>
    </dgm:pt>
    <dgm:pt modelId="{0F75B804-4C61-4046-A959-B227B0A23C10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9E140A4-37C8-4FE4-B4B7-DC01CD071E35}" type="parTrans" cxnId="{707FE6F2-0ED8-44C0-883A-60E96B2BDCB7}">
      <dgm:prSet/>
      <dgm:spPr/>
      <dgm:t>
        <a:bodyPr/>
        <a:lstStyle/>
        <a:p>
          <a:endParaRPr lang="en-GB"/>
        </a:p>
      </dgm:t>
    </dgm:pt>
    <dgm:pt modelId="{0CA5A5F7-DCFA-43DF-82CE-D9C42D2DA8BA}" type="sibTrans" cxnId="{707FE6F2-0ED8-44C0-883A-60E96B2BDCB7}">
      <dgm:prSet/>
      <dgm:spPr/>
      <dgm:t>
        <a:bodyPr/>
        <a:lstStyle/>
        <a:p>
          <a:endParaRPr lang="en-GB"/>
        </a:p>
      </dgm:t>
    </dgm:pt>
    <dgm:pt modelId="{86B2CE24-B869-4919-B501-A589F2BD6B9F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9C53B92-371F-420F-805D-B03EAD8C90BA}" type="sibTrans" cxnId="{2398BAD8-6A9E-4F50-8167-2F83652CE0E1}">
      <dgm:prSet/>
      <dgm:spPr/>
      <dgm:t>
        <a:bodyPr/>
        <a:lstStyle/>
        <a:p>
          <a:endParaRPr lang="en-GB"/>
        </a:p>
      </dgm:t>
    </dgm:pt>
    <dgm:pt modelId="{8E839945-BCC1-49BA-9A94-6DA06C8E3FA1}" type="parTrans" cxnId="{2398BAD8-6A9E-4F50-8167-2F83652CE0E1}">
      <dgm:prSet/>
      <dgm:spPr/>
      <dgm:t>
        <a:bodyPr/>
        <a:lstStyle/>
        <a:p>
          <a:endParaRPr lang="en-GB"/>
        </a:p>
      </dgm:t>
    </dgm:pt>
    <dgm:pt modelId="{330D558F-35AD-4A28-BD44-075AE0BB515F}" type="pres">
      <dgm:prSet presAssocID="{E38FB88C-8B0E-42F4-8461-63303B08C870}" presName="linearFlow" presStyleCnt="0">
        <dgm:presLayoutVars>
          <dgm:dir/>
          <dgm:resizeHandles val="exact"/>
        </dgm:presLayoutVars>
      </dgm:prSet>
      <dgm:spPr/>
    </dgm:pt>
    <dgm:pt modelId="{C3F12C51-1357-4685-B8CB-5279441CA3E8}" type="pres">
      <dgm:prSet presAssocID="{D98B1ABF-3A90-4D32-B45E-18DEDB2A7DC1}" presName="composite" presStyleCnt="0"/>
      <dgm:spPr/>
    </dgm:pt>
    <dgm:pt modelId="{6ED18B03-7F9E-47B5-80D9-926DFA5EC2CA}" type="pres">
      <dgm:prSet presAssocID="{D98B1ABF-3A90-4D32-B45E-18DEDB2A7DC1}" presName="imgShp" presStyleLbl="fgImgPlace1" presStyleIdx="0" presStyleCnt="4" custScaleX="116001" custScaleY="113356"/>
      <dgm:spPr/>
    </dgm:pt>
    <dgm:pt modelId="{F1117A47-0082-461D-8C3E-A7E73CC233ED}" type="pres">
      <dgm:prSet presAssocID="{D98B1ABF-3A90-4D32-B45E-18DEDB2A7DC1}" presName="txShp" presStyleLbl="node1" presStyleIdx="0" presStyleCnt="4">
        <dgm:presLayoutVars>
          <dgm:bulletEnabled val="1"/>
        </dgm:presLayoutVars>
      </dgm:prSet>
      <dgm:spPr/>
    </dgm:pt>
    <dgm:pt modelId="{D6B0BA4B-6889-4E90-BBFC-F380D8983F80}" type="pres">
      <dgm:prSet presAssocID="{B13F6912-2462-41A8-BAF3-B0FEE810BE9A}" presName="spacing" presStyleCnt="0"/>
      <dgm:spPr/>
    </dgm:pt>
    <dgm:pt modelId="{1DE82F61-BFE0-4039-97B4-58F692A930A9}" type="pres">
      <dgm:prSet presAssocID="{86B2CE24-B869-4919-B501-A589F2BD6B9F}" presName="composite" presStyleCnt="0"/>
      <dgm:spPr/>
    </dgm:pt>
    <dgm:pt modelId="{B1FF3EE4-85FD-4FD5-BA55-AEA7A6112FB0}" type="pres">
      <dgm:prSet presAssocID="{86B2CE24-B869-4919-B501-A589F2BD6B9F}" presName="imgShp" presStyleLbl="fgImgPlace1" presStyleIdx="1" presStyleCnt="4" custScaleX="130446" custScaleY="127783"/>
      <dgm:spPr/>
    </dgm:pt>
    <dgm:pt modelId="{8676A561-8D67-4909-A517-1807CE37FC5E}" type="pres">
      <dgm:prSet presAssocID="{86B2CE24-B869-4919-B501-A589F2BD6B9F}" presName="txShp" presStyleLbl="node1" presStyleIdx="1" presStyleCnt="4" custLinFactNeighborX="-428" custLinFactNeighborY="1180">
        <dgm:presLayoutVars>
          <dgm:bulletEnabled val="1"/>
        </dgm:presLayoutVars>
      </dgm:prSet>
      <dgm:spPr/>
    </dgm:pt>
    <dgm:pt modelId="{2DED9AB1-9A0B-4953-A3FB-271C3D49AC7C}" type="pres">
      <dgm:prSet presAssocID="{79C53B92-371F-420F-805D-B03EAD8C90BA}" presName="spacing" presStyleCnt="0"/>
      <dgm:spPr/>
    </dgm:pt>
    <dgm:pt modelId="{F4A0BF50-1912-4186-BBC7-68BA36F82DE6}" type="pres">
      <dgm:prSet presAssocID="{364AB16B-A697-4ED3-BAEC-24D92FEA7346}" presName="composite" presStyleCnt="0"/>
      <dgm:spPr/>
    </dgm:pt>
    <dgm:pt modelId="{DEA4A65A-C0DA-4A88-BB28-67E8603BD90E}" type="pres">
      <dgm:prSet presAssocID="{364AB16B-A697-4ED3-BAEC-24D92FEA7346}" presName="imgShp" presStyleLbl="fgImgPlace1" presStyleIdx="2" presStyleCnt="4" custScaleX="133110" custScaleY="138565"/>
      <dgm:spPr/>
    </dgm:pt>
    <dgm:pt modelId="{3E59EF53-EF41-4F31-BE2D-05296D915762}" type="pres">
      <dgm:prSet presAssocID="{364AB16B-A697-4ED3-BAEC-24D92FEA7346}" presName="txShp" presStyleLbl="node1" presStyleIdx="2" presStyleCnt="4">
        <dgm:presLayoutVars>
          <dgm:bulletEnabled val="1"/>
        </dgm:presLayoutVars>
      </dgm:prSet>
      <dgm:spPr/>
    </dgm:pt>
    <dgm:pt modelId="{29738871-BE27-4128-8324-F3C2FA4866E4}" type="pres">
      <dgm:prSet presAssocID="{4149A765-4187-4E14-AD76-DD70B422D366}" presName="spacing" presStyleCnt="0"/>
      <dgm:spPr/>
    </dgm:pt>
    <dgm:pt modelId="{34B21C64-C3D0-4E79-B252-E75038D78948}" type="pres">
      <dgm:prSet presAssocID="{0F75B804-4C61-4046-A959-B227B0A23C10}" presName="composite" presStyleCnt="0"/>
      <dgm:spPr/>
    </dgm:pt>
    <dgm:pt modelId="{7E02FD99-9D04-485E-926B-46274485D5F3}" type="pres">
      <dgm:prSet presAssocID="{0F75B804-4C61-4046-A959-B227B0A23C10}" presName="imgShp" presStyleLbl="fgImgPlace1" presStyleIdx="3" presStyleCnt="4" custScaleX="146501" custScaleY="154966"/>
      <dgm:spPr/>
    </dgm:pt>
    <dgm:pt modelId="{795D7532-343D-4102-9446-37673B390F0E}" type="pres">
      <dgm:prSet presAssocID="{0F75B804-4C61-4046-A959-B227B0A23C10}" presName="txShp" presStyleLbl="node1" presStyleIdx="3" presStyleCnt="4">
        <dgm:presLayoutVars>
          <dgm:bulletEnabled val="1"/>
        </dgm:presLayoutVars>
      </dgm:prSet>
      <dgm:spPr/>
    </dgm:pt>
  </dgm:ptLst>
  <dgm:cxnLst>
    <dgm:cxn modelId="{C09C393B-0150-47DB-AC07-6D0C107DA44D}" type="presOf" srcId="{E38FB88C-8B0E-42F4-8461-63303B08C870}" destId="{330D558F-35AD-4A28-BD44-075AE0BB515F}" srcOrd="0" destOrd="0" presId="urn:microsoft.com/office/officeart/2005/8/layout/vList3"/>
    <dgm:cxn modelId="{4875CE5D-5831-4E7D-81D0-4E3689FF75C5}" type="presOf" srcId="{D98B1ABF-3A90-4D32-B45E-18DEDB2A7DC1}" destId="{F1117A47-0082-461D-8C3E-A7E73CC233ED}" srcOrd="0" destOrd="0" presId="urn:microsoft.com/office/officeart/2005/8/layout/vList3"/>
    <dgm:cxn modelId="{AC25D849-EE17-43B8-8364-631D0CE73DA2}" type="presOf" srcId="{86B2CE24-B869-4919-B501-A589F2BD6B9F}" destId="{8676A561-8D67-4909-A517-1807CE37FC5E}" srcOrd="0" destOrd="0" presId="urn:microsoft.com/office/officeart/2005/8/layout/vList3"/>
    <dgm:cxn modelId="{DF58A69B-928C-405C-8AF2-7C486A84EF99}" type="presOf" srcId="{364AB16B-A697-4ED3-BAEC-24D92FEA7346}" destId="{3E59EF53-EF41-4F31-BE2D-05296D915762}" srcOrd="0" destOrd="0" presId="urn:microsoft.com/office/officeart/2005/8/layout/vList3"/>
    <dgm:cxn modelId="{2398BAD8-6A9E-4F50-8167-2F83652CE0E1}" srcId="{E38FB88C-8B0E-42F4-8461-63303B08C870}" destId="{86B2CE24-B869-4919-B501-A589F2BD6B9F}" srcOrd="1" destOrd="0" parTransId="{8E839945-BCC1-49BA-9A94-6DA06C8E3FA1}" sibTransId="{79C53B92-371F-420F-805D-B03EAD8C90BA}"/>
    <dgm:cxn modelId="{F48825EB-7922-4F0C-9464-508C09D4C8DB}" type="presOf" srcId="{0F75B804-4C61-4046-A959-B227B0A23C10}" destId="{795D7532-343D-4102-9446-37673B390F0E}" srcOrd="0" destOrd="0" presId="urn:microsoft.com/office/officeart/2005/8/layout/vList3"/>
    <dgm:cxn modelId="{9E760AF0-0AB3-41A1-BB7E-78B66779737F}" srcId="{E38FB88C-8B0E-42F4-8461-63303B08C870}" destId="{D98B1ABF-3A90-4D32-B45E-18DEDB2A7DC1}" srcOrd="0" destOrd="0" parTransId="{29FB0682-1C7A-4B5D-B850-8E4944270C1D}" sibTransId="{B13F6912-2462-41A8-BAF3-B0FEE810BE9A}"/>
    <dgm:cxn modelId="{707FE6F2-0ED8-44C0-883A-60E96B2BDCB7}" srcId="{E38FB88C-8B0E-42F4-8461-63303B08C870}" destId="{0F75B804-4C61-4046-A959-B227B0A23C10}" srcOrd="3" destOrd="0" parTransId="{59E140A4-37C8-4FE4-B4B7-DC01CD071E35}" sibTransId="{0CA5A5F7-DCFA-43DF-82CE-D9C42D2DA8BA}"/>
    <dgm:cxn modelId="{ED2BD3FD-EB40-4A35-A70F-CDEF40DC8E80}" srcId="{E38FB88C-8B0E-42F4-8461-63303B08C870}" destId="{364AB16B-A697-4ED3-BAEC-24D92FEA7346}" srcOrd="2" destOrd="0" parTransId="{5C06ED1D-3439-42E5-87DB-1CC40605FF80}" sibTransId="{4149A765-4187-4E14-AD76-DD70B422D366}"/>
    <dgm:cxn modelId="{B34401A5-78EB-428C-A00D-B293C9350A1B}" type="presParOf" srcId="{330D558F-35AD-4A28-BD44-075AE0BB515F}" destId="{C3F12C51-1357-4685-B8CB-5279441CA3E8}" srcOrd="0" destOrd="0" presId="urn:microsoft.com/office/officeart/2005/8/layout/vList3"/>
    <dgm:cxn modelId="{D781F7F4-6BA1-426D-AC98-73D842FE0326}" type="presParOf" srcId="{C3F12C51-1357-4685-B8CB-5279441CA3E8}" destId="{6ED18B03-7F9E-47B5-80D9-926DFA5EC2CA}" srcOrd="0" destOrd="0" presId="urn:microsoft.com/office/officeart/2005/8/layout/vList3"/>
    <dgm:cxn modelId="{0168A01E-595A-4A53-A733-5B5A0B212A46}" type="presParOf" srcId="{C3F12C51-1357-4685-B8CB-5279441CA3E8}" destId="{F1117A47-0082-461D-8C3E-A7E73CC233ED}" srcOrd="1" destOrd="0" presId="urn:microsoft.com/office/officeart/2005/8/layout/vList3"/>
    <dgm:cxn modelId="{5FAAD215-236B-479A-AFE0-BBCE48BCCC81}" type="presParOf" srcId="{330D558F-35AD-4A28-BD44-075AE0BB515F}" destId="{D6B0BA4B-6889-4E90-BBFC-F380D8983F80}" srcOrd="1" destOrd="0" presId="urn:microsoft.com/office/officeart/2005/8/layout/vList3"/>
    <dgm:cxn modelId="{366253ED-B1B3-4833-8347-B2460DA7DBF7}" type="presParOf" srcId="{330D558F-35AD-4A28-BD44-075AE0BB515F}" destId="{1DE82F61-BFE0-4039-97B4-58F692A930A9}" srcOrd="2" destOrd="0" presId="urn:microsoft.com/office/officeart/2005/8/layout/vList3"/>
    <dgm:cxn modelId="{5603869F-86F2-431B-8AF4-DD4E9A56FCCB}" type="presParOf" srcId="{1DE82F61-BFE0-4039-97B4-58F692A930A9}" destId="{B1FF3EE4-85FD-4FD5-BA55-AEA7A6112FB0}" srcOrd="0" destOrd="0" presId="urn:microsoft.com/office/officeart/2005/8/layout/vList3"/>
    <dgm:cxn modelId="{EE347ACB-5C91-43D9-A7B4-5210C3F965C3}" type="presParOf" srcId="{1DE82F61-BFE0-4039-97B4-58F692A930A9}" destId="{8676A561-8D67-4909-A517-1807CE37FC5E}" srcOrd="1" destOrd="0" presId="urn:microsoft.com/office/officeart/2005/8/layout/vList3"/>
    <dgm:cxn modelId="{24B8218F-876F-4928-9D53-B5FE3D4789E6}" type="presParOf" srcId="{330D558F-35AD-4A28-BD44-075AE0BB515F}" destId="{2DED9AB1-9A0B-4953-A3FB-271C3D49AC7C}" srcOrd="3" destOrd="0" presId="urn:microsoft.com/office/officeart/2005/8/layout/vList3"/>
    <dgm:cxn modelId="{111072D3-E8B4-4084-944C-BC6E4F6CA361}" type="presParOf" srcId="{330D558F-35AD-4A28-BD44-075AE0BB515F}" destId="{F4A0BF50-1912-4186-BBC7-68BA36F82DE6}" srcOrd="4" destOrd="0" presId="urn:microsoft.com/office/officeart/2005/8/layout/vList3"/>
    <dgm:cxn modelId="{F20948DB-B9B1-4A9D-8DA6-7BAA2B8EA5EF}" type="presParOf" srcId="{F4A0BF50-1912-4186-BBC7-68BA36F82DE6}" destId="{DEA4A65A-C0DA-4A88-BB28-67E8603BD90E}" srcOrd="0" destOrd="0" presId="urn:microsoft.com/office/officeart/2005/8/layout/vList3"/>
    <dgm:cxn modelId="{01DA2BC5-E3A2-4DBA-A0E7-517ECBDD1015}" type="presParOf" srcId="{F4A0BF50-1912-4186-BBC7-68BA36F82DE6}" destId="{3E59EF53-EF41-4F31-BE2D-05296D915762}" srcOrd="1" destOrd="0" presId="urn:microsoft.com/office/officeart/2005/8/layout/vList3"/>
    <dgm:cxn modelId="{96F8E70B-0A29-45C0-BA06-73E9ABF82AC5}" type="presParOf" srcId="{330D558F-35AD-4A28-BD44-075AE0BB515F}" destId="{29738871-BE27-4128-8324-F3C2FA4866E4}" srcOrd="5" destOrd="0" presId="urn:microsoft.com/office/officeart/2005/8/layout/vList3"/>
    <dgm:cxn modelId="{AB4C653F-C7DC-4E01-93AE-BD10E2B015C8}" type="presParOf" srcId="{330D558F-35AD-4A28-BD44-075AE0BB515F}" destId="{34B21C64-C3D0-4E79-B252-E75038D78948}" srcOrd="6" destOrd="0" presId="urn:microsoft.com/office/officeart/2005/8/layout/vList3"/>
    <dgm:cxn modelId="{C7842F64-F138-46D5-BE8C-A266739E5FB9}" type="presParOf" srcId="{34B21C64-C3D0-4E79-B252-E75038D78948}" destId="{7E02FD99-9D04-485E-926B-46274485D5F3}" srcOrd="0" destOrd="0" presId="urn:microsoft.com/office/officeart/2005/8/layout/vList3"/>
    <dgm:cxn modelId="{59A47E3D-C079-4E82-B5ED-91EDCFB9FC2E}" type="presParOf" srcId="{34B21C64-C3D0-4E79-B252-E75038D78948}" destId="{795D7532-343D-4102-9446-37673B390F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FB88C-8B0E-42F4-8461-63303B08C870}" type="doc">
      <dgm:prSet loTypeId="urn:microsoft.com/office/officeart/2005/8/layout/vList3" loCatId="picture" qsTypeId="urn:microsoft.com/office/officeart/2005/8/quickstyle/simple5" qsCatId="simple" csTypeId="urn:microsoft.com/office/officeart/2005/8/colors/accent1_2" csCatId="accent1" phldr="1"/>
      <dgm:spPr/>
    </dgm:pt>
    <dgm:pt modelId="{D98B1ABF-3A90-4D32-B45E-18DEDB2A7DC1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9FB0682-1C7A-4B5D-B850-8E4944270C1D}" type="parTrans" cxnId="{9E760AF0-0AB3-41A1-BB7E-78B66779737F}">
      <dgm:prSet/>
      <dgm:spPr/>
      <dgm:t>
        <a:bodyPr/>
        <a:lstStyle/>
        <a:p>
          <a:endParaRPr lang="en-GB"/>
        </a:p>
      </dgm:t>
    </dgm:pt>
    <dgm:pt modelId="{B13F6912-2462-41A8-BAF3-B0FEE810BE9A}" type="sibTrans" cxnId="{9E760AF0-0AB3-41A1-BB7E-78B66779737F}">
      <dgm:prSet/>
      <dgm:spPr/>
      <dgm:t>
        <a:bodyPr/>
        <a:lstStyle/>
        <a:p>
          <a:endParaRPr lang="en-GB"/>
        </a:p>
      </dgm:t>
    </dgm:pt>
    <dgm:pt modelId="{364AB16B-A697-4ED3-BAEC-24D92FEA7346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C06ED1D-3439-42E5-87DB-1CC40605FF80}" type="parTrans" cxnId="{ED2BD3FD-EB40-4A35-A70F-CDEF40DC8E80}">
      <dgm:prSet/>
      <dgm:spPr/>
      <dgm:t>
        <a:bodyPr/>
        <a:lstStyle/>
        <a:p>
          <a:endParaRPr lang="en-GB"/>
        </a:p>
      </dgm:t>
    </dgm:pt>
    <dgm:pt modelId="{4149A765-4187-4E14-AD76-DD70B422D366}" type="sibTrans" cxnId="{ED2BD3FD-EB40-4A35-A70F-CDEF40DC8E80}">
      <dgm:prSet/>
      <dgm:spPr/>
      <dgm:t>
        <a:bodyPr/>
        <a:lstStyle/>
        <a:p>
          <a:endParaRPr lang="en-GB"/>
        </a:p>
      </dgm:t>
    </dgm:pt>
    <dgm:pt modelId="{0F75B804-4C61-4046-A959-B227B0A23C10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9E140A4-37C8-4FE4-B4B7-DC01CD071E35}" type="parTrans" cxnId="{707FE6F2-0ED8-44C0-883A-60E96B2BDCB7}">
      <dgm:prSet/>
      <dgm:spPr/>
      <dgm:t>
        <a:bodyPr/>
        <a:lstStyle/>
        <a:p>
          <a:endParaRPr lang="en-GB"/>
        </a:p>
      </dgm:t>
    </dgm:pt>
    <dgm:pt modelId="{0CA5A5F7-DCFA-43DF-82CE-D9C42D2DA8BA}" type="sibTrans" cxnId="{707FE6F2-0ED8-44C0-883A-60E96B2BDCB7}">
      <dgm:prSet/>
      <dgm:spPr/>
      <dgm:t>
        <a:bodyPr/>
        <a:lstStyle/>
        <a:p>
          <a:endParaRPr lang="en-GB"/>
        </a:p>
      </dgm:t>
    </dgm:pt>
    <dgm:pt modelId="{86B2CE24-B869-4919-B501-A589F2BD6B9F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9C53B92-371F-420F-805D-B03EAD8C90BA}" type="sibTrans" cxnId="{2398BAD8-6A9E-4F50-8167-2F83652CE0E1}">
      <dgm:prSet/>
      <dgm:spPr/>
      <dgm:t>
        <a:bodyPr/>
        <a:lstStyle/>
        <a:p>
          <a:endParaRPr lang="en-GB"/>
        </a:p>
      </dgm:t>
    </dgm:pt>
    <dgm:pt modelId="{8E839945-BCC1-49BA-9A94-6DA06C8E3FA1}" type="parTrans" cxnId="{2398BAD8-6A9E-4F50-8167-2F83652CE0E1}">
      <dgm:prSet/>
      <dgm:spPr/>
      <dgm:t>
        <a:bodyPr/>
        <a:lstStyle/>
        <a:p>
          <a:endParaRPr lang="en-GB"/>
        </a:p>
      </dgm:t>
    </dgm:pt>
    <dgm:pt modelId="{330D558F-35AD-4A28-BD44-075AE0BB515F}" type="pres">
      <dgm:prSet presAssocID="{E38FB88C-8B0E-42F4-8461-63303B08C870}" presName="linearFlow" presStyleCnt="0">
        <dgm:presLayoutVars>
          <dgm:dir/>
          <dgm:resizeHandles val="exact"/>
        </dgm:presLayoutVars>
      </dgm:prSet>
      <dgm:spPr/>
    </dgm:pt>
    <dgm:pt modelId="{C3F12C51-1357-4685-B8CB-5279441CA3E8}" type="pres">
      <dgm:prSet presAssocID="{D98B1ABF-3A90-4D32-B45E-18DEDB2A7DC1}" presName="composite" presStyleCnt="0"/>
      <dgm:spPr/>
    </dgm:pt>
    <dgm:pt modelId="{6ED18B03-7F9E-47B5-80D9-926DFA5EC2CA}" type="pres">
      <dgm:prSet presAssocID="{D98B1ABF-3A90-4D32-B45E-18DEDB2A7DC1}" presName="imgShp" presStyleLbl="fgImgPlace1" presStyleIdx="0" presStyleCnt="4" custScaleX="116001" custScaleY="113356"/>
      <dgm:spPr/>
    </dgm:pt>
    <dgm:pt modelId="{F1117A47-0082-461D-8C3E-A7E73CC233ED}" type="pres">
      <dgm:prSet presAssocID="{D98B1ABF-3A90-4D32-B45E-18DEDB2A7DC1}" presName="txShp" presStyleLbl="node1" presStyleIdx="0" presStyleCnt="4">
        <dgm:presLayoutVars>
          <dgm:bulletEnabled val="1"/>
        </dgm:presLayoutVars>
      </dgm:prSet>
      <dgm:spPr/>
    </dgm:pt>
    <dgm:pt modelId="{D6B0BA4B-6889-4E90-BBFC-F380D8983F80}" type="pres">
      <dgm:prSet presAssocID="{B13F6912-2462-41A8-BAF3-B0FEE810BE9A}" presName="spacing" presStyleCnt="0"/>
      <dgm:spPr/>
    </dgm:pt>
    <dgm:pt modelId="{1DE82F61-BFE0-4039-97B4-58F692A930A9}" type="pres">
      <dgm:prSet presAssocID="{86B2CE24-B869-4919-B501-A589F2BD6B9F}" presName="composite" presStyleCnt="0"/>
      <dgm:spPr/>
    </dgm:pt>
    <dgm:pt modelId="{B1FF3EE4-85FD-4FD5-BA55-AEA7A6112FB0}" type="pres">
      <dgm:prSet presAssocID="{86B2CE24-B869-4919-B501-A589F2BD6B9F}" presName="imgShp" presStyleLbl="fgImgPlace1" presStyleIdx="1" presStyleCnt="4" custScaleX="130446" custScaleY="127783"/>
      <dgm:spPr/>
    </dgm:pt>
    <dgm:pt modelId="{8676A561-8D67-4909-A517-1807CE37FC5E}" type="pres">
      <dgm:prSet presAssocID="{86B2CE24-B869-4919-B501-A589F2BD6B9F}" presName="txShp" presStyleLbl="node1" presStyleIdx="1" presStyleCnt="4" custLinFactNeighborX="-428" custLinFactNeighborY="1180">
        <dgm:presLayoutVars>
          <dgm:bulletEnabled val="1"/>
        </dgm:presLayoutVars>
      </dgm:prSet>
      <dgm:spPr/>
    </dgm:pt>
    <dgm:pt modelId="{2DED9AB1-9A0B-4953-A3FB-271C3D49AC7C}" type="pres">
      <dgm:prSet presAssocID="{79C53B92-371F-420F-805D-B03EAD8C90BA}" presName="spacing" presStyleCnt="0"/>
      <dgm:spPr/>
    </dgm:pt>
    <dgm:pt modelId="{F4A0BF50-1912-4186-BBC7-68BA36F82DE6}" type="pres">
      <dgm:prSet presAssocID="{364AB16B-A697-4ED3-BAEC-24D92FEA7346}" presName="composite" presStyleCnt="0"/>
      <dgm:spPr/>
    </dgm:pt>
    <dgm:pt modelId="{DEA4A65A-C0DA-4A88-BB28-67E8603BD90E}" type="pres">
      <dgm:prSet presAssocID="{364AB16B-A697-4ED3-BAEC-24D92FEA7346}" presName="imgShp" presStyleLbl="fgImgPlace1" presStyleIdx="2" presStyleCnt="4" custScaleX="133110" custScaleY="138565"/>
      <dgm:spPr/>
    </dgm:pt>
    <dgm:pt modelId="{3E59EF53-EF41-4F31-BE2D-05296D915762}" type="pres">
      <dgm:prSet presAssocID="{364AB16B-A697-4ED3-BAEC-24D92FEA7346}" presName="txShp" presStyleLbl="node1" presStyleIdx="2" presStyleCnt="4">
        <dgm:presLayoutVars>
          <dgm:bulletEnabled val="1"/>
        </dgm:presLayoutVars>
      </dgm:prSet>
      <dgm:spPr/>
    </dgm:pt>
    <dgm:pt modelId="{29738871-BE27-4128-8324-F3C2FA4866E4}" type="pres">
      <dgm:prSet presAssocID="{4149A765-4187-4E14-AD76-DD70B422D366}" presName="spacing" presStyleCnt="0"/>
      <dgm:spPr/>
    </dgm:pt>
    <dgm:pt modelId="{34B21C64-C3D0-4E79-B252-E75038D78948}" type="pres">
      <dgm:prSet presAssocID="{0F75B804-4C61-4046-A959-B227B0A23C10}" presName="composite" presStyleCnt="0"/>
      <dgm:spPr/>
    </dgm:pt>
    <dgm:pt modelId="{7E02FD99-9D04-485E-926B-46274485D5F3}" type="pres">
      <dgm:prSet presAssocID="{0F75B804-4C61-4046-A959-B227B0A23C10}" presName="imgShp" presStyleLbl="fgImgPlace1" presStyleIdx="3" presStyleCnt="4" custScaleX="146501" custScaleY="154966"/>
      <dgm:spPr/>
    </dgm:pt>
    <dgm:pt modelId="{795D7532-343D-4102-9446-37673B390F0E}" type="pres">
      <dgm:prSet presAssocID="{0F75B804-4C61-4046-A959-B227B0A23C10}" presName="txShp" presStyleLbl="node1" presStyleIdx="3" presStyleCnt="4">
        <dgm:presLayoutVars>
          <dgm:bulletEnabled val="1"/>
        </dgm:presLayoutVars>
      </dgm:prSet>
      <dgm:spPr/>
    </dgm:pt>
  </dgm:ptLst>
  <dgm:cxnLst>
    <dgm:cxn modelId="{C09C393B-0150-47DB-AC07-6D0C107DA44D}" type="presOf" srcId="{E38FB88C-8B0E-42F4-8461-63303B08C870}" destId="{330D558F-35AD-4A28-BD44-075AE0BB515F}" srcOrd="0" destOrd="0" presId="urn:microsoft.com/office/officeart/2005/8/layout/vList3"/>
    <dgm:cxn modelId="{4875CE5D-5831-4E7D-81D0-4E3689FF75C5}" type="presOf" srcId="{D98B1ABF-3A90-4D32-B45E-18DEDB2A7DC1}" destId="{F1117A47-0082-461D-8C3E-A7E73CC233ED}" srcOrd="0" destOrd="0" presId="urn:microsoft.com/office/officeart/2005/8/layout/vList3"/>
    <dgm:cxn modelId="{AC25D849-EE17-43B8-8364-631D0CE73DA2}" type="presOf" srcId="{86B2CE24-B869-4919-B501-A589F2BD6B9F}" destId="{8676A561-8D67-4909-A517-1807CE37FC5E}" srcOrd="0" destOrd="0" presId="urn:microsoft.com/office/officeart/2005/8/layout/vList3"/>
    <dgm:cxn modelId="{DF58A69B-928C-405C-8AF2-7C486A84EF99}" type="presOf" srcId="{364AB16B-A697-4ED3-BAEC-24D92FEA7346}" destId="{3E59EF53-EF41-4F31-BE2D-05296D915762}" srcOrd="0" destOrd="0" presId="urn:microsoft.com/office/officeart/2005/8/layout/vList3"/>
    <dgm:cxn modelId="{2398BAD8-6A9E-4F50-8167-2F83652CE0E1}" srcId="{E38FB88C-8B0E-42F4-8461-63303B08C870}" destId="{86B2CE24-B869-4919-B501-A589F2BD6B9F}" srcOrd="1" destOrd="0" parTransId="{8E839945-BCC1-49BA-9A94-6DA06C8E3FA1}" sibTransId="{79C53B92-371F-420F-805D-B03EAD8C90BA}"/>
    <dgm:cxn modelId="{F48825EB-7922-4F0C-9464-508C09D4C8DB}" type="presOf" srcId="{0F75B804-4C61-4046-A959-B227B0A23C10}" destId="{795D7532-343D-4102-9446-37673B390F0E}" srcOrd="0" destOrd="0" presId="urn:microsoft.com/office/officeart/2005/8/layout/vList3"/>
    <dgm:cxn modelId="{9E760AF0-0AB3-41A1-BB7E-78B66779737F}" srcId="{E38FB88C-8B0E-42F4-8461-63303B08C870}" destId="{D98B1ABF-3A90-4D32-B45E-18DEDB2A7DC1}" srcOrd="0" destOrd="0" parTransId="{29FB0682-1C7A-4B5D-B850-8E4944270C1D}" sibTransId="{B13F6912-2462-41A8-BAF3-B0FEE810BE9A}"/>
    <dgm:cxn modelId="{707FE6F2-0ED8-44C0-883A-60E96B2BDCB7}" srcId="{E38FB88C-8B0E-42F4-8461-63303B08C870}" destId="{0F75B804-4C61-4046-A959-B227B0A23C10}" srcOrd="3" destOrd="0" parTransId="{59E140A4-37C8-4FE4-B4B7-DC01CD071E35}" sibTransId="{0CA5A5F7-DCFA-43DF-82CE-D9C42D2DA8BA}"/>
    <dgm:cxn modelId="{ED2BD3FD-EB40-4A35-A70F-CDEF40DC8E80}" srcId="{E38FB88C-8B0E-42F4-8461-63303B08C870}" destId="{364AB16B-A697-4ED3-BAEC-24D92FEA7346}" srcOrd="2" destOrd="0" parTransId="{5C06ED1D-3439-42E5-87DB-1CC40605FF80}" sibTransId="{4149A765-4187-4E14-AD76-DD70B422D366}"/>
    <dgm:cxn modelId="{B34401A5-78EB-428C-A00D-B293C9350A1B}" type="presParOf" srcId="{330D558F-35AD-4A28-BD44-075AE0BB515F}" destId="{C3F12C51-1357-4685-B8CB-5279441CA3E8}" srcOrd="0" destOrd="0" presId="urn:microsoft.com/office/officeart/2005/8/layout/vList3"/>
    <dgm:cxn modelId="{D781F7F4-6BA1-426D-AC98-73D842FE0326}" type="presParOf" srcId="{C3F12C51-1357-4685-B8CB-5279441CA3E8}" destId="{6ED18B03-7F9E-47B5-80D9-926DFA5EC2CA}" srcOrd="0" destOrd="0" presId="urn:microsoft.com/office/officeart/2005/8/layout/vList3"/>
    <dgm:cxn modelId="{0168A01E-595A-4A53-A733-5B5A0B212A46}" type="presParOf" srcId="{C3F12C51-1357-4685-B8CB-5279441CA3E8}" destId="{F1117A47-0082-461D-8C3E-A7E73CC233ED}" srcOrd="1" destOrd="0" presId="urn:microsoft.com/office/officeart/2005/8/layout/vList3"/>
    <dgm:cxn modelId="{5FAAD215-236B-479A-AFE0-BBCE48BCCC81}" type="presParOf" srcId="{330D558F-35AD-4A28-BD44-075AE0BB515F}" destId="{D6B0BA4B-6889-4E90-BBFC-F380D8983F80}" srcOrd="1" destOrd="0" presId="urn:microsoft.com/office/officeart/2005/8/layout/vList3"/>
    <dgm:cxn modelId="{366253ED-B1B3-4833-8347-B2460DA7DBF7}" type="presParOf" srcId="{330D558F-35AD-4A28-BD44-075AE0BB515F}" destId="{1DE82F61-BFE0-4039-97B4-58F692A930A9}" srcOrd="2" destOrd="0" presId="urn:microsoft.com/office/officeart/2005/8/layout/vList3"/>
    <dgm:cxn modelId="{5603869F-86F2-431B-8AF4-DD4E9A56FCCB}" type="presParOf" srcId="{1DE82F61-BFE0-4039-97B4-58F692A930A9}" destId="{B1FF3EE4-85FD-4FD5-BA55-AEA7A6112FB0}" srcOrd="0" destOrd="0" presId="urn:microsoft.com/office/officeart/2005/8/layout/vList3"/>
    <dgm:cxn modelId="{EE347ACB-5C91-43D9-A7B4-5210C3F965C3}" type="presParOf" srcId="{1DE82F61-BFE0-4039-97B4-58F692A930A9}" destId="{8676A561-8D67-4909-A517-1807CE37FC5E}" srcOrd="1" destOrd="0" presId="urn:microsoft.com/office/officeart/2005/8/layout/vList3"/>
    <dgm:cxn modelId="{24B8218F-876F-4928-9D53-B5FE3D4789E6}" type="presParOf" srcId="{330D558F-35AD-4A28-BD44-075AE0BB515F}" destId="{2DED9AB1-9A0B-4953-A3FB-271C3D49AC7C}" srcOrd="3" destOrd="0" presId="urn:microsoft.com/office/officeart/2005/8/layout/vList3"/>
    <dgm:cxn modelId="{111072D3-E8B4-4084-944C-BC6E4F6CA361}" type="presParOf" srcId="{330D558F-35AD-4A28-BD44-075AE0BB515F}" destId="{F4A0BF50-1912-4186-BBC7-68BA36F82DE6}" srcOrd="4" destOrd="0" presId="urn:microsoft.com/office/officeart/2005/8/layout/vList3"/>
    <dgm:cxn modelId="{F20948DB-B9B1-4A9D-8DA6-7BAA2B8EA5EF}" type="presParOf" srcId="{F4A0BF50-1912-4186-BBC7-68BA36F82DE6}" destId="{DEA4A65A-C0DA-4A88-BB28-67E8603BD90E}" srcOrd="0" destOrd="0" presId="urn:microsoft.com/office/officeart/2005/8/layout/vList3"/>
    <dgm:cxn modelId="{01DA2BC5-E3A2-4DBA-A0E7-517ECBDD1015}" type="presParOf" srcId="{F4A0BF50-1912-4186-BBC7-68BA36F82DE6}" destId="{3E59EF53-EF41-4F31-BE2D-05296D915762}" srcOrd="1" destOrd="0" presId="urn:microsoft.com/office/officeart/2005/8/layout/vList3"/>
    <dgm:cxn modelId="{96F8E70B-0A29-45C0-BA06-73E9ABF82AC5}" type="presParOf" srcId="{330D558F-35AD-4A28-BD44-075AE0BB515F}" destId="{29738871-BE27-4128-8324-F3C2FA4866E4}" srcOrd="5" destOrd="0" presId="urn:microsoft.com/office/officeart/2005/8/layout/vList3"/>
    <dgm:cxn modelId="{AB4C653F-C7DC-4E01-93AE-BD10E2B015C8}" type="presParOf" srcId="{330D558F-35AD-4A28-BD44-075AE0BB515F}" destId="{34B21C64-C3D0-4E79-B252-E75038D78948}" srcOrd="6" destOrd="0" presId="urn:microsoft.com/office/officeart/2005/8/layout/vList3"/>
    <dgm:cxn modelId="{C7842F64-F138-46D5-BE8C-A266739E5FB9}" type="presParOf" srcId="{34B21C64-C3D0-4E79-B252-E75038D78948}" destId="{7E02FD99-9D04-485E-926B-46274485D5F3}" srcOrd="0" destOrd="0" presId="urn:microsoft.com/office/officeart/2005/8/layout/vList3"/>
    <dgm:cxn modelId="{59A47E3D-C079-4E82-B5ED-91EDCFB9FC2E}" type="presParOf" srcId="{34B21C64-C3D0-4E79-B252-E75038D78948}" destId="{795D7532-343D-4102-9446-37673B390F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FB88C-8B0E-42F4-8461-63303B08C870}" type="doc">
      <dgm:prSet loTypeId="urn:microsoft.com/office/officeart/2005/8/layout/vList3" loCatId="picture" qsTypeId="urn:microsoft.com/office/officeart/2005/8/quickstyle/simple5" qsCatId="simple" csTypeId="urn:microsoft.com/office/officeart/2005/8/colors/accent1_2" csCatId="accent1" phldr="1"/>
      <dgm:spPr/>
    </dgm:pt>
    <dgm:pt modelId="{D98B1ABF-3A90-4D32-B45E-18DEDB2A7DC1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9FB0682-1C7A-4B5D-B850-8E4944270C1D}" type="parTrans" cxnId="{9E760AF0-0AB3-41A1-BB7E-78B66779737F}">
      <dgm:prSet/>
      <dgm:spPr/>
      <dgm:t>
        <a:bodyPr/>
        <a:lstStyle/>
        <a:p>
          <a:endParaRPr lang="en-GB"/>
        </a:p>
      </dgm:t>
    </dgm:pt>
    <dgm:pt modelId="{B13F6912-2462-41A8-BAF3-B0FEE810BE9A}" type="sibTrans" cxnId="{9E760AF0-0AB3-41A1-BB7E-78B66779737F}">
      <dgm:prSet/>
      <dgm:spPr/>
      <dgm:t>
        <a:bodyPr/>
        <a:lstStyle/>
        <a:p>
          <a:endParaRPr lang="en-GB"/>
        </a:p>
      </dgm:t>
    </dgm:pt>
    <dgm:pt modelId="{364AB16B-A697-4ED3-BAEC-24D92FEA7346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C06ED1D-3439-42E5-87DB-1CC40605FF80}" type="parTrans" cxnId="{ED2BD3FD-EB40-4A35-A70F-CDEF40DC8E80}">
      <dgm:prSet/>
      <dgm:spPr/>
      <dgm:t>
        <a:bodyPr/>
        <a:lstStyle/>
        <a:p>
          <a:endParaRPr lang="en-GB"/>
        </a:p>
      </dgm:t>
    </dgm:pt>
    <dgm:pt modelId="{4149A765-4187-4E14-AD76-DD70B422D366}" type="sibTrans" cxnId="{ED2BD3FD-EB40-4A35-A70F-CDEF40DC8E80}">
      <dgm:prSet/>
      <dgm:spPr/>
      <dgm:t>
        <a:bodyPr/>
        <a:lstStyle/>
        <a:p>
          <a:endParaRPr lang="en-GB"/>
        </a:p>
      </dgm:t>
    </dgm:pt>
    <dgm:pt modelId="{0F75B804-4C61-4046-A959-B227B0A23C10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9E140A4-37C8-4FE4-B4B7-DC01CD071E35}" type="parTrans" cxnId="{707FE6F2-0ED8-44C0-883A-60E96B2BDCB7}">
      <dgm:prSet/>
      <dgm:spPr/>
      <dgm:t>
        <a:bodyPr/>
        <a:lstStyle/>
        <a:p>
          <a:endParaRPr lang="en-GB"/>
        </a:p>
      </dgm:t>
    </dgm:pt>
    <dgm:pt modelId="{0CA5A5F7-DCFA-43DF-82CE-D9C42D2DA8BA}" type="sibTrans" cxnId="{707FE6F2-0ED8-44C0-883A-60E96B2BDCB7}">
      <dgm:prSet/>
      <dgm:spPr/>
      <dgm:t>
        <a:bodyPr/>
        <a:lstStyle/>
        <a:p>
          <a:endParaRPr lang="en-GB"/>
        </a:p>
      </dgm:t>
    </dgm:pt>
    <dgm:pt modelId="{86B2CE24-B869-4919-B501-A589F2BD6B9F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9C53B92-371F-420F-805D-B03EAD8C90BA}" type="sibTrans" cxnId="{2398BAD8-6A9E-4F50-8167-2F83652CE0E1}">
      <dgm:prSet/>
      <dgm:spPr/>
      <dgm:t>
        <a:bodyPr/>
        <a:lstStyle/>
        <a:p>
          <a:endParaRPr lang="en-GB"/>
        </a:p>
      </dgm:t>
    </dgm:pt>
    <dgm:pt modelId="{8E839945-BCC1-49BA-9A94-6DA06C8E3FA1}" type="parTrans" cxnId="{2398BAD8-6A9E-4F50-8167-2F83652CE0E1}">
      <dgm:prSet/>
      <dgm:spPr/>
      <dgm:t>
        <a:bodyPr/>
        <a:lstStyle/>
        <a:p>
          <a:endParaRPr lang="en-GB"/>
        </a:p>
      </dgm:t>
    </dgm:pt>
    <dgm:pt modelId="{330D558F-35AD-4A28-BD44-075AE0BB515F}" type="pres">
      <dgm:prSet presAssocID="{E38FB88C-8B0E-42F4-8461-63303B08C870}" presName="linearFlow" presStyleCnt="0">
        <dgm:presLayoutVars>
          <dgm:dir/>
          <dgm:resizeHandles val="exact"/>
        </dgm:presLayoutVars>
      </dgm:prSet>
      <dgm:spPr/>
    </dgm:pt>
    <dgm:pt modelId="{C3F12C51-1357-4685-B8CB-5279441CA3E8}" type="pres">
      <dgm:prSet presAssocID="{D98B1ABF-3A90-4D32-B45E-18DEDB2A7DC1}" presName="composite" presStyleCnt="0"/>
      <dgm:spPr/>
    </dgm:pt>
    <dgm:pt modelId="{6ED18B03-7F9E-47B5-80D9-926DFA5EC2CA}" type="pres">
      <dgm:prSet presAssocID="{D98B1ABF-3A90-4D32-B45E-18DEDB2A7DC1}" presName="imgShp" presStyleLbl="fgImgPlace1" presStyleIdx="0" presStyleCnt="4" custScaleX="116001" custScaleY="113356"/>
      <dgm:spPr/>
    </dgm:pt>
    <dgm:pt modelId="{F1117A47-0082-461D-8C3E-A7E73CC233ED}" type="pres">
      <dgm:prSet presAssocID="{D98B1ABF-3A90-4D32-B45E-18DEDB2A7DC1}" presName="txShp" presStyleLbl="node1" presStyleIdx="0" presStyleCnt="4">
        <dgm:presLayoutVars>
          <dgm:bulletEnabled val="1"/>
        </dgm:presLayoutVars>
      </dgm:prSet>
      <dgm:spPr/>
    </dgm:pt>
    <dgm:pt modelId="{D6B0BA4B-6889-4E90-BBFC-F380D8983F80}" type="pres">
      <dgm:prSet presAssocID="{B13F6912-2462-41A8-BAF3-B0FEE810BE9A}" presName="spacing" presStyleCnt="0"/>
      <dgm:spPr/>
    </dgm:pt>
    <dgm:pt modelId="{1DE82F61-BFE0-4039-97B4-58F692A930A9}" type="pres">
      <dgm:prSet presAssocID="{86B2CE24-B869-4919-B501-A589F2BD6B9F}" presName="composite" presStyleCnt="0"/>
      <dgm:spPr/>
    </dgm:pt>
    <dgm:pt modelId="{B1FF3EE4-85FD-4FD5-BA55-AEA7A6112FB0}" type="pres">
      <dgm:prSet presAssocID="{86B2CE24-B869-4919-B501-A589F2BD6B9F}" presName="imgShp" presStyleLbl="fgImgPlace1" presStyleIdx="1" presStyleCnt="4" custScaleX="130446" custScaleY="127783"/>
      <dgm:spPr/>
    </dgm:pt>
    <dgm:pt modelId="{8676A561-8D67-4909-A517-1807CE37FC5E}" type="pres">
      <dgm:prSet presAssocID="{86B2CE24-B869-4919-B501-A589F2BD6B9F}" presName="txShp" presStyleLbl="node1" presStyleIdx="1" presStyleCnt="4" custLinFactNeighborX="-428" custLinFactNeighborY="1180">
        <dgm:presLayoutVars>
          <dgm:bulletEnabled val="1"/>
        </dgm:presLayoutVars>
      </dgm:prSet>
      <dgm:spPr/>
    </dgm:pt>
    <dgm:pt modelId="{2DED9AB1-9A0B-4953-A3FB-271C3D49AC7C}" type="pres">
      <dgm:prSet presAssocID="{79C53B92-371F-420F-805D-B03EAD8C90BA}" presName="spacing" presStyleCnt="0"/>
      <dgm:spPr/>
    </dgm:pt>
    <dgm:pt modelId="{F4A0BF50-1912-4186-BBC7-68BA36F82DE6}" type="pres">
      <dgm:prSet presAssocID="{364AB16B-A697-4ED3-BAEC-24D92FEA7346}" presName="composite" presStyleCnt="0"/>
      <dgm:spPr/>
    </dgm:pt>
    <dgm:pt modelId="{DEA4A65A-C0DA-4A88-BB28-67E8603BD90E}" type="pres">
      <dgm:prSet presAssocID="{364AB16B-A697-4ED3-BAEC-24D92FEA7346}" presName="imgShp" presStyleLbl="fgImgPlace1" presStyleIdx="2" presStyleCnt="4" custScaleX="133110" custScaleY="138565"/>
      <dgm:spPr/>
    </dgm:pt>
    <dgm:pt modelId="{3E59EF53-EF41-4F31-BE2D-05296D915762}" type="pres">
      <dgm:prSet presAssocID="{364AB16B-A697-4ED3-BAEC-24D92FEA7346}" presName="txShp" presStyleLbl="node1" presStyleIdx="2" presStyleCnt="4">
        <dgm:presLayoutVars>
          <dgm:bulletEnabled val="1"/>
        </dgm:presLayoutVars>
      </dgm:prSet>
      <dgm:spPr/>
    </dgm:pt>
    <dgm:pt modelId="{29738871-BE27-4128-8324-F3C2FA4866E4}" type="pres">
      <dgm:prSet presAssocID="{4149A765-4187-4E14-AD76-DD70B422D366}" presName="spacing" presStyleCnt="0"/>
      <dgm:spPr/>
    </dgm:pt>
    <dgm:pt modelId="{34B21C64-C3D0-4E79-B252-E75038D78948}" type="pres">
      <dgm:prSet presAssocID="{0F75B804-4C61-4046-A959-B227B0A23C10}" presName="composite" presStyleCnt="0"/>
      <dgm:spPr/>
    </dgm:pt>
    <dgm:pt modelId="{7E02FD99-9D04-485E-926B-46274485D5F3}" type="pres">
      <dgm:prSet presAssocID="{0F75B804-4C61-4046-A959-B227B0A23C10}" presName="imgShp" presStyleLbl="fgImgPlace1" presStyleIdx="3" presStyleCnt="4" custScaleX="146501" custScaleY="154966"/>
      <dgm:spPr/>
    </dgm:pt>
    <dgm:pt modelId="{795D7532-343D-4102-9446-37673B390F0E}" type="pres">
      <dgm:prSet presAssocID="{0F75B804-4C61-4046-A959-B227B0A23C10}" presName="txShp" presStyleLbl="node1" presStyleIdx="3" presStyleCnt="4">
        <dgm:presLayoutVars>
          <dgm:bulletEnabled val="1"/>
        </dgm:presLayoutVars>
      </dgm:prSet>
      <dgm:spPr/>
    </dgm:pt>
  </dgm:ptLst>
  <dgm:cxnLst>
    <dgm:cxn modelId="{C09C393B-0150-47DB-AC07-6D0C107DA44D}" type="presOf" srcId="{E38FB88C-8B0E-42F4-8461-63303B08C870}" destId="{330D558F-35AD-4A28-BD44-075AE0BB515F}" srcOrd="0" destOrd="0" presId="urn:microsoft.com/office/officeart/2005/8/layout/vList3"/>
    <dgm:cxn modelId="{4875CE5D-5831-4E7D-81D0-4E3689FF75C5}" type="presOf" srcId="{D98B1ABF-3A90-4D32-B45E-18DEDB2A7DC1}" destId="{F1117A47-0082-461D-8C3E-A7E73CC233ED}" srcOrd="0" destOrd="0" presId="urn:microsoft.com/office/officeart/2005/8/layout/vList3"/>
    <dgm:cxn modelId="{AC25D849-EE17-43B8-8364-631D0CE73DA2}" type="presOf" srcId="{86B2CE24-B869-4919-B501-A589F2BD6B9F}" destId="{8676A561-8D67-4909-A517-1807CE37FC5E}" srcOrd="0" destOrd="0" presId="urn:microsoft.com/office/officeart/2005/8/layout/vList3"/>
    <dgm:cxn modelId="{DF58A69B-928C-405C-8AF2-7C486A84EF99}" type="presOf" srcId="{364AB16B-A697-4ED3-BAEC-24D92FEA7346}" destId="{3E59EF53-EF41-4F31-BE2D-05296D915762}" srcOrd="0" destOrd="0" presId="urn:microsoft.com/office/officeart/2005/8/layout/vList3"/>
    <dgm:cxn modelId="{2398BAD8-6A9E-4F50-8167-2F83652CE0E1}" srcId="{E38FB88C-8B0E-42F4-8461-63303B08C870}" destId="{86B2CE24-B869-4919-B501-A589F2BD6B9F}" srcOrd="1" destOrd="0" parTransId="{8E839945-BCC1-49BA-9A94-6DA06C8E3FA1}" sibTransId="{79C53B92-371F-420F-805D-B03EAD8C90BA}"/>
    <dgm:cxn modelId="{F48825EB-7922-4F0C-9464-508C09D4C8DB}" type="presOf" srcId="{0F75B804-4C61-4046-A959-B227B0A23C10}" destId="{795D7532-343D-4102-9446-37673B390F0E}" srcOrd="0" destOrd="0" presId="urn:microsoft.com/office/officeart/2005/8/layout/vList3"/>
    <dgm:cxn modelId="{9E760AF0-0AB3-41A1-BB7E-78B66779737F}" srcId="{E38FB88C-8B0E-42F4-8461-63303B08C870}" destId="{D98B1ABF-3A90-4D32-B45E-18DEDB2A7DC1}" srcOrd="0" destOrd="0" parTransId="{29FB0682-1C7A-4B5D-B850-8E4944270C1D}" sibTransId="{B13F6912-2462-41A8-BAF3-B0FEE810BE9A}"/>
    <dgm:cxn modelId="{707FE6F2-0ED8-44C0-883A-60E96B2BDCB7}" srcId="{E38FB88C-8B0E-42F4-8461-63303B08C870}" destId="{0F75B804-4C61-4046-A959-B227B0A23C10}" srcOrd="3" destOrd="0" parTransId="{59E140A4-37C8-4FE4-B4B7-DC01CD071E35}" sibTransId="{0CA5A5F7-DCFA-43DF-82CE-D9C42D2DA8BA}"/>
    <dgm:cxn modelId="{ED2BD3FD-EB40-4A35-A70F-CDEF40DC8E80}" srcId="{E38FB88C-8B0E-42F4-8461-63303B08C870}" destId="{364AB16B-A697-4ED3-BAEC-24D92FEA7346}" srcOrd="2" destOrd="0" parTransId="{5C06ED1D-3439-42E5-87DB-1CC40605FF80}" sibTransId="{4149A765-4187-4E14-AD76-DD70B422D366}"/>
    <dgm:cxn modelId="{B34401A5-78EB-428C-A00D-B293C9350A1B}" type="presParOf" srcId="{330D558F-35AD-4A28-BD44-075AE0BB515F}" destId="{C3F12C51-1357-4685-B8CB-5279441CA3E8}" srcOrd="0" destOrd="0" presId="urn:microsoft.com/office/officeart/2005/8/layout/vList3"/>
    <dgm:cxn modelId="{D781F7F4-6BA1-426D-AC98-73D842FE0326}" type="presParOf" srcId="{C3F12C51-1357-4685-B8CB-5279441CA3E8}" destId="{6ED18B03-7F9E-47B5-80D9-926DFA5EC2CA}" srcOrd="0" destOrd="0" presId="urn:microsoft.com/office/officeart/2005/8/layout/vList3"/>
    <dgm:cxn modelId="{0168A01E-595A-4A53-A733-5B5A0B212A46}" type="presParOf" srcId="{C3F12C51-1357-4685-B8CB-5279441CA3E8}" destId="{F1117A47-0082-461D-8C3E-A7E73CC233ED}" srcOrd="1" destOrd="0" presId="urn:microsoft.com/office/officeart/2005/8/layout/vList3"/>
    <dgm:cxn modelId="{5FAAD215-236B-479A-AFE0-BBCE48BCCC81}" type="presParOf" srcId="{330D558F-35AD-4A28-BD44-075AE0BB515F}" destId="{D6B0BA4B-6889-4E90-BBFC-F380D8983F80}" srcOrd="1" destOrd="0" presId="urn:microsoft.com/office/officeart/2005/8/layout/vList3"/>
    <dgm:cxn modelId="{366253ED-B1B3-4833-8347-B2460DA7DBF7}" type="presParOf" srcId="{330D558F-35AD-4A28-BD44-075AE0BB515F}" destId="{1DE82F61-BFE0-4039-97B4-58F692A930A9}" srcOrd="2" destOrd="0" presId="urn:microsoft.com/office/officeart/2005/8/layout/vList3"/>
    <dgm:cxn modelId="{5603869F-86F2-431B-8AF4-DD4E9A56FCCB}" type="presParOf" srcId="{1DE82F61-BFE0-4039-97B4-58F692A930A9}" destId="{B1FF3EE4-85FD-4FD5-BA55-AEA7A6112FB0}" srcOrd="0" destOrd="0" presId="urn:microsoft.com/office/officeart/2005/8/layout/vList3"/>
    <dgm:cxn modelId="{EE347ACB-5C91-43D9-A7B4-5210C3F965C3}" type="presParOf" srcId="{1DE82F61-BFE0-4039-97B4-58F692A930A9}" destId="{8676A561-8D67-4909-A517-1807CE37FC5E}" srcOrd="1" destOrd="0" presId="urn:microsoft.com/office/officeart/2005/8/layout/vList3"/>
    <dgm:cxn modelId="{24B8218F-876F-4928-9D53-B5FE3D4789E6}" type="presParOf" srcId="{330D558F-35AD-4A28-BD44-075AE0BB515F}" destId="{2DED9AB1-9A0B-4953-A3FB-271C3D49AC7C}" srcOrd="3" destOrd="0" presId="urn:microsoft.com/office/officeart/2005/8/layout/vList3"/>
    <dgm:cxn modelId="{111072D3-E8B4-4084-944C-BC6E4F6CA361}" type="presParOf" srcId="{330D558F-35AD-4A28-BD44-075AE0BB515F}" destId="{F4A0BF50-1912-4186-BBC7-68BA36F82DE6}" srcOrd="4" destOrd="0" presId="urn:microsoft.com/office/officeart/2005/8/layout/vList3"/>
    <dgm:cxn modelId="{F20948DB-B9B1-4A9D-8DA6-7BAA2B8EA5EF}" type="presParOf" srcId="{F4A0BF50-1912-4186-BBC7-68BA36F82DE6}" destId="{DEA4A65A-C0DA-4A88-BB28-67E8603BD90E}" srcOrd="0" destOrd="0" presId="urn:microsoft.com/office/officeart/2005/8/layout/vList3"/>
    <dgm:cxn modelId="{01DA2BC5-E3A2-4DBA-A0E7-517ECBDD1015}" type="presParOf" srcId="{F4A0BF50-1912-4186-BBC7-68BA36F82DE6}" destId="{3E59EF53-EF41-4F31-BE2D-05296D915762}" srcOrd="1" destOrd="0" presId="urn:microsoft.com/office/officeart/2005/8/layout/vList3"/>
    <dgm:cxn modelId="{96F8E70B-0A29-45C0-BA06-73E9ABF82AC5}" type="presParOf" srcId="{330D558F-35AD-4A28-BD44-075AE0BB515F}" destId="{29738871-BE27-4128-8324-F3C2FA4866E4}" srcOrd="5" destOrd="0" presId="urn:microsoft.com/office/officeart/2005/8/layout/vList3"/>
    <dgm:cxn modelId="{AB4C653F-C7DC-4E01-93AE-BD10E2B015C8}" type="presParOf" srcId="{330D558F-35AD-4A28-BD44-075AE0BB515F}" destId="{34B21C64-C3D0-4E79-B252-E75038D78948}" srcOrd="6" destOrd="0" presId="urn:microsoft.com/office/officeart/2005/8/layout/vList3"/>
    <dgm:cxn modelId="{C7842F64-F138-46D5-BE8C-A266739E5FB9}" type="presParOf" srcId="{34B21C64-C3D0-4E79-B252-E75038D78948}" destId="{7E02FD99-9D04-485E-926B-46274485D5F3}" srcOrd="0" destOrd="0" presId="urn:microsoft.com/office/officeart/2005/8/layout/vList3"/>
    <dgm:cxn modelId="{59A47E3D-C079-4E82-B5ED-91EDCFB9FC2E}" type="presParOf" srcId="{34B21C64-C3D0-4E79-B252-E75038D78948}" destId="{795D7532-343D-4102-9446-37673B390F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8FB88C-8B0E-42F4-8461-63303B08C870}" type="doc">
      <dgm:prSet loTypeId="urn:microsoft.com/office/officeart/2005/8/layout/vList3" loCatId="picture" qsTypeId="urn:microsoft.com/office/officeart/2005/8/quickstyle/simple5" qsCatId="simple" csTypeId="urn:microsoft.com/office/officeart/2005/8/colors/accent1_2" csCatId="accent1" phldr="1"/>
      <dgm:spPr/>
    </dgm:pt>
    <dgm:pt modelId="{D98B1ABF-3A90-4D32-B45E-18DEDB2A7DC1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9FB0682-1C7A-4B5D-B850-8E4944270C1D}" type="parTrans" cxnId="{9E760AF0-0AB3-41A1-BB7E-78B66779737F}">
      <dgm:prSet/>
      <dgm:spPr/>
      <dgm:t>
        <a:bodyPr/>
        <a:lstStyle/>
        <a:p>
          <a:endParaRPr lang="en-GB"/>
        </a:p>
      </dgm:t>
    </dgm:pt>
    <dgm:pt modelId="{B13F6912-2462-41A8-BAF3-B0FEE810BE9A}" type="sibTrans" cxnId="{9E760AF0-0AB3-41A1-BB7E-78B66779737F}">
      <dgm:prSet/>
      <dgm:spPr/>
      <dgm:t>
        <a:bodyPr/>
        <a:lstStyle/>
        <a:p>
          <a:endParaRPr lang="en-GB"/>
        </a:p>
      </dgm:t>
    </dgm:pt>
    <dgm:pt modelId="{364AB16B-A697-4ED3-BAEC-24D92FEA7346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C06ED1D-3439-42E5-87DB-1CC40605FF80}" type="parTrans" cxnId="{ED2BD3FD-EB40-4A35-A70F-CDEF40DC8E80}">
      <dgm:prSet/>
      <dgm:spPr/>
      <dgm:t>
        <a:bodyPr/>
        <a:lstStyle/>
        <a:p>
          <a:endParaRPr lang="en-GB"/>
        </a:p>
      </dgm:t>
    </dgm:pt>
    <dgm:pt modelId="{4149A765-4187-4E14-AD76-DD70B422D366}" type="sibTrans" cxnId="{ED2BD3FD-EB40-4A35-A70F-CDEF40DC8E80}">
      <dgm:prSet/>
      <dgm:spPr/>
      <dgm:t>
        <a:bodyPr/>
        <a:lstStyle/>
        <a:p>
          <a:endParaRPr lang="en-GB"/>
        </a:p>
      </dgm:t>
    </dgm:pt>
    <dgm:pt modelId="{0F75B804-4C61-4046-A959-B227B0A23C10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9E140A4-37C8-4FE4-B4B7-DC01CD071E35}" type="parTrans" cxnId="{707FE6F2-0ED8-44C0-883A-60E96B2BDCB7}">
      <dgm:prSet/>
      <dgm:spPr/>
      <dgm:t>
        <a:bodyPr/>
        <a:lstStyle/>
        <a:p>
          <a:endParaRPr lang="en-GB"/>
        </a:p>
      </dgm:t>
    </dgm:pt>
    <dgm:pt modelId="{0CA5A5F7-DCFA-43DF-82CE-D9C42D2DA8BA}" type="sibTrans" cxnId="{707FE6F2-0ED8-44C0-883A-60E96B2BDCB7}">
      <dgm:prSet/>
      <dgm:spPr/>
      <dgm:t>
        <a:bodyPr/>
        <a:lstStyle/>
        <a:p>
          <a:endParaRPr lang="en-GB"/>
        </a:p>
      </dgm:t>
    </dgm:pt>
    <dgm:pt modelId="{86B2CE24-B869-4919-B501-A589F2BD6B9F}">
      <dgm:prSet phldrT="[Text]"/>
      <dgm:spPr/>
      <dgm:t>
        <a:bodyPr/>
        <a:lstStyle/>
        <a:p>
          <a:endParaRPr lang="en-GB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9C53B92-371F-420F-805D-B03EAD8C90BA}" type="sibTrans" cxnId="{2398BAD8-6A9E-4F50-8167-2F83652CE0E1}">
      <dgm:prSet/>
      <dgm:spPr/>
      <dgm:t>
        <a:bodyPr/>
        <a:lstStyle/>
        <a:p>
          <a:endParaRPr lang="en-GB"/>
        </a:p>
      </dgm:t>
    </dgm:pt>
    <dgm:pt modelId="{8E839945-BCC1-49BA-9A94-6DA06C8E3FA1}" type="parTrans" cxnId="{2398BAD8-6A9E-4F50-8167-2F83652CE0E1}">
      <dgm:prSet/>
      <dgm:spPr/>
      <dgm:t>
        <a:bodyPr/>
        <a:lstStyle/>
        <a:p>
          <a:endParaRPr lang="en-GB"/>
        </a:p>
      </dgm:t>
    </dgm:pt>
    <dgm:pt modelId="{330D558F-35AD-4A28-BD44-075AE0BB515F}" type="pres">
      <dgm:prSet presAssocID="{E38FB88C-8B0E-42F4-8461-63303B08C870}" presName="linearFlow" presStyleCnt="0">
        <dgm:presLayoutVars>
          <dgm:dir/>
          <dgm:resizeHandles val="exact"/>
        </dgm:presLayoutVars>
      </dgm:prSet>
      <dgm:spPr/>
    </dgm:pt>
    <dgm:pt modelId="{C3F12C51-1357-4685-B8CB-5279441CA3E8}" type="pres">
      <dgm:prSet presAssocID="{D98B1ABF-3A90-4D32-B45E-18DEDB2A7DC1}" presName="composite" presStyleCnt="0"/>
      <dgm:spPr/>
    </dgm:pt>
    <dgm:pt modelId="{6ED18B03-7F9E-47B5-80D9-926DFA5EC2CA}" type="pres">
      <dgm:prSet presAssocID="{D98B1ABF-3A90-4D32-B45E-18DEDB2A7DC1}" presName="imgShp" presStyleLbl="fgImgPlace1" presStyleIdx="0" presStyleCnt="4" custScaleX="116001" custScaleY="113356"/>
      <dgm:spPr/>
    </dgm:pt>
    <dgm:pt modelId="{F1117A47-0082-461D-8C3E-A7E73CC233ED}" type="pres">
      <dgm:prSet presAssocID="{D98B1ABF-3A90-4D32-B45E-18DEDB2A7DC1}" presName="txShp" presStyleLbl="node1" presStyleIdx="0" presStyleCnt="4">
        <dgm:presLayoutVars>
          <dgm:bulletEnabled val="1"/>
        </dgm:presLayoutVars>
      </dgm:prSet>
      <dgm:spPr/>
    </dgm:pt>
    <dgm:pt modelId="{D6B0BA4B-6889-4E90-BBFC-F380D8983F80}" type="pres">
      <dgm:prSet presAssocID="{B13F6912-2462-41A8-BAF3-B0FEE810BE9A}" presName="spacing" presStyleCnt="0"/>
      <dgm:spPr/>
    </dgm:pt>
    <dgm:pt modelId="{1DE82F61-BFE0-4039-97B4-58F692A930A9}" type="pres">
      <dgm:prSet presAssocID="{86B2CE24-B869-4919-B501-A589F2BD6B9F}" presName="composite" presStyleCnt="0"/>
      <dgm:spPr/>
    </dgm:pt>
    <dgm:pt modelId="{B1FF3EE4-85FD-4FD5-BA55-AEA7A6112FB0}" type="pres">
      <dgm:prSet presAssocID="{86B2CE24-B869-4919-B501-A589F2BD6B9F}" presName="imgShp" presStyleLbl="fgImgPlace1" presStyleIdx="1" presStyleCnt="4" custScaleX="130446" custScaleY="127783"/>
      <dgm:spPr/>
    </dgm:pt>
    <dgm:pt modelId="{8676A561-8D67-4909-A517-1807CE37FC5E}" type="pres">
      <dgm:prSet presAssocID="{86B2CE24-B869-4919-B501-A589F2BD6B9F}" presName="txShp" presStyleLbl="node1" presStyleIdx="1" presStyleCnt="4" custLinFactNeighborX="-428" custLinFactNeighborY="1180">
        <dgm:presLayoutVars>
          <dgm:bulletEnabled val="1"/>
        </dgm:presLayoutVars>
      </dgm:prSet>
      <dgm:spPr/>
    </dgm:pt>
    <dgm:pt modelId="{2DED9AB1-9A0B-4953-A3FB-271C3D49AC7C}" type="pres">
      <dgm:prSet presAssocID="{79C53B92-371F-420F-805D-B03EAD8C90BA}" presName="spacing" presStyleCnt="0"/>
      <dgm:spPr/>
    </dgm:pt>
    <dgm:pt modelId="{F4A0BF50-1912-4186-BBC7-68BA36F82DE6}" type="pres">
      <dgm:prSet presAssocID="{364AB16B-A697-4ED3-BAEC-24D92FEA7346}" presName="composite" presStyleCnt="0"/>
      <dgm:spPr/>
    </dgm:pt>
    <dgm:pt modelId="{DEA4A65A-C0DA-4A88-BB28-67E8603BD90E}" type="pres">
      <dgm:prSet presAssocID="{364AB16B-A697-4ED3-BAEC-24D92FEA7346}" presName="imgShp" presStyleLbl="fgImgPlace1" presStyleIdx="2" presStyleCnt="4" custScaleX="133110" custScaleY="138565"/>
      <dgm:spPr/>
    </dgm:pt>
    <dgm:pt modelId="{3E59EF53-EF41-4F31-BE2D-05296D915762}" type="pres">
      <dgm:prSet presAssocID="{364AB16B-A697-4ED3-BAEC-24D92FEA7346}" presName="txShp" presStyleLbl="node1" presStyleIdx="2" presStyleCnt="4">
        <dgm:presLayoutVars>
          <dgm:bulletEnabled val="1"/>
        </dgm:presLayoutVars>
      </dgm:prSet>
      <dgm:spPr/>
    </dgm:pt>
    <dgm:pt modelId="{29738871-BE27-4128-8324-F3C2FA4866E4}" type="pres">
      <dgm:prSet presAssocID="{4149A765-4187-4E14-AD76-DD70B422D366}" presName="spacing" presStyleCnt="0"/>
      <dgm:spPr/>
    </dgm:pt>
    <dgm:pt modelId="{34B21C64-C3D0-4E79-B252-E75038D78948}" type="pres">
      <dgm:prSet presAssocID="{0F75B804-4C61-4046-A959-B227B0A23C10}" presName="composite" presStyleCnt="0"/>
      <dgm:spPr/>
    </dgm:pt>
    <dgm:pt modelId="{7E02FD99-9D04-485E-926B-46274485D5F3}" type="pres">
      <dgm:prSet presAssocID="{0F75B804-4C61-4046-A959-B227B0A23C10}" presName="imgShp" presStyleLbl="fgImgPlace1" presStyleIdx="3" presStyleCnt="4" custScaleX="146501" custScaleY="154966"/>
      <dgm:spPr/>
    </dgm:pt>
    <dgm:pt modelId="{795D7532-343D-4102-9446-37673B390F0E}" type="pres">
      <dgm:prSet presAssocID="{0F75B804-4C61-4046-A959-B227B0A23C10}" presName="txShp" presStyleLbl="node1" presStyleIdx="3" presStyleCnt="4">
        <dgm:presLayoutVars>
          <dgm:bulletEnabled val="1"/>
        </dgm:presLayoutVars>
      </dgm:prSet>
      <dgm:spPr/>
    </dgm:pt>
  </dgm:ptLst>
  <dgm:cxnLst>
    <dgm:cxn modelId="{C09C393B-0150-47DB-AC07-6D0C107DA44D}" type="presOf" srcId="{E38FB88C-8B0E-42F4-8461-63303B08C870}" destId="{330D558F-35AD-4A28-BD44-075AE0BB515F}" srcOrd="0" destOrd="0" presId="urn:microsoft.com/office/officeart/2005/8/layout/vList3"/>
    <dgm:cxn modelId="{4875CE5D-5831-4E7D-81D0-4E3689FF75C5}" type="presOf" srcId="{D98B1ABF-3A90-4D32-B45E-18DEDB2A7DC1}" destId="{F1117A47-0082-461D-8C3E-A7E73CC233ED}" srcOrd="0" destOrd="0" presId="urn:microsoft.com/office/officeart/2005/8/layout/vList3"/>
    <dgm:cxn modelId="{AC25D849-EE17-43B8-8364-631D0CE73DA2}" type="presOf" srcId="{86B2CE24-B869-4919-B501-A589F2BD6B9F}" destId="{8676A561-8D67-4909-A517-1807CE37FC5E}" srcOrd="0" destOrd="0" presId="urn:microsoft.com/office/officeart/2005/8/layout/vList3"/>
    <dgm:cxn modelId="{DF58A69B-928C-405C-8AF2-7C486A84EF99}" type="presOf" srcId="{364AB16B-A697-4ED3-BAEC-24D92FEA7346}" destId="{3E59EF53-EF41-4F31-BE2D-05296D915762}" srcOrd="0" destOrd="0" presId="urn:microsoft.com/office/officeart/2005/8/layout/vList3"/>
    <dgm:cxn modelId="{2398BAD8-6A9E-4F50-8167-2F83652CE0E1}" srcId="{E38FB88C-8B0E-42F4-8461-63303B08C870}" destId="{86B2CE24-B869-4919-B501-A589F2BD6B9F}" srcOrd="1" destOrd="0" parTransId="{8E839945-BCC1-49BA-9A94-6DA06C8E3FA1}" sibTransId="{79C53B92-371F-420F-805D-B03EAD8C90BA}"/>
    <dgm:cxn modelId="{F48825EB-7922-4F0C-9464-508C09D4C8DB}" type="presOf" srcId="{0F75B804-4C61-4046-A959-B227B0A23C10}" destId="{795D7532-343D-4102-9446-37673B390F0E}" srcOrd="0" destOrd="0" presId="urn:microsoft.com/office/officeart/2005/8/layout/vList3"/>
    <dgm:cxn modelId="{9E760AF0-0AB3-41A1-BB7E-78B66779737F}" srcId="{E38FB88C-8B0E-42F4-8461-63303B08C870}" destId="{D98B1ABF-3A90-4D32-B45E-18DEDB2A7DC1}" srcOrd="0" destOrd="0" parTransId="{29FB0682-1C7A-4B5D-B850-8E4944270C1D}" sibTransId="{B13F6912-2462-41A8-BAF3-B0FEE810BE9A}"/>
    <dgm:cxn modelId="{707FE6F2-0ED8-44C0-883A-60E96B2BDCB7}" srcId="{E38FB88C-8B0E-42F4-8461-63303B08C870}" destId="{0F75B804-4C61-4046-A959-B227B0A23C10}" srcOrd="3" destOrd="0" parTransId="{59E140A4-37C8-4FE4-B4B7-DC01CD071E35}" sibTransId="{0CA5A5F7-DCFA-43DF-82CE-D9C42D2DA8BA}"/>
    <dgm:cxn modelId="{ED2BD3FD-EB40-4A35-A70F-CDEF40DC8E80}" srcId="{E38FB88C-8B0E-42F4-8461-63303B08C870}" destId="{364AB16B-A697-4ED3-BAEC-24D92FEA7346}" srcOrd="2" destOrd="0" parTransId="{5C06ED1D-3439-42E5-87DB-1CC40605FF80}" sibTransId="{4149A765-4187-4E14-AD76-DD70B422D366}"/>
    <dgm:cxn modelId="{B34401A5-78EB-428C-A00D-B293C9350A1B}" type="presParOf" srcId="{330D558F-35AD-4A28-BD44-075AE0BB515F}" destId="{C3F12C51-1357-4685-B8CB-5279441CA3E8}" srcOrd="0" destOrd="0" presId="urn:microsoft.com/office/officeart/2005/8/layout/vList3"/>
    <dgm:cxn modelId="{D781F7F4-6BA1-426D-AC98-73D842FE0326}" type="presParOf" srcId="{C3F12C51-1357-4685-B8CB-5279441CA3E8}" destId="{6ED18B03-7F9E-47B5-80D9-926DFA5EC2CA}" srcOrd="0" destOrd="0" presId="urn:microsoft.com/office/officeart/2005/8/layout/vList3"/>
    <dgm:cxn modelId="{0168A01E-595A-4A53-A733-5B5A0B212A46}" type="presParOf" srcId="{C3F12C51-1357-4685-B8CB-5279441CA3E8}" destId="{F1117A47-0082-461D-8C3E-A7E73CC233ED}" srcOrd="1" destOrd="0" presId="urn:microsoft.com/office/officeart/2005/8/layout/vList3"/>
    <dgm:cxn modelId="{5FAAD215-236B-479A-AFE0-BBCE48BCCC81}" type="presParOf" srcId="{330D558F-35AD-4A28-BD44-075AE0BB515F}" destId="{D6B0BA4B-6889-4E90-BBFC-F380D8983F80}" srcOrd="1" destOrd="0" presId="urn:microsoft.com/office/officeart/2005/8/layout/vList3"/>
    <dgm:cxn modelId="{366253ED-B1B3-4833-8347-B2460DA7DBF7}" type="presParOf" srcId="{330D558F-35AD-4A28-BD44-075AE0BB515F}" destId="{1DE82F61-BFE0-4039-97B4-58F692A930A9}" srcOrd="2" destOrd="0" presId="urn:microsoft.com/office/officeart/2005/8/layout/vList3"/>
    <dgm:cxn modelId="{5603869F-86F2-431B-8AF4-DD4E9A56FCCB}" type="presParOf" srcId="{1DE82F61-BFE0-4039-97B4-58F692A930A9}" destId="{B1FF3EE4-85FD-4FD5-BA55-AEA7A6112FB0}" srcOrd="0" destOrd="0" presId="urn:microsoft.com/office/officeart/2005/8/layout/vList3"/>
    <dgm:cxn modelId="{EE347ACB-5C91-43D9-A7B4-5210C3F965C3}" type="presParOf" srcId="{1DE82F61-BFE0-4039-97B4-58F692A930A9}" destId="{8676A561-8D67-4909-A517-1807CE37FC5E}" srcOrd="1" destOrd="0" presId="urn:microsoft.com/office/officeart/2005/8/layout/vList3"/>
    <dgm:cxn modelId="{24B8218F-876F-4928-9D53-B5FE3D4789E6}" type="presParOf" srcId="{330D558F-35AD-4A28-BD44-075AE0BB515F}" destId="{2DED9AB1-9A0B-4953-A3FB-271C3D49AC7C}" srcOrd="3" destOrd="0" presId="urn:microsoft.com/office/officeart/2005/8/layout/vList3"/>
    <dgm:cxn modelId="{111072D3-E8B4-4084-944C-BC6E4F6CA361}" type="presParOf" srcId="{330D558F-35AD-4A28-BD44-075AE0BB515F}" destId="{F4A0BF50-1912-4186-BBC7-68BA36F82DE6}" srcOrd="4" destOrd="0" presId="urn:microsoft.com/office/officeart/2005/8/layout/vList3"/>
    <dgm:cxn modelId="{F20948DB-B9B1-4A9D-8DA6-7BAA2B8EA5EF}" type="presParOf" srcId="{F4A0BF50-1912-4186-BBC7-68BA36F82DE6}" destId="{DEA4A65A-C0DA-4A88-BB28-67E8603BD90E}" srcOrd="0" destOrd="0" presId="urn:microsoft.com/office/officeart/2005/8/layout/vList3"/>
    <dgm:cxn modelId="{01DA2BC5-E3A2-4DBA-A0E7-517ECBDD1015}" type="presParOf" srcId="{F4A0BF50-1912-4186-BBC7-68BA36F82DE6}" destId="{3E59EF53-EF41-4F31-BE2D-05296D915762}" srcOrd="1" destOrd="0" presId="urn:microsoft.com/office/officeart/2005/8/layout/vList3"/>
    <dgm:cxn modelId="{96F8E70B-0A29-45C0-BA06-73E9ABF82AC5}" type="presParOf" srcId="{330D558F-35AD-4A28-BD44-075AE0BB515F}" destId="{29738871-BE27-4128-8324-F3C2FA4866E4}" srcOrd="5" destOrd="0" presId="urn:microsoft.com/office/officeart/2005/8/layout/vList3"/>
    <dgm:cxn modelId="{AB4C653F-C7DC-4E01-93AE-BD10E2B015C8}" type="presParOf" srcId="{330D558F-35AD-4A28-BD44-075AE0BB515F}" destId="{34B21C64-C3D0-4E79-B252-E75038D78948}" srcOrd="6" destOrd="0" presId="urn:microsoft.com/office/officeart/2005/8/layout/vList3"/>
    <dgm:cxn modelId="{C7842F64-F138-46D5-BE8C-A266739E5FB9}" type="presParOf" srcId="{34B21C64-C3D0-4E79-B252-E75038D78948}" destId="{7E02FD99-9D04-485E-926B-46274485D5F3}" srcOrd="0" destOrd="0" presId="urn:microsoft.com/office/officeart/2005/8/layout/vList3"/>
    <dgm:cxn modelId="{59A47E3D-C079-4E82-B5ED-91EDCFB9FC2E}" type="presParOf" srcId="{34B21C64-C3D0-4E79-B252-E75038D78948}" destId="{795D7532-343D-4102-9446-37673B390F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BD1703-8BB2-DF49-A100-F79968416219}" type="doc">
      <dgm:prSet loTypeId="urn:microsoft.com/office/officeart/2005/8/layout/process1" loCatId="" qsTypeId="urn:microsoft.com/office/officeart/2005/8/quickstyle/simple1" qsCatId="simple" csTypeId="urn:microsoft.com/office/officeart/2005/8/colors/accent0_3" csCatId="mainScheme" phldr="1"/>
      <dgm:spPr/>
    </dgm:pt>
    <dgm:pt modelId="{F12E8E5E-230A-604C-BEB7-030406A004D7}">
      <dgm:prSet phldrT="[Text]"/>
      <dgm:spPr>
        <a:solidFill>
          <a:srgbClr val="002060"/>
        </a:solidFill>
      </dgm:spPr>
      <dgm:t>
        <a:bodyPr/>
        <a:lstStyle/>
        <a:p>
          <a:r>
            <a:rPr lang="en-GB" b="0"/>
            <a:t>Week 1</a:t>
          </a:r>
        </a:p>
      </dgm:t>
    </dgm:pt>
    <dgm:pt modelId="{B5561735-ABC6-A34F-9E6D-22197A391BC3}" type="parTrans" cxnId="{CF9E28ED-D477-AD4F-8428-CF796163C149}">
      <dgm:prSet/>
      <dgm:spPr/>
      <dgm:t>
        <a:bodyPr/>
        <a:lstStyle/>
        <a:p>
          <a:endParaRPr lang="en-GB"/>
        </a:p>
      </dgm:t>
    </dgm:pt>
    <dgm:pt modelId="{15F0D993-B68F-8541-ADC2-6EF8C0890239}" type="sibTrans" cxnId="{CF9E28ED-D477-AD4F-8428-CF796163C149}">
      <dgm:prSet/>
      <dgm:spPr/>
      <dgm:t>
        <a:bodyPr/>
        <a:lstStyle/>
        <a:p>
          <a:endParaRPr lang="en-GB"/>
        </a:p>
      </dgm:t>
    </dgm:pt>
    <dgm:pt modelId="{7572EF41-4108-3942-9541-F21B817003CF}">
      <dgm:prSet phldrT="[Text]"/>
      <dgm:spPr>
        <a:solidFill>
          <a:srgbClr val="002060"/>
        </a:solidFill>
      </dgm:spPr>
      <dgm:t>
        <a:bodyPr/>
        <a:lstStyle/>
        <a:p>
          <a:r>
            <a:rPr lang="en-GB" b="0"/>
            <a:t>Week 7</a:t>
          </a:r>
        </a:p>
      </dgm:t>
    </dgm:pt>
    <dgm:pt modelId="{5EA46A63-206F-D043-9CD4-D7546DF09880}" type="parTrans" cxnId="{0CE9B21F-0C07-B34E-8E5C-5761CBABDF27}">
      <dgm:prSet/>
      <dgm:spPr/>
      <dgm:t>
        <a:bodyPr/>
        <a:lstStyle/>
        <a:p>
          <a:endParaRPr lang="en-GB"/>
        </a:p>
      </dgm:t>
    </dgm:pt>
    <dgm:pt modelId="{CFEBBB59-2EB4-914B-A34B-9FBC1A40AAAC}" type="sibTrans" cxnId="{0CE9B21F-0C07-B34E-8E5C-5761CBABDF27}">
      <dgm:prSet/>
      <dgm:spPr/>
      <dgm:t>
        <a:bodyPr/>
        <a:lstStyle/>
        <a:p>
          <a:endParaRPr lang="en-GB"/>
        </a:p>
      </dgm:t>
    </dgm:pt>
    <dgm:pt modelId="{0A41001F-DFD6-0E4A-B173-81BE426A9A13}">
      <dgm:prSet phldrT="[Text]"/>
      <dgm:spPr>
        <a:solidFill>
          <a:srgbClr val="002060"/>
        </a:solidFill>
      </dgm:spPr>
      <dgm:t>
        <a:bodyPr/>
        <a:lstStyle/>
        <a:p>
          <a:r>
            <a:rPr lang="en-GB" b="0"/>
            <a:t>Weeks 2-6</a:t>
          </a:r>
        </a:p>
      </dgm:t>
    </dgm:pt>
    <dgm:pt modelId="{EA13125C-EAB1-2F45-BFC9-5F9CCBB4FD69}" type="parTrans" cxnId="{9AC9CA61-2038-4E4A-8775-C03D06CDC460}">
      <dgm:prSet/>
      <dgm:spPr/>
      <dgm:t>
        <a:bodyPr/>
        <a:lstStyle/>
        <a:p>
          <a:endParaRPr lang="en-GB"/>
        </a:p>
      </dgm:t>
    </dgm:pt>
    <dgm:pt modelId="{6D0E8651-C4FB-334C-80F0-D6928AE11C42}" type="sibTrans" cxnId="{9AC9CA61-2038-4E4A-8775-C03D06CDC460}">
      <dgm:prSet/>
      <dgm:spPr/>
      <dgm:t>
        <a:bodyPr/>
        <a:lstStyle/>
        <a:p>
          <a:endParaRPr lang="en-GB"/>
        </a:p>
      </dgm:t>
    </dgm:pt>
    <dgm:pt modelId="{B19A2379-455B-EB42-9D55-619EDBF09AA1}" type="pres">
      <dgm:prSet presAssocID="{4DBD1703-8BB2-DF49-A100-F79968416219}" presName="Name0" presStyleCnt="0">
        <dgm:presLayoutVars>
          <dgm:dir/>
          <dgm:resizeHandles val="exact"/>
        </dgm:presLayoutVars>
      </dgm:prSet>
      <dgm:spPr/>
    </dgm:pt>
    <dgm:pt modelId="{5C34D80E-3E36-2E42-B47E-FF2C90835D4C}" type="pres">
      <dgm:prSet presAssocID="{F12E8E5E-230A-604C-BEB7-030406A004D7}" presName="node" presStyleLbl="node1" presStyleIdx="0" presStyleCnt="3" custScaleY="34716" custLinFactNeighborX="-4572" custLinFactNeighborY="-852">
        <dgm:presLayoutVars>
          <dgm:bulletEnabled val="1"/>
        </dgm:presLayoutVars>
      </dgm:prSet>
      <dgm:spPr/>
    </dgm:pt>
    <dgm:pt modelId="{E6DE5E84-6FE8-714D-97ED-836948F7E882}" type="pres">
      <dgm:prSet presAssocID="{15F0D993-B68F-8541-ADC2-6EF8C0890239}" presName="sibTrans" presStyleLbl="sibTrans2D1" presStyleIdx="0" presStyleCnt="2"/>
      <dgm:spPr/>
    </dgm:pt>
    <dgm:pt modelId="{8D026E7D-055F-404D-91B5-6C40DBCE6070}" type="pres">
      <dgm:prSet presAssocID="{15F0D993-B68F-8541-ADC2-6EF8C0890239}" presName="connectorText" presStyleLbl="sibTrans2D1" presStyleIdx="0" presStyleCnt="2"/>
      <dgm:spPr/>
    </dgm:pt>
    <dgm:pt modelId="{A7EA63E4-707F-5F4F-9B77-90C5C60EAD27}" type="pres">
      <dgm:prSet presAssocID="{0A41001F-DFD6-0E4A-B173-81BE426A9A13}" presName="node" presStyleLbl="node1" presStyleIdx="1" presStyleCnt="3" custScaleX="127326" custScaleY="36671">
        <dgm:presLayoutVars>
          <dgm:bulletEnabled val="1"/>
        </dgm:presLayoutVars>
      </dgm:prSet>
      <dgm:spPr/>
    </dgm:pt>
    <dgm:pt modelId="{661CF4CD-BABF-B94E-8250-F8173F3C3B6F}" type="pres">
      <dgm:prSet presAssocID="{6D0E8651-C4FB-334C-80F0-D6928AE11C42}" presName="sibTrans" presStyleLbl="sibTrans2D1" presStyleIdx="1" presStyleCnt="2"/>
      <dgm:spPr/>
    </dgm:pt>
    <dgm:pt modelId="{B21AAACE-E390-BD41-A7FA-C1A63444C16A}" type="pres">
      <dgm:prSet presAssocID="{6D0E8651-C4FB-334C-80F0-D6928AE11C42}" presName="connectorText" presStyleLbl="sibTrans2D1" presStyleIdx="1" presStyleCnt="2"/>
      <dgm:spPr/>
    </dgm:pt>
    <dgm:pt modelId="{61DA8F8F-504D-4046-B414-1E83467A7ECB}" type="pres">
      <dgm:prSet presAssocID="{7572EF41-4108-3942-9541-F21B817003CF}" presName="node" presStyleLbl="node1" presStyleIdx="2" presStyleCnt="3" custScaleY="29932">
        <dgm:presLayoutVars>
          <dgm:bulletEnabled val="1"/>
        </dgm:presLayoutVars>
      </dgm:prSet>
      <dgm:spPr/>
    </dgm:pt>
  </dgm:ptLst>
  <dgm:cxnLst>
    <dgm:cxn modelId="{3E53BE16-F5D9-9440-8A8B-7D35986D6B62}" type="presOf" srcId="{0A41001F-DFD6-0E4A-B173-81BE426A9A13}" destId="{A7EA63E4-707F-5F4F-9B77-90C5C60EAD27}" srcOrd="0" destOrd="0" presId="urn:microsoft.com/office/officeart/2005/8/layout/process1"/>
    <dgm:cxn modelId="{0CE9B21F-0C07-B34E-8E5C-5761CBABDF27}" srcId="{4DBD1703-8BB2-DF49-A100-F79968416219}" destId="{7572EF41-4108-3942-9541-F21B817003CF}" srcOrd="2" destOrd="0" parTransId="{5EA46A63-206F-D043-9CD4-D7546DF09880}" sibTransId="{CFEBBB59-2EB4-914B-A34B-9FBC1A40AAAC}"/>
    <dgm:cxn modelId="{1ADAD55F-65B7-1E48-B7DB-3BE7BF898B70}" type="presOf" srcId="{F12E8E5E-230A-604C-BEB7-030406A004D7}" destId="{5C34D80E-3E36-2E42-B47E-FF2C90835D4C}" srcOrd="0" destOrd="0" presId="urn:microsoft.com/office/officeart/2005/8/layout/process1"/>
    <dgm:cxn modelId="{9AC9CA61-2038-4E4A-8775-C03D06CDC460}" srcId="{4DBD1703-8BB2-DF49-A100-F79968416219}" destId="{0A41001F-DFD6-0E4A-B173-81BE426A9A13}" srcOrd="1" destOrd="0" parTransId="{EA13125C-EAB1-2F45-BFC9-5F9CCBB4FD69}" sibTransId="{6D0E8651-C4FB-334C-80F0-D6928AE11C42}"/>
    <dgm:cxn modelId="{9FD2724C-3D9E-3840-8A85-A76591F2952E}" type="presOf" srcId="{6D0E8651-C4FB-334C-80F0-D6928AE11C42}" destId="{661CF4CD-BABF-B94E-8250-F8173F3C3B6F}" srcOrd="0" destOrd="0" presId="urn:microsoft.com/office/officeart/2005/8/layout/process1"/>
    <dgm:cxn modelId="{F85EB64F-DD90-5044-901B-86FF12F83FF6}" type="presOf" srcId="{7572EF41-4108-3942-9541-F21B817003CF}" destId="{61DA8F8F-504D-4046-B414-1E83467A7ECB}" srcOrd="0" destOrd="0" presId="urn:microsoft.com/office/officeart/2005/8/layout/process1"/>
    <dgm:cxn modelId="{B3965650-6855-8048-ACAE-C8829BDD694B}" type="presOf" srcId="{15F0D993-B68F-8541-ADC2-6EF8C0890239}" destId="{E6DE5E84-6FE8-714D-97ED-836948F7E882}" srcOrd="0" destOrd="0" presId="urn:microsoft.com/office/officeart/2005/8/layout/process1"/>
    <dgm:cxn modelId="{807E4EDB-BAE0-9D43-B90E-7CAD39F4BBA0}" type="presOf" srcId="{15F0D993-B68F-8541-ADC2-6EF8C0890239}" destId="{8D026E7D-055F-404D-91B5-6C40DBCE6070}" srcOrd="1" destOrd="0" presId="urn:microsoft.com/office/officeart/2005/8/layout/process1"/>
    <dgm:cxn modelId="{CF9E28ED-D477-AD4F-8428-CF796163C149}" srcId="{4DBD1703-8BB2-DF49-A100-F79968416219}" destId="{F12E8E5E-230A-604C-BEB7-030406A004D7}" srcOrd="0" destOrd="0" parTransId="{B5561735-ABC6-A34F-9E6D-22197A391BC3}" sibTransId="{15F0D993-B68F-8541-ADC2-6EF8C0890239}"/>
    <dgm:cxn modelId="{439EC0EE-4C42-8C45-B6C0-4BBFC24B28BC}" type="presOf" srcId="{4DBD1703-8BB2-DF49-A100-F79968416219}" destId="{B19A2379-455B-EB42-9D55-619EDBF09AA1}" srcOrd="0" destOrd="0" presId="urn:microsoft.com/office/officeart/2005/8/layout/process1"/>
    <dgm:cxn modelId="{864F61F8-C1DC-1748-88F0-B06AA1A076F3}" type="presOf" srcId="{6D0E8651-C4FB-334C-80F0-D6928AE11C42}" destId="{B21AAACE-E390-BD41-A7FA-C1A63444C16A}" srcOrd="1" destOrd="0" presId="urn:microsoft.com/office/officeart/2005/8/layout/process1"/>
    <dgm:cxn modelId="{D95DE995-0B9B-F84D-A333-CB23C9A4F0DB}" type="presParOf" srcId="{B19A2379-455B-EB42-9D55-619EDBF09AA1}" destId="{5C34D80E-3E36-2E42-B47E-FF2C90835D4C}" srcOrd="0" destOrd="0" presId="urn:microsoft.com/office/officeart/2005/8/layout/process1"/>
    <dgm:cxn modelId="{3FA4B453-308E-7740-BA04-1D6EE7B0E33F}" type="presParOf" srcId="{B19A2379-455B-EB42-9D55-619EDBF09AA1}" destId="{E6DE5E84-6FE8-714D-97ED-836948F7E882}" srcOrd="1" destOrd="0" presId="urn:microsoft.com/office/officeart/2005/8/layout/process1"/>
    <dgm:cxn modelId="{B9ED545E-7879-AF46-99E0-039FA79DBCF2}" type="presParOf" srcId="{E6DE5E84-6FE8-714D-97ED-836948F7E882}" destId="{8D026E7D-055F-404D-91B5-6C40DBCE6070}" srcOrd="0" destOrd="0" presId="urn:microsoft.com/office/officeart/2005/8/layout/process1"/>
    <dgm:cxn modelId="{5267158E-84C5-E34F-B3F8-CBF0F51B1011}" type="presParOf" srcId="{B19A2379-455B-EB42-9D55-619EDBF09AA1}" destId="{A7EA63E4-707F-5F4F-9B77-90C5C60EAD27}" srcOrd="2" destOrd="0" presId="urn:microsoft.com/office/officeart/2005/8/layout/process1"/>
    <dgm:cxn modelId="{19206431-8A9F-A347-80AB-6FAB66BC14E7}" type="presParOf" srcId="{B19A2379-455B-EB42-9D55-619EDBF09AA1}" destId="{661CF4CD-BABF-B94E-8250-F8173F3C3B6F}" srcOrd="3" destOrd="0" presId="urn:microsoft.com/office/officeart/2005/8/layout/process1"/>
    <dgm:cxn modelId="{8C28B111-A1B1-CA43-B348-6170FFE298F1}" type="presParOf" srcId="{661CF4CD-BABF-B94E-8250-F8173F3C3B6F}" destId="{B21AAACE-E390-BD41-A7FA-C1A63444C16A}" srcOrd="0" destOrd="0" presId="urn:microsoft.com/office/officeart/2005/8/layout/process1"/>
    <dgm:cxn modelId="{6E6F28F9-13B7-E44F-A1EA-B7AD62FBCF1D}" type="presParOf" srcId="{B19A2379-455B-EB42-9D55-619EDBF09AA1}" destId="{61DA8F8F-504D-4046-B414-1E83467A7EC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DB11F9-7881-4F18-B3BC-EC1311A3ED7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B39266-C17F-4929-A1D4-59296FADAA42}">
      <dgm:prSet phldrT="[Text]"/>
      <dgm:spPr/>
      <dgm:t>
        <a:bodyPr/>
        <a:lstStyle/>
        <a:p>
          <a:r>
            <a:rPr lang="en-US"/>
            <a:t>Prepare</a:t>
          </a:r>
        </a:p>
      </dgm:t>
    </dgm:pt>
    <dgm:pt modelId="{2F5F002E-6F64-4E4E-8DAB-3040AF292862}" type="parTrans" cxnId="{3CCF82D0-323C-49F0-A8E1-85C2FDC98DBF}">
      <dgm:prSet/>
      <dgm:spPr/>
      <dgm:t>
        <a:bodyPr/>
        <a:lstStyle/>
        <a:p>
          <a:endParaRPr lang="en-US"/>
        </a:p>
      </dgm:t>
    </dgm:pt>
    <dgm:pt modelId="{9ACEE9ED-4807-49BF-AB05-907B1D3C6896}" type="sibTrans" cxnId="{3CCF82D0-323C-49F0-A8E1-85C2FDC98DBF}">
      <dgm:prSet/>
      <dgm:spPr/>
      <dgm:t>
        <a:bodyPr/>
        <a:lstStyle/>
        <a:p>
          <a:endParaRPr lang="en-US"/>
        </a:p>
      </dgm:t>
    </dgm:pt>
    <dgm:pt modelId="{9EFAB791-55D9-422B-BB1A-1D3FDF8D54BA}">
      <dgm:prSet phldrT="[Text]"/>
      <dgm:spPr/>
      <dgm:t>
        <a:bodyPr/>
        <a:lstStyle/>
        <a:p>
          <a:r>
            <a:rPr lang="en-US"/>
            <a:t>Explore</a:t>
          </a:r>
        </a:p>
      </dgm:t>
    </dgm:pt>
    <dgm:pt modelId="{4112E8E7-9B18-4F25-8F0F-1F105BDD5D29}" type="parTrans" cxnId="{266CA753-EFE1-48DD-8408-717837E65F15}">
      <dgm:prSet/>
      <dgm:spPr/>
      <dgm:t>
        <a:bodyPr/>
        <a:lstStyle/>
        <a:p>
          <a:endParaRPr lang="en-US"/>
        </a:p>
      </dgm:t>
    </dgm:pt>
    <dgm:pt modelId="{9ABCDD8F-B410-49CA-AAB4-4A93601E5D15}" type="sibTrans" cxnId="{266CA753-EFE1-48DD-8408-717837E65F15}">
      <dgm:prSet/>
      <dgm:spPr/>
      <dgm:t>
        <a:bodyPr/>
        <a:lstStyle/>
        <a:p>
          <a:endParaRPr lang="en-US"/>
        </a:p>
      </dgm:t>
    </dgm:pt>
    <dgm:pt modelId="{84B4A844-00A0-4360-ADF0-11B1C3BC7E5B}">
      <dgm:prSet phldrT="[Text]"/>
      <dgm:spPr/>
      <dgm:t>
        <a:bodyPr/>
        <a:lstStyle/>
        <a:p>
          <a:r>
            <a:rPr lang="en-US"/>
            <a:t>Deliver</a:t>
          </a:r>
        </a:p>
      </dgm:t>
    </dgm:pt>
    <dgm:pt modelId="{BAA212BA-3583-4A8B-AE00-69C2B172A9D0}" type="parTrans" cxnId="{959933A7-BADC-4901-BF21-8275F0811802}">
      <dgm:prSet/>
      <dgm:spPr/>
      <dgm:t>
        <a:bodyPr/>
        <a:lstStyle/>
        <a:p>
          <a:endParaRPr lang="en-US"/>
        </a:p>
      </dgm:t>
    </dgm:pt>
    <dgm:pt modelId="{5F7AAED1-5767-4BAE-9A17-A624358A15FC}" type="sibTrans" cxnId="{959933A7-BADC-4901-BF21-8275F0811802}">
      <dgm:prSet/>
      <dgm:spPr/>
      <dgm:t>
        <a:bodyPr/>
        <a:lstStyle/>
        <a:p>
          <a:endParaRPr lang="en-US"/>
        </a:p>
      </dgm:t>
    </dgm:pt>
    <dgm:pt modelId="{60A5F5C1-CA80-4774-BD16-38870A7A2713}">
      <dgm:prSet phldrT="[Text]"/>
      <dgm:spPr/>
      <dgm:t>
        <a:bodyPr/>
        <a:lstStyle/>
        <a:p>
          <a:r>
            <a:rPr lang="en-US"/>
            <a:t>Critically reflect</a:t>
          </a:r>
        </a:p>
      </dgm:t>
    </dgm:pt>
    <dgm:pt modelId="{21B7083F-AEC4-44D0-9FA7-8758E005AB3F}" type="parTrans" cxnId="{8EFEBDD4-D986-402A-A821-6CCC52DBF667}">
      <dgm:prSet/>
      <dgm:spPr/>
      <dgm:t>
        <a:bodyPr/>
        <a:lstStyle/>
        <a:p>
          <a:endParaRPr lang="en-US"/>
        </a:p>
      </dgm:t>
    </dgm:pt>
    <dgm:pt modelId="{ADB20391-6536-4744-AF29-1015533C76C6}" type="sibTrans" cxnId="{8EFEBDD4-D986-402A-A821-6CCC52DBF667}">
      <dgm:prSet/>
      <dgm:spPr/>
      <dgm:t>
        <a:bodyPr/>
        <a:lstStyle/>
        <a:p>
          <a:endParaRPr lang="en-US"/>
        </a:p>
      </dgm:t>
    </dgm:pt>
    <dgm:pt modelId="{F0715FDC-4812-462D-9460-9A17DD717AB5}" type="pres">
      <dgm:prSet presAssocID="{39DB11F9-7881-4F18-B3BC-EC1311A3ED71}" presName="cycle" presStyleCnt="0">
        <dgm:presLayoutVars>
          <dgm:dir/>
          <dgm:resizeHandles val="exact"/>
        </dgm:presLayoutVars>
      </dgm:prSet>
      <dgm:spPr/>
    </dgm:pt>
    <dgm:pt modelId="{19B0CE80-F1FC-4D8A-83AC-FDBB0C4C2F68}" type="pres">
      <dgm:prSet presAssocID="{CDB39266-C17F-4929-A1D4-59296FADAA42}" presName="dummy" presStyleCnt="0"/>
      <dgm:spPr/>
    </dgm:pt>
    <dgm:pt modelId="{821B6B6A-A5D4-486F-B197-85AC0B444738}" type="pres">
      <dgm:prSet presAssocID="{CDB39266-C17F-4929-A1D4-59296FADAA42}" presName="node" presStyleLbl="revTx" presStyleIdx="0" presStyleCnt="4">
        <dgm:presLayoutVars>
          <dgm:bulletEnabled val="1"/>
        </dgm:presLayoutVars>
      </dgm:prSet>
      <dgm:spPr/>
    </dgm:pt>
    <dgm:pt modelId="{82EF7805-2571-4188-B5FB-7C0AB1F406AE}" type="pres">
      <dgm:prSet presAssocID="{9ACEE9ED-4807-49BF-AB05-907B1D3C6896}" presName="sibTrans" presStyleLbl="node1" presStyleIdx="0" presStyleCnt="4"/>
      <dgm:spPr/>
    </dgm:pt>
    <dgm:pt modelId="{4D5036B4-E1BD-4B31-9BE8-66DB90EDDD44}" type="pres">
      <dgm:prSet presAssocID="{9EFAB791-55D9-422B-BB1A-1D3FDF8D54BA}" presName="dummy" presStyleCnt="0"/>
      <dgm:spPr/>
    </dgm:pt>
    <dgm:pt modelId="{8B097018-333C-4366-B722-181F280DF081}" type="pres">
      <dgm:prSet presAssocID="{9EFAB791-55D9-422B-BB1A-1D3FDF8D54BA}" presName="node" presStyleLbl="revTx" presStyleIdx="1" presStyleCnt="4">
        <dgm:presLayoutVars>
          <dgm:bulletEnabled val="1"/>
        </dgm:presLayoutVars>
      </dgm:prSet>
      <dgm:spPr/>
    </dgm:pt>
    <dgm:pt modelId="{AA1F2B09-BD14-4672-8715-206495D2978B}" type="pres">
      <dgm:prSet presAssocID="{9ABCDD8F-B410-49CA-AAB4-4A93601E5D15}" presName="sibTrans" presStyleLbl="node1" presStyleIdx="1" presStyleCnt="4"/>
      <dgm:spPr/>
    </dgm:pt>
    <dgm:pt modelId="{DA31D6E3-C408-4CFB-A4E5-9B74145DED29}" type="pres">
      <dgm:prSet presAssocID="{84B4A844-00A0-4360-ADF0-11B1C3BC7E5B}" presName="dummy" presStyleCnt="0"/>
      <dgm:spPr/>
    </dgm:pt>
    <dgm:pt modelId="{AECC3A1A-651A-4880-BE0C-C1C988608F32}" type="pres">
      <dgm:prSet presAssocID="{84B4A844-00A0-4360-ADF0-11B1C3BC7E5B}" presName="node" presStyleLbl="revTx" presStyleIdx="2" presStyleCnt="4">
        <dgm:presLayoutVars>
          <dgm:bulletEnabled val="1"/>
        </dgm:presLayoutVars>
      </dgm:prSet>
      <dgm:spPr/>
    </dgm:pt>
    <dgm:pt modelId="{1F6ADBEE-4A61-43A3-9D9E-11029A4A16E6}" type="pres">
      <dgm:prSet presAssocID="{5F7AAED1-5767-4BAE-9A17-A624358A15FC}" presName="sibTrans" presStyleLbl="node1" presStyleIdx="2" presStyleCnt="4" custLinFactNeighborX="-90" custLinFactNeighborY="68"/>
      <dgm:spPr/>
    </dgm:pt>
    <dgm:pt modelId="{A4643C16-E4C0-4C59-8CEF-17AC8EB8C840}" type="pres">
      <dgm:prSet presAssocID="{60A5F5C1-CA80-4774-BD16-38870A7A2713}" presName="dummy" presStyleCnt="0"/>
      <dgm:spPr/>
    </dgm:pt>
    <dgm:pt modelId="{D227DA1E-17C6-4D34-B130-EC2600DBF09E}" type="pres">
      <dgm:prSet presAssocID="{60A5F5C1-CA80-4774-BD16-38870A7A2713}" presName="node" presStyleLbl="revTx" presStyleIdx="3" presStyleCnt="4">
        <dgm:presLayoutVars>
          <dgm:bulletEnabled val="1"/>
        </dgm:presLayoutVars>
      </dgm:prSet>
      <dgm:spPr/>
    </dgm:pt>
    <dgm:pt modelId="{CE24A8FA-DA38-4D5C-A87D-17AF89663640}" type="pres">
      <dgm:prSet presAssocID="{ADB20391-6536-4744-AF29-1015533C76C6}" presName="sibTrans" presStyleLbl="node1" presStyleIdx="3" presStyleCnt="4" custLinFactNeighborX="-90" custLinFactNeighborY="17"/>
      <dgm:spPr/>
    </dgm:pt>
  </dgm:ptLst>
  <dgm:cxnLst>
    <dgm:cxn modelId="{5A286825-329B-4C09-8A1E-D5C91FF9567A}" type="presOf" srcId="{9ABCDD8F-B410-49CA-AAB4-4A93601E5D15}" destId="{AA1F2B09-BD14-4672-8715-206495D2978B}" srcOrd="0" destOrd="0" presId="urn:microsoft.com/office/officeart/2005/8/layout/cycle1"/>
    <dgm:cxn modelId="{4B578B5C-75E6-4D96-AF9E-E5B3EB47573A}" type="presOf" srcId="{CDB39266-C17F-4929-A1D4-59296FADAA42}" destId="{821B6B6A-A5D4-486F-B197-85AC0B444738}" srcOrd="0" destOrd="0" presId="urn:microsoft.com/office/officeart/2005/8/layout/cycle1"/>
    <dgm:cxn modelId="{9F45C164-6B72-40FE-8851-EA855A09950C}" type="presOf" srcId="{9EFAB791-55D9-422B-BB1A-1D3FDF8D54BA}" destId="{8B097018-333C-4366-B722-181F280DF081}" srcOrd="0" destOrd="0" presId="urn:microsoft.com/office/officeart/2005/8/layout/cycle1"/>
    <dgm:cxn modelId="{7FE5364C-B275-404E-A5F1-42CDF1DB670A}" type="presOf" srcId="{ADB20391-6536-4744-AF29-1015533C76C6}" destId="{CE24A8FA-DA38-4D5C-A87D-17AF89663640}" srcOrd="0" destOrd="0" presId="urn:microsoft.com/office/officeart/2005/8/layout/cycle1"/>
    <dgm:cxn modelId="{CCCA2A72-1D17-44D6-BA93-A18EC47B70CD}" type="presOf" srcId="{60A5F5C1-CA80-4774-BD16-38870A7A2713}" destId="{D227DA1E-17C6-4D34-B130-EC2600DBF09E}" srcOrd="0" destOrd="0" presId="urn:microsoft.com/office/officeart/2005/8/layout/cycle1"/>
    <dgm:cxn modelId="{266CA753-EFE1-48DD-8408-717837E65F15}" srcId="{39DB11F9-7881-4F18-B3BC-EC1311A3ED71}" destId="{9EFAB791-55D9-422B-BB1A-1D3FDF8D54BA}" srcOrd="1" destOrd="0" parTransId="{4112E8E7-9B18-4F25-8F0F-1F105BDD5D29}" sibTransId="{9ABCDD8F-B410-49CA-AAB4-4A93601E5D15}"/>
    <dgm:cxn modelId="{04AF3AA2-3665-4E97-9FB4-D580F98AD784}" type="presOf" srcId="{84B4A844-00A0-4360-ADF0-11B1C3BC7E5B}" destId="{AECC3A1A-651A-4880-BE0C-C1C988608F32}" srcOrd="0" destOrd="0" presId="urn:microsoft.com/office/officeart/2005/8/layout/cycle1"/>
    <dgm:cxn modelId="{959933A7-BADC-4901-BF21-8275F0811802}" srcId="{39DB11F9-7881-4F18-B3BC-EC1311A3ED71}" destId="{84B4A844-00A0-4360-ADF0-11B1C3BC7E5B}" srcOrd="2" destOrd="0" parTransId="{BAA212BA-3583-4A8B-AE00-69C2B172A9D0}" sibTransId="{5F7AAED1-5767-4BAE-9A17-A624358A15FC}"/>
    <dgm:cxn modelId="{18F574C9-2E23-48B6-A825-588D2AD28AB4}" type="presOf" srcId="{5F7AAED1-5767-4BAE-9A17-A624358A15FC}" destId="{1F6ADBEE-4A61-43A3-9D9E-11029A4A16E6}" srcOrd="0" destOrd="0" presId="urn:microsoft.com/office/officeart/2005/8/layout/cycle1"/>
    <dgm:cxn modelId="{F4B71CCE-3670-4233-BF7D-C0B450484901}" type="presOf" srcId="{9ACEE9ED-4807-49BF-AB05-907B1D3C6896}" destId="{82EF7805-2571-4188-B5FB-7C0AB1F406AE}" srcOrd="0" destOrd="0" presId="urn:microsoft.com/office/officeart/2005/8/layout/cycle1"/>
    <dgm:cxn modelId="{3CCF82D0-323C-49F0-A8E1-85C2FDC98DBF}" srcId="{39DB11F9-7881-4F18-B3BC-EC1311A3ED71}" destId="{CDB39266-C17F-4929-A1D4-59296FADAA42}" srcOrd="0" destOrd="0" parTransId="{2F5F002E-6F64-4E4E-8DAB-3040AF292862}" sibTransId="{9ACEE9ED-4807-49BF-AB05-907B1D3C6896}"/>
    <dgm:cxn modelId="{8EFEBDD4-D986-402A-A821-6CCC52DBF667}" srcId="{39DB11F9-7881-4F18-B3BC-EC1311A3ED71}" destId="{60A5F5C1-CA80-4774-BD16-38870A7A2713}" srcOrd="3" destOrd="0" parTransId="{21B7083F-AEC4-44D0-9FA7-8758E005AB3F}" sibTransId="{ADB20391-6536-4744-AF29-1015533C76C6}"/>
    <dgm:cxn modelId="{8104B7FB-E768-482B-9736-52AFF402F50E}" type="presOf" srcId="{39DB11F9-7881-4F18-B3BC-EC1311A3ED71}" destId="{F0715FDC-4812-462D-9460-9A17DD717AB5}" srcOrd="0" destOrd="0" presId="urn:microsoft.com/office/officeart/2005/8/layout/cycle1"/>
    <dgm:cxn modelId="{5D2D06C7-BA1E-41B5-B46F-ADB06AEA4819}" type="presParOf" srcId="{F0715FDC-4812-462D-9460-9A17DD717AB5}" destId="{19B0CE80-F1FC-4D8A-83AC-FDBB0C4C2F68}" srcOrd="0" destOrd="0" presId="urn:microsoft.com/office/officeart/2005/8/layout/cycle1"/>
    <dgm:cxn modelId="{6EF68223-7ABA-4227-B800-AAE238A39105}" type="presParOf" srcId="{F0715FDC-4812-462D-9460-9A17DD717AB5}" destId="{821B6B6A-A5D4-486F-B197-85AC0B444738}" srcOrd="1" destOrd="0" presId="urn:microsoft.com/office/officeart/2005/8/layout/cycle1"/>
    <dgm:cxn modelId="{F19CEF56-1596-4E95-884D-9FBA4F351992}" type="presParOf" srcId="{F0715FDC-4812-462D-9460-9A17DD717AB5}" destId="{82EF7805-2571-4188-B5FB-7C0AB1F406AE}" srcOrd="2" destOrd="0" presId="urn:microsoft.com/office/officeart/2005/8/layout/cycle1"/>
    <dgm:cxn modelId="{9842B215-E487-4412-A0AE-8C529B1D43D2}" type="presParOf" srcId="{F0715FDC-4812-462D-9460-9A17DD717AB5}" destId="{4D5036B4-E1BD-4B31-9BE8-66DB90EDDD44}" srcOrd="3" destOrd="0" presId="urn:microsoft.com/office/officeart/2005/8/layout/cycle1"/>
    <dgm:cxn modelId="{30B399CA-B6E9-44C0-BC8B-148B19FBE7EE}" type="presParOf" srcId="{F0715FDC-4812-462D-9460-9A17DD717AB5}" destId="{8B097018-333C-4366-B722-181F280DF081}" srcOrd="4" destOrd="0" presId="urn:microsoft.com/office/officeart/2005/8/layout/cycle1"/>
    <dgm:cxn modelId="{8F1D50E9-C974-4657-8739-1BB1568D7EA1}" type="presParOf" srcId="{F0715FDC-4812-462D-9460-9A17DD717AB5}" destId="{AA1F2B09-BD14-4672-8715-206495D2978B}" srcOrd="5" destOrd="0" presId="urn:microsoft.com/office/officeart/2005/8/layout/cycle1"/>
    <dgm:cxn modelId="{3715BEDD-4A50-432B-8C75-B16361824D73}" type="presParOf" srcId="{F0715FDC-4812-462D-9460-9A17DD717AB5}" destId="{DA31D6E3-C408-4CFB-A4E5-9B74145DED29}" srcOrd="6" destOrd="0" presId="urn:microsoft.com/office/officeart/2005/8/layout/cycle1"/>
    <dgm:cxn modelId="{D07222AB-3541-4844-A3A3-98E97BF74E83}" type="presParOf" srcId="{F0715FDC-4812-462D-9460-9A17DD717AB5}" destId="{AECC3A1A-651A-4880-BE0C-C1C988608F32}" srcOrd="7" destOrd="0" presId="urn:microsoft.com/office/officeart/2005/8/layout/cycle1"/>
    <dgm:cxn modelId="{34A9814B-E7F5-4FC7-94AE-CA9C95CEDEFB}" type="presParOf" srcId="{F0715FDC-4812-462D-9460-9A17DD717AB5}" destId="{1F6ADBEE-4A61-43A3-9D9E-11029A4A16E6}" srcOrd="8" destOrd="0" presId="urn:microsoft.com/office/officeart/2005/8/layout/cycle1"/>
    <dgm:cxn modelId="{64354A5D-43CD-4309-8C0E-FA46F453D73C}" type="presParOf" srcId="{F0715FDC-4812-462D-9460-9A17DD717AB5}" destId="{A4643C16-E4C0-4C59-8CEF-17AC8EB8C840}" srcOrd="9" destOrd="0" presId="urn:microsoft.com/office/officeart/2005/8/layout/cycle1"/>
    <dgm:cxn modelId="{92E0052A-538C-42FE-ADC5-E3C19F103BB7}" type="presParOf" srcId="{F0715FDC-4812-462D-9460-9A17DD717AB5}" destId="{D227DA1E-17C6-4D34-B130-EC2600DBF09E}" srcOrd="10" destOrd="0" presId="urn:microsoft.com/office/officeart/2005/8/layout/cycle1"/>
    <dgm:cxn modelId="{AA8A3E91-3BE4-4869-99A0-A1D8F6AD61C3}" type="presParOf" srcId="{F0715FDC-4812-462D-9460-9A17DD717AB5}" destId="{CE24A8FA-DA38-4D5C-A87D-17AF8966364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7A47-0082-461D-8C3E-A7E73CC233ED}">
      <dsp:nvSpPr>
        <dsp:cNvPr id="0" name=""/>
        <dsp:cNvSpPr/>
      </dsp:nvSpPr>
      <dsp:spPr>
        <a:xfrm rot="10800000">
          <a:off x="1909334" y="41127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060275" y="41127"/>
        <a:ext cx="6734252" cy="603766"/>
      </dsp:txXfrm>
    </dsp:sp>
    <dsp:sp modelId="{6ED18B03-7F9E-47B5-80D9-926DFA5EC2CA}">
      <dsp:nvSpPr>
        <dsp:cNvPr id="0" name=""/>
        <dsp:cNvSpPr/>
      </dsp:nvSpPr>
      <dsp:spPr>
        <a:xfrm>
          <a:off x="1559146" y="808"/>
          <a:ext cx="700375" cy="6844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76A561-8D67-4909-A517-1807CE37FC5E}">
      <dsp:nvSpPr>
        <dsp:cNvPr id="0" name=""/>
        <dsp:cNvSpPr/>
      </dsp:nvSpPr>
      <dsp:spPr>
        <a:xfrm rot="10800000">
          <a:off x="1901669" y="937868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052610" y="937868"/>
        <a:ext cx="6734252" cy="603766"/>
      </dsp:txXfrm>
    </dsp:sp>
    <dsp:sp modelId="{B1FF3EE4-85FD-4FD5-BA55-AEA7A6112FB0}">
      <dsp:nvSpPr>
        <dsp:cNvPr id="0" name=""/>
        <dsp:cNvSpPr/>
      </dsp:nvSpPr>
      <dsp:spPr>
        <a:xfrm>
          <a:off x="1537343" y="846872"/>
          <a:ext cx="787589" cy="7715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E59EF53-EF41-4F31-BE2D-05296D915762}">
      <dsp:nvSpPr>
        <dsp:cNvPr id="0" name=""/>
        <dsp:cNvSpPr/>
      </dsp:nvSpPr>
      <dsp:spPr>
        <a:xfrm rot="10800000">
          <a:off x="1935158" y="1896462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086099" y="1896462"/>
        <a:ext cx="6734252" cy="603766"/>
      </dsp:txXfrm>
    </dsp:sp>
    <dsp:sp modelId="{DEA4A65A-C0DA-4A88-BB28-67E8603BD90E}">
      <dsp:nvSpPr>
        <dsp:cNvPr id="0" name=""/>
        <dsp:cNvSpPr/>
      </dsp:nvSpPr>
      <dsp:spPr>
        <a:xfrm>
          <a:off x="1533322" y="1780041"/>
          <a:ext cx="803673" cy="836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5D7532-343D-4102-9446-37673B390F0E}">
      <dsp:nvSpPr>
        <dsp:cNvPr id="0" name=""/>
        <dsp:cNvSpPr/>
      </dsp:nvSpPr>
      <dsp:spPr>
        <a:xfrm rot="10800000">
          <a:off x="1955371" y="2944242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106312" y="2944242"/>
        <a:ext cx="6734252" cy="603766"/>
      </dsp:txXfrm>
    </dsp:sp>
    <dsp:sp modelId="{7E02FD99-9D04-485E-926B-46274485D5F3}">
      <dsp:nvSpPr>
        <dsp:cNvPr id="0" name=""/>
        <dsp:cNvSpPr/>
      </dsp:nvSpPr>
      <dsp:spPr>
        <a:xfrm>
          <a:off x="1513109" y="2778309"/>
          <a:ext cx="884523" cy="9356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7A47-0082-461D-8C3E-A7E73CC233ED}">
      <dsp:nvSpPr>
        <dsp:cNvPr id="0" name=""/>
        <dsp:cNvSpPr/>
      </dsp:nvSpPr>
      <dsp:spPr>
        <a:xfrm rot="10800000">
          <a:off x="1909334" y="41127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060275" y="41127"/>
        <a:ext cx="6734252" cy="603766"/>
      </dsp:txXfrm>
    </dsp:sp>
    <dsp:sp modelId="{6ED18B03-7F9E-47B5-80D9-926DFA5EC2CA}">
      <dsp:nvSpPr>
        <dsp:cNvPr id="0" name=""/>
        <dsp:cNvSpPr/>
      </dsp:nvSpPr>
      <dsp:spPr>
        <a:xfrm>
          <a:off x="1559146" y="808"/>
          <a:ext cx="700375" cy="6844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76A561-8D67-4909-A517-1807CE37FC5E}">
      <dsp:nvSpPr>
        <dsp:cNvPr id="0" name=""/>
        <dsp:cNvSpPr/>
      </dsp:nvSpPr>
      <dsp:spPr>
        <a:xfrm rot="10800000">
          <a:off x="1901669" y="937868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052610" y="937868"/>
        <a:ext cx="6734252" cy="603766"/>
      </dsp:txXfrm>
    </dsp:sp>
    <dsp:sp modelId="{B1FF3EE4-85FD-4FD5-BA55-AEA7A6112FB0}">
      <dsp:nvSpPr>
        <dsp:cNvPr id="0" name=""/>
        <dsp:cNvSpPr/>
      </dsp:nvSpPr>
      <dsp:spPr>
        <a:xfrm>
          <a:off x="1537343" y="846872"/>
          <a:ext cx="787589" cy="7715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E59EF53-EF41-4F31-BE2D-05296D915762}">
      <dsp:nvSpPr>
        <dsp:cNvPr id="0" name=""/>
        <dsp:cNvSpPr/>
      </dsp:nvSpPr>
      <dsp:spPr>
        <a:xfrm rot="10800000">
          <a:off x="1935158" y="1896462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086099" y="1896462"/>
        <a:ext cx="6734252" cy="603766"/>
      </dsp:txXfrm>
    </dsp:sp>
    <dsp:sp modelId="{DEA4A65A-C0DA-4A88-BB28-67E8603BD90E}">
      <dsp:nvSpPr>
        <dsp:cNvPr id="0" name=""/>
        <dsp:cNvSpPr/>
      </dsp:nvSpPr>
      <dsp:spPr>
        <a:xfrm>
          <a:off x="1533322" y="1780041"/>
          <a:ext cx="803673" cy="836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5D7532-343D-4102-9446-37673B390F0E}">
      <dsp:nvSpPr>
        <dsp:cNvPr id="0" name=""/>
        <dsp:cNvSpPr/>
      </dsp:nvSpPr>
      <dsp:spPr>
        <a:xfrm rot="10800000">
          <a:off x="1955371" y="2944242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106312" y="2944242"/>
        <a:ext cx="6734252" cy="603766"/>
      </dsp:txXfrm>
    </dsp:sp>
    <dsp:sp modelId="{7E02FD99-9D04-485E-926B-46274485D5F3}">
      <dsp:nvSpPr>
        <dsp:cNvPr id="0" name=""/>
        <dsp:cNvSpPr/>
      </dsp:nvSpPr>
      <dsp:spPr>
        <a:xfrm>
          <a:off x="1513109" y="2778309"/>
          <a:ext cx="884523" cy="9356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7A47-0082-461D-8C3E-A7E73CC233ED}">
      <dsp:nvSpPr>
        <dsp:cNvPr id="0" name=""/>
        <dsp:cNvSpPr/>
      </dsp:nvSpPr>
      <dsp:spPr>
        <a:xfrm rot="10800000">
          <a:off x="1909334" y="41127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060275" y="41127"/>
        <a:ext cx="6734252" cy="603766"/>
      </dsp:txXfrm>
    </dsp:sp>
    <dsp:sp modelId="{6ED18B03-7F9E-47B5-80D9-926DFA5EC2CA}">
      <dsp:nvSpPr>
        <dsp:cNvPr id="0" name=""/>
        <dsp:cNvSpPr/>
      </dsp:nvSpPr>
      <dsp:spPr>
        <a:xfrm>
          <a:off x="1559146" y="808"/>
          <a:ext cx="700375" cy="6844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76A561-8D67-4909-A517-1807CE37FC5E}">
      <dsp:nvSpPr>
        <dsp:cNvPr id="0" name=""/>
        <dsp:cNvSpPr/>
      </dsp:nvSpPr>
      <dsp:spPr>
        <a:xfrm rot="10800000">
          <a:off x="1901669" y="937868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052610" y="937868"/>
        <a:ext cx="6734252" cy="603766"/>
      </dsp:txXfrm>
    </dsp:sp>
    <dsp:sp modelId="{B1FF3EE4-85FD-4FD5-BA55-AEA7A6112FB0}">
      <dsp:nvSpPr>
        <dsp:cNvPr id="0" name=""/>
        <dsp:cNvSpPr/>
      </dsp:nvSpPr>
      <dsp:spPr>
        <a:xfrm>
          <a:off x="1537343" y="846872"/>
          <a:ext cx="787589" cy="7715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E59EF53-EF41-4F31-BE2D-05296D915762}">
      <dsp:nvSpPr>
        <dsp:cNvPr id="0" name=""/>
        <dsp:cNvSpPr/>
      </dsp:nvSpPr>
      <dsp:spPr>
        <a:xfrm rot="10800000">
          <a:off x="1935158" y="1896462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086099" y="1896462"/>
        <a:ext cx="6734252" cy="603766"/>
      </dsp:txXfrm>
    </dsp:sp>
    <dsp:sp modelId="{DEA4A65A-C0DA-4A88-BB28-67E8603BD90E}">
      <dsp:nvSpPr>
        <dsp:cNvPr id="0" name=""/>
        <dsp:cNvSpPr/>
      </dsp:nvSpPr>
      <dsp:spPr>
        <a:xfrm>
          <a:off x="1533322" y="1780041"/>
          <a:ext cx="803673" cy="836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5D7532-343D-4102-9446-37673B390F0E}">
      <dsp:nvSpPr>
        <dsp:cNvPr id="0" name=""/>
        <dsp:cNvSpPr/>
      </dsp:nvSpPr>
      <dsp:spPr>
        <a:xfrm rot="10800000">
          <a:off x="1955371" y="2944242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106312" y="2944242"/>
        <a:ext cx="6734252" cy="603766"/>
      </dsp:txXfrm>
    </dsp:sp>
    <dsp:sp modelId="{7E02FD99-9D04-485E-926B-46274485D5F3}">
      <dsp:nvSpPr>
        <dsp:cNvPr id="0" name=""/>
        <dsp:cNvSpPr/>
      </dsp:nvSpPr>
      <dsp:spPr>
        <a:xfrm>
          <a:off x="1513109" y="2778309"/>
          <a:ext cx="884523" cy="9356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7A47-0082-461D-8C3E-A7E73CC233ED}">
      <dsp:nvSpPr>
        <dsp:cNvPr id="0" name=""/>
        <dsp:cNvSpPr/>
      </dsp:nvSpPr>
      <dsp:spPr>
        <a:xfrm rot="10800000">
          <a:off x="1909334" y="41127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060275" y="41127"/>
        <a:ext cx="6734252" cy="603766"/>
      </dsp:txXfrm>
    </dsp:sp>
    <dsp:sp modelId="{6ED18B03-7F9E-47B5-80D9-926DFA5EC2CA}">
      <dsp:nvSpPr>
        <dsp:cNvPr id="0" name=""/>
        <dsp:cNvSpPr/>
      </dsp:nvSpPr>
      <dsp:spPr>
        <a:xfrm>
          <a:off x="1559146" y="808"/>
          <a:ext cx="700375" cy="6844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76A561-8D67-4909-A517-1807CE37FC5E}">
      <dsp:nvSpPr>
        <dsp:cNvPr id="0" name=""/>
        <dsp:cNvSpPr/>
      </dsp:nvSpPr>
      <dsp:spPr>
        <a:xfrm rot="10800000">
          <a:off x="1901669" y="937868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052610" y="937868"/>
        <a:ext cx="6734252" cy="603766"/>
      </dsp:txXfrm>
    </dsp:sp>
    <dsp:sp modelId="{B1FF3EE4-85FD-4FD5-BA55-AEA7A6112FB0}">
      <dsp:nvSpPr>
        <dsp:cNvPr id="0" name=""/>
        <dsp:cNvSpPr/>
      </dsp:nvSpPr>
      <dsp:spPr>
        <a:xfrm>
          <a:off x="1537343" y="846872"/>
          <a:ext cx="787589" cy="7715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E59EF53-EF41-4F31-BE2D-05296D915762}">
      <dsp:nvSpPr>
        <dsp:cNvPr id="0" name=""/>
        <dsp:cNvSpPr/>
      </dsp:nvSpPr>
      <dsp:spPr>
        <a:xfrm rot="10800000">
          <a:off x="1935158" y="1896462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086099" y="1896462"/>
        <a:ext cx="6734252" cy="603766"/>
      </dsp:txXfrm>
    </dsp:sp>
    <dsp:sp modelId="{DEA4A65A-C0DA-4A88-BB28-67E8603BD90E}">
      <dsp:nvSpPr>
        <dsp:cNvPr id="0" name=""/>
        <dsp:cNvSpPr/>
      </dsp:nvSpPr>
      <dsp:spPr>
        <a:xfrm>
          <a:off x="1533322" y="1780041"/>
          <a:ext cx="803673" cy="836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5D7532-343D-4102-9446-37673B390F0E}">
      <dsp:nvSpPr>
        <dsp:cNvPr id="0" name=""/>
        <dsp:cNvSpPr/>
      </dsp:nvSpPr>
      <dsp:spPr>
        <a:xfrm rot="10800000">
          <a:off x="1955371" y="2944242"/>
          <a:ext cx="6885193" cy="6037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4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 rot="10800000">
        <a:off x="2106312" y="2944242"/>
        <a:ext cx="6734252" cy="603766"/>
      </dsp:txXfrm>
    </dsp:sp>
    <dsp:sp modelId="{7E02FD99-9D04-485E-926B-46274485D5F3}">
      <dsp:nvSpPr>
        <dsp:cNvPr id="0" name=""/>
        <dsp:cNvSpPr/>
      </dsp:nvSpPr>
      <dsp:spPr>
        <a:xfrm>
          <a:off x="1513109" y="2778309"/>
          <a:ext cx="884523" cy="93563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4D80E-3E36-2E42-B47E-FF2C90835D4C}">
      <dsp:nvSpPr>
        <dsp:cNvPr id="0" name=""/>
        <dsp:cNvSpPr/>
      </dsp:nvSpPr>
      <dsp:spPr>
        <a:xfrm>
          <a:off x="0" y="652204"/>
          <a:ext cx="2659278" cy="55391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/>
            <a:t>Week 1</a:t>
          </a:r>
        </a:p>
      </dsp:txBody>
      <dsp:txXfrm>
        <a:off x="16224" y="668428"/>
        <a:ext cx="2626830" cy="521469"/>
      </dsp:txXfrm>
    </dsp:sp>
    <dsp:sp modelId="{E6DE5E84-6FE8-714D-97ED-836948F7E882}">
      <dsp:nvSpPr>
        <dsp:cNvPr id="0" name=""/>
        <dsp:cNvSpPr/>
      </dsp:nvSpPr>
      <dsp:spPr>
        <a:xfrm rot="11428">
          <a:off x="2925989" y="605659"/>
          <a:ext cx="565434" cy="65950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925989" y="737277"/>
        <a:ext cx="395804" cy="395701"/>
      </dsp:txXfrm>
    </dsp:sp>
    <dsp:sp modelId="{A7EA63E4-707F-5F4F-9B77-90C5C60EAD27}">
      <dsp:nvSpPr>
        <dsp:cNvPr id="0" name=""/>
        <dsp:cNvSpPr/>
      </dsp:nvSpPr>
      <dsp:spPr>
        <a:xfrm>
          <a:off x="3726130" y="650202"/>
          <a:ext cx="3385953" cy="585110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/>
            <a:t>Weeks 2-6</a:t>
          </a:r>
        </a:p>
      </dsp:txBody>
      <dsp:txXfrm>
        <a:off x="3743267" y="667339"/>
        <a:ext cx="3351679" cy="550836"/>
      </dsp:txXfrm>
    </dsp:sp>
    <dsp:sp modelId="{661CF4CD-BABF-B94E-8250-F8173F3C3B6F}">
      <dsp:nvSpPr>
        <dsp:cNvPr id="0" name=""/>
        <dsp:cNvSpPr/>
      </dsp:nvSpPr>
      <dsp:spPr>
        <a:xfrm>
          <a:off x="7378011" y="613006"/>
          <a:ext cx="563767" cy="65950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7378011" y="744906"/>
        <a:ext cx="394637" cy="395701"/>
      </dsp:txXfrm>
    </dsp:sp>
    <dsp:sp modelId="{61DA8F8F-504D-4046-B414-1E83467A7ECB}">
      <dsp:nvSpPr>
        <dsp:cNvPr id="0" name=""/>
        <dsp:cNvSpPr/>
      </dsp:nvSpPr>
      <dsp:spPr>
        <a:xfrm>
          <a:off x="8175794" y="703964"/>
          <a:ext cx="2659278" cy="47758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/>
            <a:t>Week 7</a:t>
          </a:r>
        </a:p>
      </dsp:txBody>
      <dsp:txXfrm>
        <a:off x="8189782" y="717952"/>
        <a:ext cx="2631302" cy="4496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B6B6A-A5D4-486F-B197-85AC0B444738}">
      <dsp:nvSpPr>
        <dsp:cNvPr id="0" name=""/>
        <dsp:cNvSpPr/>
      </dsp:nvSpPr>
      <dsp:spPr>
        <a:xfrm>
          <a:off x="1592240" y="52246"/>
          <a:ext cx="824316" cy="82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Prepare</a:t>
          </a:r>
        </a:p>
      </dsp:txBody>
      <dsp:txXfrm>
        <a:off x="1592240" y="52246"/>
        <a:ext cx="824316" cy="824316"/>
      </dsp:txXfrm>
    </dsp:sp>
    <dsp:sp modelId="{82EF7805-2571-4188-B5FB-7C0AB1F406AE}">
      <dsp:nvSpPr>
        <dsp:cNvPr id="0" name=""/>
        <dsp:cNvSpPr/>
      </dsp:nvSpPr>
      <dsp:spPr>
        <a:xfrm>
          <a:off x="140887" y="417"/>
          <a:ext cx="2327498" cy="2327498"/>
        </a:xfrm>
        <a:prstGeom prst="circularArrow">
          <a:avLst>
            <a:gd name="adj1" fmla="val 6906"/>
            <a:gd name="adj2" fmla="val 465680"/>
            <a:gd name="adj3" fmla="val 548033"/>
            <a:gd name="adj4" fmla="val 20586287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97018-333C-4366-B722-181F280DF081}">
      <dsp:nvSpPr>
        <dsp:cNvPr id="0" name=""/>
        <dsp:cNvSpPr/>
      </dsp:nvSpPr>
      <dsp:spPr>
        <a:xfrm>
          <a:off x="1592240" y="1451770"/>
          <a:ext cx="824316" cy="82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Explore</a:t>
          </a:r>
        </a:p>
      </dsp:txBody>
      <dsp:txXfrm>
        <a:off x="1592240" y="1451770"/>
        <a:ext cx="824316" cy="824316"/>
      </dsp:txXfrm>
    </dsp:sp>
    <dsp:sp modelId="{AA1F2B09-BD14-4672-8715-206495D2978B}">
      <dsp:nvSpPr>
        <dsp:cNvPr id="0" name=""/>
        <dsp:cNvSpPr/>
      </dsp:nvSpPr>
      <dsp:spPr>
        <a:xfrm>
          <a:off x="140887" y="417"/>
          <a:ext cx="2327498" cy="2327498"/>
        </a:xfrm>
        <a:prstGeom prst="circularArrow">
          <a:avLst>
            <a:gd name="adj1" fmla="val 6906"/>
            <a:gd name="adj2" fmla="val 465680"/>
            <a:gd name="adj3" fmla="val 5948033"/>
            <a:gd name="adj4" fmla="val 4386287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C3A1A-651A-4880-BE0C-C1C988608F32}">
      <dsp:nvSpPr>
        <dsp:cNvPr id="0" name=""/>
        <dsp:cNvSpPr/>
      </dsp:nvSpPr>
      <dsp:spPr>
        <a:xfrm>
          <a:off x="192716" y="1451770"/>
          <a:ext cx="824316" cy="82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Deliver</a:t>
          </a:r>
        </a:p>
      </dsp:txBody>
      <dsp:txXfrm>
        <a:off x="192716" y="1451770"/>
        <a:ext cx="824316" cy="824316"/>
      </dsp:txXfrm>
    </dsp:sp>
    <dsp:sp modelId="{1F6ADBEE-4A61-43A3-9D9E-11029A4A16E6}">
      <dsp:nvSpPr>
        <dsp:cNvPr id="0" name=""/>
        <dsp:cNvSpPr/>
      </dsp:nvSpPr>
      <dsp:spPr>
        <a:xfrm>
          <a:off x="138792" y="1999"/>
          <a:ext cx="2327498" cy="2327498"/>
        </a:xfrm>
        <a:prstGeom prst="circularArrow">
          <a:avLst>
            <a:gd name="adj1" fmla="val 6906"/>
            <a:gd name="adj2" fmla="val 465680"/>
            <a:gd name="adj3" fmla="val 11348033"/>
            <a:gd name="adj4" fmla="val 9786287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7DA1E-17C6-4D34-B130-EC2600DBF09E}">
      <dsp:nvSpPr>
        <dsp:cNvPr id="0" name=""/>
        <dsp:cNvSpPr/>
      </dsp:nvSpPr>
      <dsp:spPr>
        <a:xfrm>
          <a:off x="192716" y="52246"/>
          <a:ext cx="824316" cy="82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Critically reflect</a:t>
          </a:r>
        </a:p>
      </dsp:txBody>
      <dsp:txXfrm>
        <a:off x="192716" y="52246"/>
        <a:ext cx="824316" cy="824316"/>
      </dsp:txXfrm>
    </dsp:sp>
    <dsp:sp modelId="{CE24A8FA-DA38-4D5C-A87D-17AF89663640}">
      <dsp:nvSpPr>
        <dsp:cNvPr id="0" name=""/>
        <dsp:cNvSpPr/>
      </dsp:nvSpPr>
      <dsp:spPr>
        <a:xfrm>
          <a:off x="138792" y="812"/>
          <a:ext cx="2327498" cy="2327498"/>
        </a:xfrm>
        <a:prstGeom prst="circularArrow">
          <a:avLst>
            <a:gd name="adj1" fmla="val 6906"/>
            <a:gd name="adj2" fmla="val 465680"/>
            <a:gd name="adj3" fmla="val 16748033"/>
            <a:gd name="adj4" fmla="val 15186287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82" cy="49704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27" y="0"/>
            <a:ext cx="2946182" cy="49704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43921523-ADE6-48B4-B558-837E7044BAED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931"/>
            <a:ext cx="5438140" cy="3908682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598"/>
            <a:ext cx="2946182" cy="49704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27" y="9429598"/>
            <a:ext cx="2946182" cy="49704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F0E09125-5AD8-4802-B927-B225DAB9C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3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Opportunity to look at one standard and identify the difference – there isn’t much – part of a three year cycle of becoming increasingly confident and adept with all of these core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895EB-A0FB-4EC0-A493-834313A30BB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1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Opportunity to look at one standard and identify the difference – there isn’t much – part of a three year cycle of becoming increasingly confident and adept with all of these core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895EB-A0FB-4EC0-A493-834313A30BB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0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9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3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28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11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9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88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68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7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83FD-79DF-4FE4-97F6-44AE73CF570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B4FA-D386-4E25-A996-FA278AD6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319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83FD-79DF-4FE4-97F6-44AE73CF570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B4FA-D386-4E25-A996-FA278AD6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4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7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83FD-79DF-4FE4-97F6-44AE73CF570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B4FA-D386-4E25-A996-FA278AD6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24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83FD-79DF-4FE4-97F6-44AE73CF570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B4FA-D386-4E25-A996-FA278AD6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01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83FD-79DF-4FE4-97F6-44AE73CF570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B4FA-D386-4E25-A996-FA278AD6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01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83FD-79DF-4FE4-97F6-44AE73CF570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B4FA-D386-4E25-A996-FA278AD6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65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83FD-79DF-4FE4-97F6-44AE73CF570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B4FA-D386-4E25-A996-FA278AD6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36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83FD-79DF-4FE4-97F6-44AE73CF570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B4FA-D386-4E25-A996-FA278AD6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97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83FD-79DF-4FE4-97F6-44AE73CF570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B4FA-D386-4E25-A996-FA278AD6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0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83FD-79DF-4FE4-97F6-44AE73CF570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B4FA-D386-4E25-A996-FA278AD6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03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83FD-79DF-4FE4-97F6-44AE73CF570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B4FA-D386-4E25-A996-FA278AD6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874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4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68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72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271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67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67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251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67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00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28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04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5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8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8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4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97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6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683FD-79DF-4FE4-97F6-44AE73CF570A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B4FA-D386-4E25-A996-FA278AD6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0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1EB4-F472-4602-AC63-C25E1F9EE2B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1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assets.publishing.service.gov.uk/government/uploads/system/uploads/attachment_data/file/972316/Statutory_Induction_Guidance_2021_final__002_____1___1_.pdf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2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se4.mm.bing.net/th?id=OIP.eSfl8s0VmHbxeZCLWOpdzAHaJQ&amp;pid=Api&amp;P=0&amp;w=300&amp;h=300">
            <a:extLst>
              <a:ext uri="{FF2B5EF4-FFF2-40B4-BE49-F238E27FC236}">
                <a16:creationId xmlns:a16="http://schemas.microsoft.com/office/drawing/2014/main" id="{7BB4D80F-B28F-4374-93E1-256FFC664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809" y="321733"/>
            <a:ext cx="2208329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 descr="https://i.pinimg.com/originals/aa/f9/2b/aaf92b794cdeac2765973464e2175975.jpg">
            <a:extLst>
              <a:ext uri="{FF2B5EF4-FFF2-40B4-BE49-F238E27FC236}">
                <a16:creationId xmlns:a16="http://schemas.microsoft.com/office/drawing/2014/main" id="{86E675A1-0186-4DC3-814B-E454A383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1521" y="321734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s://tse2.mm.bing.net/th?id=OIP.2x7oSkOZfPLR3K1OGsltxAHaMQ&amp;pid=Api&amp;P=0&amp;w=300&amp;h=300">
            <a:extLst>
              <a:ext uri="{FF2B5EF4-FFF2-40B4-BE49-F238E27FC236}">
                <a16:creationId xmlns:a16="http://schemas.microsoft.com/office/drawing/2014/main" id="{2099A965-0225-4D35-ADD8-430160C9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7946" y="321733"/>
            <a:ext cx="1669755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4" name="Picture 12" descr="https://tse2.mm.bing.net/th?id=OIP.C3TjgwFtkVI6btylQF-HxwHaLH&amp;pid=Api&amp;P=0&amp;w=300&amp;h=300">
            <a:extLst>
              <a:ext uri="{FF2B5EF4-FFF2-40B4-BE49-F238E27FC236}">
                <a16:creationId xmlns:a16="http://schemas.microsoft.com/office/drawing/2014/main" id="{744644ED-30BE-42FA-A756-1794669E3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402" y="3783923"/>
            <a:ext cx="1834896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pinimg.com/originals/02/60/a9/0260a9800f72d1fbcf3401491df5263a.jpg">
            <a:extLst>
              <a:ext uri="{FF2B5EF4-FFF2-40B4-BE49-F238E27FC236}">
                <a16:creationId xmlns:a16="http://schemas.microsoft.com/office/drawing/2014/main" id="{3BF8F388-9D96-4612-8D84-CA8C7772C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1476" y="3783923"/>
            <a:ext cx="1974806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originals/62/2d/71/622d7104d08075a68d38086840f5903a.jpg">
            <a:extLst>
              <a:ext uri="{FF2B5EF4-FFF2-40B4-BE49-F238E27FC236}">
                <a16:creationId xmlns:a16="http://schemas.microsoft.com/office/drawing/2014/main" id="{DC75B324-2F8B-4580-9F55-2786164B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9815" y="3783923"/>
            <a:ext cx="2126185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0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B688-27C5-4B44-9E7B-B8EB5728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13" y="421689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LOOK AFTER YOURSELF </a:t>
            </a:r>
            <a:b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ESTABLISH GOOD HABITS</a:t>
            </a:r>
            <a:b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1: AT HOME AND IN YOUR HEAD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8FBDEF-E6EC-44A1-9135-563DDC0E63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2102955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93945E4-081F-4498-A627-C45D9021872B}"/>
              </a:ext>
            </a:extLst>
          </p:cNvPr>
          <p:cNvSpPr/>
          <p:nvPr/>
        </p:nvSpPr>
        <p:spPr>
          <a:xfrm>
            <a:off x="2610678" y="2169216"/>
            <a:ext cx="410817" cy="573985"/>
          </a:xfrm>
          <a:prstGeom prst="ellipse">
            <a:avLst/>
          </a:prstGeom>
          <a:solidFill>
            <a:srgbClr val="EE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0C7DF9-6B69-4CB7-84B6-E7BC57956DD5}"/>
              </a:ext>
            </a:extLst>
          </p:cNvPr>
          <p:cNvSpPr/>
          <p:nvPr/>
        </p:nvSpPr>
        <p:spPr>
          <a:xfrm>
            <a:off x="2620617" y="3015905"/>
            <a:ext cx="410817" cy="573985"/>
          </a:xfrm>
          <a:prstGeom prst="ellipse">
            <a:avLst/>
          </a:prstGeom>
          <a:solidFill>
            <a:srgbClr val="EE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C08E00-FFFC-4639-97F0-ACCD29C025E5}"/>
              </a:ext>
            </a:extLst>
          </p:cNvPr>
          <p:cNvGrpSpPr/>
          <p:nvPr/>
        </p:nvGrpSpPr>
        <p:grpSpPr>
          <a:xfrm>
            <a:off x="2930292" y="3040052"/>
            <a:ext cx="6770988" cy="603766"/>
            <a:chOff x="3150299" y="3110983"/>
            <a:chExt cx="6885193" cy="603766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F3D98AD8-1B9E-4FB9-B9D7-AC5EB983683F}"/>
                </a:ext>
              </a:extLst>
            </p:cNvPr>
            <p:cNvSpPr/>
            <p:nvPr/>
          </p:nvSpPr>
          <p:spPr>
            <a:xfrm rot="10800000">
              <a:off x="3150299" y="3110983"/>
              <a:ext cx="6885193" cy="603766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Pentagon 4">
              <a:extLst>
                <a:ext uri="{FF2B5EF4-FFF2-40B4-BE49-F238E27FC236}">
                  <a16:creationId xmlns:a16="http://schemas.microsoft.com/office/drawing/2014/main" id="{1ACF6A38-3966-4258-A4B1-661DA240757E}"/>
                </a:ext>
              </a:extLst>
            </p:cNvPr>
            <p:cNvSpPr txBox="1"/>
            <p:nvPr/>
          </p:nvSpPr>
          <p:spPr>
            <a:xfrm rot="21600000">
              <a:off x="3301240" y="3110983"/>
              <a:ext cx="6734252" cy="603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>
                  <a:latin typeface="Aharoni" panose="02010803020104030203" pitchFamily="2" charset="-79"/>
                  <a:cs typeface="Aharoni" panose="02010803020104030203" pitchFamily="2" charset="-79"/>
                </a:rPr>
                <a:t>_</a:t>
              </a: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AT, _LEEP, _OVE, _ELAX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9C204D8-0CF6-4B33-B790-9DF476394442}"/>
              </a:ext>
            </a:extLst>
          </p:cNvPr>
          <p:cNvSpPr/>
          <p:nvPr/>
        </p:nvSpPr>
        <p:spPr>
          <a:xfrm>
            <a:off x="2620617" y="3960330"/>
            <a:ext cx="410817" cy="573985"/>
          </a:xfrm>
          <a:prstGeom prst="ellipse">
            <a:avLst/>
          </a:prstGeom>
          <a:solidFill>
            <a:srgbClr val="EE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D6868F-997D-4110-97E5-D3FFF758D58B}"/>
              </a:ext>
            </a:extLst>
          </p:cNvPr>
          <p:cNvGrpSpPr/>
          <p:nvPr/>
        </p:nvGrpSpPr>
        <p:grpSpPr>
          <a:xfrm>
            <a:off x="2885659" y="4022166"/>
            <a:ext cx="6885193" cy="603766"/>
            <a:chOff x="1935158" y="1896462"/>
            <a:chExt cx="6885193" cy="603766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EB9DF877-3509-4192-BAED-E4251AD5F333}"/>
                </a:ext>
              </a:extLst>
            </p:cNvPr>
            <p:cNvSpPr/>
            <p:nvPr/>
          </p:nvSpPr>
          <p:spPr>
            <a:xfrm rot="10800000">
              <a:off x="1935158" y="1896462"/>
              <a:ext cx="6885193" cy="603766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Pentagon 4">
              <a:extLst>
                <a:ext uri="{FF2B5EF4-FFF2-40B4-BE49-F238E27FC236}">
                  <a16:creationId xmlns:a16="http://schemas.microsoft.com/office/drawing/2014/main" id="{C2B0F3EE-783C-4FC5-A9C7-A6A6D335E231}"/>
                </a:ext>
              </a:extLst>
            </p:cNvPr>
            <p:cNvSpPr txBox="1"/>
            <p:nvPr/>
          </p:nvSpPr>
          <p:spPr>
            <a:xfrm rot="21600000">
              <a:off x="2086099" y="1896462"/>
              <a:ext cx="6734252" cy="603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CONTROL YOUR T______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20E1CF-5217-4E7B-8EB0-9168862EFEB3}"/>
              </a:ext>
            </a:extLst>
          </p:cNvPr>
          <p:cNvGrpSpPr/>
          <p:nvPr/>
        </p:nvGrpSpPr>
        <p:grpSpPr>
          <a:xfrm>
            <a:off x="2885660" y="5030705"/>
            <a:ext cx="6885193" cy="603766"/>
            <a:chOff x="1955371" y="2944242"/>
            <a:chExt cx="6885193" cy="603766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47C6D033-3A34-4C37-AC7B-41739FB144D8}"/>
                </a:ext>
              </a:extLst>
            </p:cNvPr>
            <p:cNvSpPr/>
            <p:nvPr/>
          </p:nvSpPr>
          <p:spPr>
            <a:xfrm rot="10800000">
              <a:off x="1955371" y="2944242"/>
              <a:ext cx="6885193" cy="603766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Pentagon 4">
              <a:extLst>
                <a:ext uri="{FF2B5EF4-FFF2-40B4-BE49-F238E27FC236}">
                  <a16:creationId xmlns:a16="http://schemas.microsoft.com/office/drawing/2014/main" id="{BE5042A7-F3AA-4683-9627-BB44741DB049}"/>
                </a:ext>
              </a:extLst>
            </p:cNvPr>
            <p:cNvSpPr txBox="1"/>
            <p:nvPr/>
          </p:nvSpPr>
          <p:spPr>
            <a:xfrm rot="21600000">
              <a:off x="2106312" y="2944242"/>
              <a:ext cx="6734252" cy="603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“Y_ _”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B6129B-E031-4E0D-9E69-852CD3D9CDA8}"/>
              </a:ext>
            </a:extLst>
          </p:cNvPr>
          <p:cNvGrpSpPr/>
          <p:nvPr/>
        </p:nvGrpSpPr>
        <p:grpSpPr>
          <a:xfrm>
            <a:off x="2816086" y="2135306"/>
            <a:ext cx="6885193" cy="603766"/>
            <a:chOff x="1909334" y="41127"/>
            <a:chExt cx="6885193" cy="603766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088812D4-32A2-48F5-A794-D9CFA6D423D5}"/>
                </a:ext>
              </a:extLst>
            </p:cNvPr>
            <p:cNvSpPr/>
            <p:nvPr/>
          </p:nvSpPr>
          <p:spPr>
            <a:xfrm rot="10800000">
              <a:off x="1909334" y="41127"/>
              <a:ext cx="6885193" cy="603766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52AE212B-7FFB-4347-ABAE-BEB51508966B}"/>
                </a:ext>
              </a:extLst>
            </p:cNvPr>
            <p:cNvSpPr txBox="1"/>
            <p:nvPr/>
          </p:nvSpPr>
          <p:spPr>
            <a:xfrm rot="21600000">
              <a:off x="2060275" y="41127"/>
              <a:ext cx="6734252" cy="603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J _ _RN_ L/REFL_ _T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2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B688-27C5-4B44-9E7B-B8EB5728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13" y="421689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LOOK AFTER YOURSELF </a:t>
            </a:r>
            <a:b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ESTABLISH GOOD HABITS</a:t>
            </a:r>
            <a:b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1: AT HOME AND IN YOUR HEAD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8FBDEF-E6EC-44A1-9135-563DDC0E63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969640"/>
              </p:ext>
            </p:extLst>
          </p:nvPr>
        </p:nvGraphicFramePr>
        <p:xfrm>
          <a:off x="914400" y="2102955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93945E4-081F-4498-A627-C45D9021872B}"/>
              </a:ext>
            </a:extLst>
          </p:cNvPr>
          <p:cNvSpPr/>
          <p:nvPr/>
        </p:nvSpPr>
        <p:spPr>
          <a:xfrm>
            <a:off x="2610678" y="2169216"/>
            <a:ext cx="410817" cy="573985"/>
          </a:xfrm>
          <a:prstGeom prst="ellipse">
            <a:avLst/>
          </a:prstGeom>
          <a:solidFill>
            <a:srgbClr val="EE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0C7DF9-6B69-4CB7-84B6-E7BC57956DD5}"/>
              </a:ext>
            </a:extLst>
          </p:cNvPr>
          <p:cNvSpPr/>
          <p:nvPr/>
        </p:nvSpPr>
        <p:spPr>
          <a:xfrm>
            <a:off x="2620617" y="3015905"/>
            <a:ext cx="410817" cy="573985"/>
          </a:xfrm>
          <a:prstGeom prst="ellipse">
            <a:avLst/>
          </a:prstGeom>
          <a:solidFill>
            <a:srgbClr val="EE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C08E00-FFFC-4639-97F0-ACCD29C025E5}"/>
              </a:ext>
            </a:extLst>
          </p:cNvPr>
          <p:cNvGrpSpPr/>
          <p:nvPr/>
        </p:nvGrpSpPr>
        <p:grpSpPr>
          <a:xfrm>
            <a:off x="2930292" y="3040052"/>
            <a:ext cx="6770988" cy="603766"/>
            <a:chOff x="3150299" y="3110983"/>
            <a:chExt cx="6885193" cy="603766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F3D98AD8-1B9E-4FB9-B9D7-AC5EB983683F}"/>
                </a:ext>
              </a:extLst>
            </p:cNvPr>
            <p:cNvSpPr/>
            <p:nvPr/>
          </p:nvSpPr>
          <p:spPr>
            <a:xfrm rot="10800000">
              <a:off x="3150299" y="3110983"/>
              <a:ext cx="6885193" cy="603766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Pentagon 4">
              <a:extLst>
                <a:ext uri="{FF2B5EF4-FFF2-40B4-BE49-F238E27FC236}">
                  <a16:creationId xmlns:a16="http://schemas.microsoft.com/office/drawing/2014/main" id="{1ACF6A38-3966-4258-A4B1-661DA240757E}"/>
                </a:ext>
              </a:extLst>
            </p:cNvPr>
            <p:cNvSpPr txBox="1"/>
            <p:nvPr/>
          </p:nvSpPr>
          <p:spPr>
            <a:xfrm rot="21600000">
              <a:off x="3301240" y="3110983"/>
              <a:ext cx="6734252" cy="603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EAT, SLEEP, MOVE, RELAX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9C204D8-0CF6-4B33-B790-9DF476394442}"/>
              </a:ext>
            </a:extLst>
          </p:cNvPr>
          <p:cNvSpPr/>
          <p:nvPr/>
        </p:nvSpPr>
        <p:spPr>
          <a:xfrm>
            <a:off x="2620617" y="3960330"/>
            <a:ext cx="410817" cy="573985"/>
          </a:xfrm>
          <a:prstGeom prst="ellipse">
            <a:avLst/>
          </a:prstGeom>
          <a:solidFill>
            <a:srgbClr val="EEC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D6868F-997D-4110-97E5-D3FFF758D58B}"/>
              </a:ext>
            </a:extLst>
          </p:cNvPr>
          <p:cNvGrpSpPr/>
          <p:nvPr/>
        </p:nvGrpSpPr>
        <p:grpSpPr>
          <a:xfrm>
            <a:off x="2885659" y="4022166"/>
            <a:ext cx="6885193" cy="603766"/>
            <a:chOff x="1935158" y="1896462"/>
            <a:chExt cx="6885193" cy="603766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EB9DF877-3509-4192-BAED-E4251AD5F333}"/>
                </a:ext>
              </a:extLst>
            </p:cNvPr>
            <p:cNvSpPr/>
            <p:nvPr/>
          </p:nvSpPr>
          <p:spPr>
            <a:xfrm rot="10800000">
              <a:off x="1935158" y="1896462"/>
              <a:ext cx="6885193" cy="603766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Pentagon 4">
              <a:extLst>
                <a:ext uri="{FF2B5EF4-FFF2-40B4-BE49-F238E27FC236}">
                  <a16:creationId xmlns:a16="http://schemas.microsoft.com/office/drawing/2014/main" id="{C2B0F3EE-783C-4FC5-A9C7-A6A6D335E231}"/>
                </a:ext>
              </a:extLst>
            </p:cNvPr>
            <p:cNvSpPr txBox="1"/>
            <p:nvPr/>
          </p:nvSpPr>
          <p:spPr>
            <a:xfrm rot="21600000">
              <a:off x="2086099" y="1896462"/>
              <a:ext cx="6734252" cy="603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CONTROL YOUR TIME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20E1CF-5217-4E7B-8EB0-9168862EFEB3}"/>
              </a:ext>
            </a:extLst>
          </p:cNvPr>
          <p:cNvGrpSpPr/>
          <p:nvPr/>
        </p:nvGrpSpPr>
        <p:grpSpPr>
          <a:xfrm>
            <a:off x="2885660" y="5030705"/>
            <a:ext cx="6885193" cy="603766"/>
            <a:chOff x="1955371" y="2944242"/>
            <a:chExt cx="6885193" cy="603766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47C6D033-3A34-4C37-AC7B-41739FB144D8}"/>
                </a:ext>
              </a:extLst>
            </p:cNvPr>
            <p:cNvSpPr/>
            <p:nvPr/>
          </p:nvSpPr>
          <p:spPr>
            <a:xfrm rot="10800000">
              <a:off x="1955371" y="2944242"/>
              <a:ext cx="6885193" cy="603766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Pentagon 4">
              <a:extLst>
                <a:ext uri="{FF2B5EF4-FFF2-40B4-BE49-F238E27FC236}">
                  <a16:creationId xmlns:a16="http://schemas.microsoft.com/office/drawing/2014/main" id="{BE5042A7-F3AA-4683-9627-BB44741DB049}"/>
                </a:ext>
              </a:extLst>
            </p:cNvPr>
            <p:cNvSpPr txBox="1"/>
            <p:nvPr/>
          </p:nvSpPr>
          <p:spPr>
            <a:xfrm rot="21600000">
              <a:off x="2106312" y="2944242"/>
              <a:ext cx="6734252" cy="603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“YET”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B6129B-E031-4E0D-9E69-852CD3D9CDA8}"/>
              </a:ext>
            </a:extLst>
          </p:cNvPr>
          <p:cNvGrpSpPr/>
          <p:nvPr/>
        </p:nvGrpSpPr>
        <p:grpSpPr>
          <a:xfrm>
            <a:off x="2816086" y="2135306"/>
            <a:ext cx="6885193" cy="603766"/>
            <a:chOff x="1909334" y="41127"/>
            <a:chExt cx="6885193" cy="603766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088812D4-32A2-48F5-A794-D9CFA6D423D5}"/>
                </a:ext>
              </a:extLst>
            </p:cNvPr>
            <p:cNvSpPr/>
            <p:nvPr/>
          </p:nvSpPr>
          <p:spPr>
            <a:xfrm rot="10800000">
              <a:off x="1909334" y="41127"/>
              <a:ext cx="6885193" cy="603766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52AE212B-7FFB-4347-ABAE-BEB51508966B}"/>
                </a:ext>
              </a:extLst>
            </p:cNvPr>
            <p:cNvSpPr txBox="1"/>
            <p:nvPr/>
          </p:nvSpPr>
          <p:spPr>
            <a:xfrm rot="21600000">
              <a:off x="2060275" y="41127"/>
              <a:ext cx="6734252" cy="603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JOURNAL/REFLECT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9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258" y="570411"/>
            <a:ext cx="5825382" cy="6065520"/>
          </a:xfrm>
        </p:spPr>
        <p:txBody>
          <a:bodyPr>
            <a:normAutofit fontScale="90000"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WORK PLANNER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- Marking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-Planning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- Whole school calendar – find out when and where the ‘pinch points’ are and plan for them.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- Plan when you are NOT going to work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7EDF71-49BF-415F-B5DC-354A52368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6142E464-71A7-4BBA-9217-2C056C212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3607"/>
          <a:stretch/>
        </p:blipFill>
        <p:spPr bwMode="auto">
          <a:xfrm>
            <a:off x="553945" y="513805"/>
            <a:ext cx="4888230" cy="58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1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B688-27C5-4B44-9E7B-B8EB5728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420" y="434954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LOOK AFTER YOURSELF </a:t>
            </a:r>
            <a:b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ESTABLISH GOOD HABITS</a:t>
            </a:r>
            <a:b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SCHOOL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8FBDEF-E6EC-44A1-9135-563DDC0E63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598255"/>
              </p:ext>
            </p:extLst>
          </p:nvPr>
        </p:nvGraphicFramePr>
        <p:xfrm>
          <a:off x="-567720" y="2102955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1C08E00-FFFC-4639-97F0-ACCD29C025E5}"/>
              </a:ext>
            </a:extLst>
          </p:cNvPr>
          <p:cNvGrpSpPr/>
          <p:nvPr/>
        </p:nvGrpSpPr>
        <p:grpSpPr>
          <a:xfrm>
            <a:off x="1446833" y="3048335"/>
            <a:ext cx="6770988" cy="603766"/>
            <a:chOff x="3150299" y="3110983"/>
            <a:chExt cx="6885193" cy="603766"/>
          </a:xfr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F3D98AD8-1B9E-4FB9-B9D7-AC5EB983683F}"/>
                </a:ext>
              </a:extLst>
            </p:cNvPr>
            <p:cNvSpPr/>
            <p:nvPr/>
          </p:nvSpPr>
          <p:spPr>
            <a:xfrm rot="10800000">
              <a:off x="3150299" y="3110983"/>
              <a:ext cx="6885193" cy="603766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Pentagon 4">
              <a:extLst>
                <a:ext uri="{FF2B5EF4-FFF2-40B4-BE49-F238E27FC236}">
                  <a16:creationId xmlns:a16="http://schemas.microsoft.com/office/drawing/2014/main" id="{1ACF6A38-3966-4258-A4B1-661DA240757E}"/>
                </a:ext>
              </a:extLst>
            </p:cNvPr>
            <p:cNvSpPr txBox="1"/>
            <p:nvPr/>
          </p:nvSpPr>
          <p:spPr>
            <a:xfrm rot="21600000">
              <a:off x="3301240" y="3110983"/>
              <a:ext cx="6734252" cy="6037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DO THE B _ _ _ _ S  WELL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D6868F-997D-4110-97E5-D3FFF758D58B}"/>
              </a:ext>
            </a:extLst>
          </p:cNvPr>
          <p:cNvGrpSpPr/>
          <p:nvPr/>
        </p:nvGrpSpPr>
        <p:grpSpPr>
          <a:xfrm>
            <a:off x="1370758" y="3993080"/>
            <a:ext cx="6885193" cy="603766"/>
            <a:chOff x="1935158" y="1896462"/>
            <a:chExt cx="6885193" cy="603766"/>
          </a:xfr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EB9DF877-3509-4192-BAED-E4251AD5F333}"/>
                </a:ext>
              </a:extLst>
            </p:cNvPr>
            <p:cNvSpPr/>
            <p:nvPr/>
          </p:nvSpPr>
          <p:spPr>
            <a:xfrm rot="10800000">
              <a:off x="1935158" y="1896462"/>
              <a:ext cx="6885193" cy="603766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Pentagon 4">
              <a:extLst>
                <a:ext uri="{FF2B5EF4-FFF2-40B4-BE49-F238E27FC236}">
                  <a16:creationId xmlns:a16="http://schemas.microsoft.com/office/drawing/2014/main" id="{C2B0F3EE-783C-4FC5-A9C7-A6A6D335E231}"/>
                </a:ext>
              </a:extLst>
            </p:cNvPr>
            <p:cNvSpPr txBox="1"/>
            <p:nvPr/>
          </p:nvSpPr>
          <p:spPr>
            <a:xfrm rot="21600000">
              <a:off x="2086099" y="1896462"/>
              <a:ext cx="6734252" cy="6037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DON’T TRY TO DO </a:t>
              </a:r>
              <a:r>
                <a:rPr lang="en-GB" sz="3100">
                  <a:latin typeface="Aharoni" panose="02010803020104030203" pitchFamily="2" charset="-79"/>
                  <a:cs typeface="Aharoni" panose="02010803020104030203" pitchFamily="2" charset="-79"/>
                </a:rPr>
                <a:t>_ _</a:t>
              </a: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ERY_ _ _ _G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20E1CF-5217-4E7B-8EB0-9168862EFEB3}"/>
              </a:ext>
            </a:extLst>
          </p:cNvPr>
          <p:cNvGrpSpPr/>
          <p:nvPr/>
        </p:nvGrpSpPr>
        <p:grpSpPr>
          <a:xfrm>
            <a:off x="1370758" y="5050147"/>
            <a:ext cx="6885193" cy="603766"/>
            <a:chOff x="1955371" y="2944242"/>
            <a:chExt cx="6885193" cy="603766"/>
          </a:xfr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47C6D033-3A34-4C37-AC7B-41739FB144D8}"/>
                </a:ext>
              </a:extLst>
            </p:cNvPr>
            <p:cNvSpPr/>
            <p:nvPr/>
          </p:nvSpPr>
          <p:spPr>
            <a:xfrm rot="10800000">
              <a:off x="1955371" y="2944242"/>
              <a:ext cx="6885193" cy="603766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Pentagon 4">
              <a:extLst>
                <a:ext uri="{FF2B5EF4-FFF2-40B4-BE49-F238E27FC236}">
                  <a16:creationId xmlns:a16="http://schemas.microsoft.com/office/drawing/2014/main" id="{BE5042A7-F3AA-4683-9627-BB44741DB049}"/>
                </a:ext>
              </a:extLst>
            </p:cNvPr>
            <p:cNvSpPr txBox="1"/>
            <p:nvPr/>
          </p:nvSpPr>
          <p:spPr>
            <a:xfrm rot="21600000">
              <a:off x="2106312" y="2944242"/>
              <a:ext cx="6734252" cy="6037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BE CONSISTENTLY G_OD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B6129B-E031-4E0D-9E69-852CD3D9CDA8}"/>
              </a:ext>
            </a:extLst>
          </p:cNvPr>
          <p:cNvGrpSpPr/>
          <p:nvPr/>
        </p:nvGrpSpPr>
        <p:grpSpPr>
          <a:xfrm>
            <a:off x="1446228" y="2145554"/>
            <a:ext cx="6885193" cy="603766"/>
            <a:chOff x="1909334" y="41127"/>
            <a:chExt cx="6885193" cy="603766"/>
          </a:xfr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088812D4-32A2-48F5-A794-D9CFA6D423D5}"/>
                </a:ext>
              </a:extLst>
            </p:cNvPr>
            <p:cNvSpPr/>
            <p:nvPr/>
          </p:nvSpPr>
          <p:spPr>
            <a:xfrm rot="10800000">
              <a:off x="1909334" y="41127"/>
              <a:ext cx="6885193" cy="603766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52AE212B-7FFB-4347-ABAE-BEB51508966B}"/>
                </a:ext>
              </a:extLst>
            </p:cNvPr>
            <p:cNvSpPr txBox="1"/>
            <p:nvPr/>
          </p:nvSpPr>
          <p:spPr>
            <a:xfrm rot="21600000">
              <a:off x="2060275" y="41127"/>
              <a:ext cx="6734252" cy="6037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INVEST IN R___________</a:t>
              </a:r>
            </a:p>
          </p:txBody>
        </p:sp>
      </p:grpSp>
      <p:pic>
        <p:nvPicPr>
          <p:cNvPr id="2050" name="Picture 2" descr="https://tse2.mm.bing.net/th?id=OIP.0MSFUSDDPu32G2pj8eZcQgHaHa&amp;pid=Api&amp;P=0&amp;w=300&amp;h=300">
            <a:extLst>
              <a:ext uri="{FF2B5EF4-FFF2-40B4-BE49-F238E27FC236}">
                <a16:creationId xmlns:a16="http://schemas.microsoft.com/office/drawing/2014/main" id="{94DFF0DB-F821-4EDF-98C0-B90FA2C2D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50" y="31610"/>
            <a:ext cx="2392991" cy="23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7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B688-27C5-4B44-9E7B-B8EB5728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420" y="434954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LOOK AFTER YOURSELF </a:t>
            </a:r>
            <a:b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ESTABLISH GOOD HABITS</a:t>
            </a:r>
            <a:b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2: IN SCHOOL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8FBDEF-E6EC-44A1-9135-563DDC0E63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567720" y="2102955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1C08E00-FFFC-4639-97F0-ACCD29C025E5}"/>
              </a:ext>
            </a:extLst>
          </p:cNvPr>
          <p:cNvGrpSpPr/>
          <p:nvPr/>
        </p:nvGrpSpPr>
        <p:grpSpPr>
          <a:xfrm>
            <a:off x="1446833" y="3048335"/>
            <a:ext cx="6770988" cy="603766"/>
            <a:chOff x="3150299" y="3110983"/>
            <a:chExt cx="6885193" cy="603766"/>
          </a:xfr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F3D98AD8-1B9E-4FB9-B9D7-AC5EB983683F}"/>
                </a:ext>
              </a:extLst>
            </p:cNvPr>
            <p:cNvSpPr/>
            <p:nvPr/>
          </p:nvSpPr>
          <p:spPr>
            <a:xfrm rot="10800000">
              <a:off x="3150299" y="3110983"/>
              <a:ext cx="6885193" cy="603766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Pentagon 4">
              <a:extLst>
                <a:ext uri="{FF2B5EF4-FFF2-40B4-BE49-F238E27FC236}">
                  <a16:creationId xmlns:a16="http://schemas.microsoft.com/office/drawing/2014/main" id="{1ACF6A38-3966-4258-A4B1-661DA240757E}"/>
                </a:ext>
              </a:extLst>
            </p:cNvPr>
            <p:cNvSpPr txBox="1"/>
            <p:nvPr/>
          </p:nvSpPr>
          <p:spPr>
            <a:xfrm rot="21600000">
              <a:off x="3301240" y="3110983"/>
              <a:ext cx="6734252" cy="6037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DO THE BASICS WELL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D6868F-997D-4110-97E5-D3FFF758D58B}"/>
              </a:ext>
            </a:extLst>
          </p:cNvPr>
          <p:cNvGrpSpPr/>
          <p:nvPr/>
        </p:nvGrpSpPr>
        <p:grpSpPr>
          <a:xfrm>
            <a:off x="1370758" y="3993080"/>
            <a:ext cx="6885193" cy="603766"/>
            <a:chOff x="1935158" y="1896462"/>
            <a:chExt cx="6885193" cy="603766"/>
          </a:xfr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EB9DF877-3509-4192-BAED-E4251AD5F333}"/>
                </a:ext>
              </a:extLst>
            </p:cNvPr>
            <p:cNvSpPr/>
            <p:nvPr/>
          </p:nvSpPr>
          <p:spPr>
            <a:xfrm rot="10800000">
              <a:off x="1935158" y="1896462"/>
              <a:ext cx="6885193" cy="603766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Pentagon 4">
              <a:extLst>
                <a:ext uri="{FF2B5EF4-FFF2-40B4-BE49-F238E27FC236}">
                  <a16:creationId xmlns:a16="http://schemas.microsoft.com/office/drawing/2014/main" id="{C2B0F3EE-783C-4FC5-A9C7-A6A6D335E231}"/>
                </a:ext>
              </a:extLst>
            </p:cNvPr>
            <p:cNvSpPr txBox="1"/>
            <p:nvPr/>
          </p:nvSpPr>
          <p:spPr>
            <a:xfrm rot="21600000">
              <a:off x="2086099" y="1896462"/>
              <a:ext cx="6734252" cy="6037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DON’T TRY TO DO EVERYTHING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20E1CF-5217-4E7B-8EB0-9168862EFEB3}"/>
              </a:ext>
            </a:extLst>
          </p:cNvPr>
          <p:cNvGrpSpPr/>
          <p:nvPr/>
        </p:nvGrpSpPr>
        <p:grpSpPr>
          <a:xfrm>
            <a:off x="1370758" y="5050147"/>
            <a:ext cx="6885193" cy="603766"/>
            <a:chOff x="1955371" y="2944242"/>
            <a:chExt cx="6885193" cy="603766"/>
          </a:xfr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47C6D033-3A34-4C37-AC7B-41739FB144D8}"/>
                </a:ext>
              </a:extLst>
            </p:cNvPr>
            <p:cNvSpPr/>
            <p:nvPr/>
          </p:nvSpPr>
          <p:spPr>
            <a:xfrm rot="10800000">
              <a:off x="1955371" y="2944242"/>
              <a:ext cx="6885193" cy="603766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Pentagon 4">
              <a:extLst>
                <a:ext uri="{FF2B5EF4-FFF2-40B4-BE49-F238E27FC236}">
                  <a16:creationId xmlns:a16="http://schemas.microsoft.com/office/drawing/2014/main" id="{BE5042A7-F3AA-4683-9627-BB44741DB049}"/>
                </a:ext>
              </a:extLst>
            </p:cNvPr>
            <p:cNvSpPr txBox="1"/>
            <p:nvPr/>
          </p:nvSpPr>
          <p:spPr>
            <a:xfrm rot="21600000">
              <a:off x="2106312" y="2944242"/>
              <a:ext cx="6734252" cy="6037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BE CONSISTENTLY GOOD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B6129B-E031-4E0D-9E69-852CD3D9CDA8}"/>
              </a:ext>
            </a:extLst>
          </p:cNvPr>
          <p:cNvGrpSpPr/>
          <p:nvPr/>
        </p:nvGrpSpPr>
        <p:grpSpPr>
          <a:xfrm>
            <a:off x="1446228" y="2145554"/>
            <a:ext cx="6885193" cy="603766"/>
            <a:chOff x="1909334" y="41127"/>
            <a:chExt cx="6885193" cy="603766"/>
          </a:xfr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088812D4-32A2-48F5-A794-D9CFA6D423D5}"/>
                </a:ext>
              </a:extLst>
            </p:cNvPr>
            <p:cNvSpPr/>
            <p:nvPr/>
          </p:nvSpPr>
          <p:spPr>
            <a:xfrm rot="10800000">
              <a:off x="1909334" y="41127"/>
              <a:ext cx="6885193" cy="603766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52AE212B-7FFB-4347-ABAE-BEB51508966B}"/>
                </a:ext>
              </a:extLst>
            </p:cNvPr>
            <p:cNvSpPr txBox="1"/>
            <p:nvPr/>
          </p:nvSpPr>
          <p:spPr>
            <a:xfrm rot="21600000">
              <a:off x="2060275" y="41127"/>
              <a:ext cx="6734252" cy="6037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244" tIns="118110" rIns="220472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kern="1200">
                  <a:latin typeface="Aharoni" panose="02010803020104030203" pitchFamily="2" charset="-79"/>
                  <a:cs typeface="Aharoni" panose="02010803020104030203" pitchFamily="2" charset="-79"/>
                </a:rPr>
                <a:t>INVEST IN RELATIONSHIP</a:t>
              </a:r>
            </a:p>
          </p:txBody>
        </p:sp>
      </p:grpSp>
      <p:pic>
        <p:nvPicPr>
          <p:cNvPr id="2050" name="Picture 2" descr="https://tse2.mm.bing.net/th?id=OIP.0MSFUSDDPu32G2pj8eZcQgHaHa&amp;pid=Api&amp;P=0&amp;w=300&amp;h=300">
            <a:extLst>
              <a:ext uri="{FF2B5EF4-FFF2-40B4-BE49-F238E27FC236}">
                <a16:creationId xmlns:a16="http://schemas.microsoft.com/office/drawing/2014/main" id="{94DFF0DB-F821-4EDF-98C0-B90FA2C2D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50" y="31610"/>
            <a:ext cx="2392991" cy="23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9C765F-C48A-48B5-A830-AC7F51909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5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DA9F9-495A-4C1C-93D4-4C358829B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22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B2E7C2-ED64-4C68-AD18-08D135B85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00B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52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st Disney Character List (A to Z) | Featured Animation">
            <a:extLst>
              <a:ext uri="{FF2B5EF4-FFF2-40B4-BE49-F238E27FC236}">
                <a16:creationId xmlns:a16="http://schemas.microsoft.com/office/drawing/2014/main" id="{B0B4AC74-D75E-476B-9CDF-661D8193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00" y="1025803"/>
            <a:ext cx="10346800" cy="39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D1065E-7DEC-4FC2-B030-9E9A1DB2FAE5}"/>
              </a:ext>
            </a:extLst>
          </p:cNvPr>
          <p:cNvSpPr txBox="1"/>
          <p:nvPr/>
        </p:nvSpPr>
        <p:spPr>
          <a:xfrm>
            <a:off x="2570480" y="264160"/>
            <a:ext cx="7534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as many Disney Characters as you can…</a:t>
            </a:r>
          </a:p>
        </p:txBody>
      </p:sp>
    </p:spTree>
    <p:extLst>
      <p:ext uri="{BB962C8B-B14F-4D97-AF65-F5344CB8AC3E}">
        <p14:creationId xmlns:p14="http://schemas.microsoft.com/office/powerpoint/2010/main" val="98549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FE410D-F88E-4C96-9695-93F056A43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318" y="1698026"/>
            <a:ext cx="3504935" cy="3597627"/>
          </a:xfrm>
          <a:prstGeom prst="ellipse">
            <a:avLst/>
          </a:prstGeom>
          <a:ln w="76200">
            <a:solidFill>
              <a:srgbClr val="B0AFEB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B6F95C-3D5A-413B-BAE7-3E2DA3A0ADE4}"/>
              </a:ext>
            </a:extLst>
          </p:cNvPr>
          <p:cNvSpPr/>
          <p:nvPr/>
        </p:nvSpPr>
        <p:spPr>
          <a:xfrm>
            <a:off x="5369063" y="4312791"/>
            <a:ext cx="240809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Induction Tutor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AA9355-DBE6-4FC3-BB0E-27CA34427115}"/>
              </a:ext>
            </a:extLst>
          </p:cNvPr>
          <p:cNvSpPr/>
          <p:nvPr/>
        </p:nvSpPr>
        <p:spPr>
          <a:xfrm>
            <a:off x="9467672" y="4710878"/>
            <a:ext cx="240809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Mentor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764D4F-41E0-4D2F-A61E-6666143B8374}"/>
              </a:ext>
            </a:extLst>
          </p:cNvPr>
          <p:cNvSpPr/>
          <p:nvPr/>
        </p:nvSpPr>
        <p:spPr>
          <a:xfrm>
            <a:off x="7371356" y="1467991"/>
            <a:ext cx="240809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ECT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60CBB6-B382-45E1-94B4-EB9B95CE88B7}"/>
              </a:ext>
            </a:extLst>
          </p:cNvPr>
          <p:cNvSpPr/>
          <p:nvPr/>
        </p:nvSpPr>
        <p:spPr>
          <a:xfrm>
            <a:off x="6482277" y="380735"/>
            <a:ext cx="427238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Appropriate Body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028" name="Picture 4" descr="Best Disney Character List (A to Z) | Featured Animation">
            <a:extLst>
              <a:ext uri="{FF2B5EF4-FFF2-40B4-BE49-F238E27FC236}">
                <a16:creationId xmlns:a16="http://schemas.microsoft.com/office/drawing/2014/main" id="{B0B4AC74-D75E-476B-9CDF-661D8193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1" y="2259068"/>
            <a:ext cx="4927600" cy="187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us Sign Math Equal Signs Equals Equality Symbol And - Simbolo Igual Png,  Transparent Png , Transparent Png Image - PNGitem">
            <a:extLst>
              <a:ext uri="{FF2B5EF4-FFF2-40B4-BE49-F238E27FC236}">
                <a16:creationId xmlns:a16="http://schemas.microsoft.com/office/drawing/2014/main" id="{2AAFB424-7C41-4EAF-A540-1616A2504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81" y="2951975"/>
            <a:ext cx="1487837" cy="7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Question mark">
            <a:extLst>
              <a:ext uri="{FF2B5EF4-FFF2-40B4-BE49-F238E27FC236}">
                <a16:creationId xmlns:a16="http://schemas.microsoft.com/office/drawing/2014/main" id="{9551EB6F-EA1E-4449-A451-B26986B18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0279" y="4598932"/>
            <a:ext cx="1885885" cy="188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3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0D622C-6BDD-402D-A5CD-3EAF382C5910}"/>
              </a:ext>
            </a:extLst>
          </p:cNvPr>
          <p:cNvCxnSpPr/>
          <p:nvPr/>
        </p:nvCxnSpPr>
        <p:spPr>
          <a:xfrm>
            <a:off x="107576" y="1108129"/>
            <a:ext cx="12084424" cy="0"/>
          </a:xfrm>
          <a:prstGeom prst="line">
            <a:avLst/>
          </a:prstGeom>
          <a:ln w="76200">
            <a:solidFill>
              <a:srgbClr val="B0AF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C01BA2-D4FB-4042-951C-DCC985015EA1}"/>
              </a:ext>
            </a:extLst>
          </p:cNvPr>
          <p:cNvSpPr txBox="1"/>
          <p:nvPr/>
        </p:nvSpPr>
        <p:spPr>
          <a:xfrm>
            <a:off x="0" y="121023"/>
            <a:ext cx="35365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1B1A6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Induction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B1A6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76AC3F78-0713-4B40-B66D-7F557C8021DD}"/>
              </a:ext>
            </a:extLst>
          </p:cNvPr>
          <p:cNvSpPr/>
          <p:nvPr/>
        </p:nvSpPr>
        <p:spPr>
          <a:xfrm>
            <a:off x="107576" y="5130066"/>
            <a:ext cx="11876253" cy="517685"/>
          </a:xfrm>
          <a:prstGeom prst="roundRect">
            <a:avLst>
              <a:gd name="adj" fmla="val 11980"/>
            </a:avLst>
          </a:prstGeom>
          <a:solidFill>
            <a:schemeClr val="bg1"/>
          </a:solidFill>
          <a:ln w="57150">
            <a:solidFill>
              <a:srgbClr val="EA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2B0F18-1EEE-4532-8DDD-03907A9CBEF2}"/>
              </a:ext>
            </a:extLst>
          </p:cNvPr>
          <p:cNvSpPr/>
          <p:nvPr/>
        </p:nvSpPr>
        <p:spPr>
          <a:xfrm>
            <a:off x="878729" y="5124531"/>
            <a:ext cx="11205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EA53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full Induction Guidance for Early Career Teachers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https://assets.publishing.service.gov.uk/government/uploads/system/uploads/attachment_data/file/972316/Statutory_Induction_Guidance_2021_final__002_____1___1_.pdf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8FE01C-A919-4996-A8F2-6832C186C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1" y="5223498"/>
            <a:ext cx="643993" cy="7557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18D75B-74CD-462C-B4D3-B218716275BD}"/>
              </a:ext>
            </a:extLst>
          </p:cNvPr>
          <p:cNvSpPr txBox="1"/>
          <p:nvPr/>
        </p:nvSpPr>
        <p:spPr>
          <a:xfrm>
            <a:off x="6981" y="1203291"/>
            <a:ext cx="68087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5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qualified teachers who are employed in a relevant school in England must, by law, have completed an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5B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induction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period satisfactorily.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5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Statutory induction is not a legal requirement to teach in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5B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5B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5B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5B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5B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5B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5B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BSOs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but may be served in these settings.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5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5B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Career Framework (ECF) based training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expected to be embedded as a central aspect of induction.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5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5B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appropriate body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(AB) has the main QA role within the induction process. The AB is responsible for checking schools have put in place an induction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based on the ECF.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B5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5B5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Monitoring and support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throughout induction should be sufficient that there are no surprises when an ECT reaches a formal assessment point.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FEE2C1A-AC5B-4C4F-81CB-2EED1D34DB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2" r="3828"/>
          <a:stretch/>
        </p:blipFill>
        <p:spPr>
          <a:xfrm>
            <a:off x="6815737" y="1229019"/>
            <a:ext cx="5268687" cy="3797585"/>
          </a:xfrm>
          <a:prstGeom prst="rect">
            <a:avLst/>
          </a:prstGeom>
        </p:spPr>
      </p:pic>
      <p:pic>
        <p:nvPicPr>
          <p:cNvPr id="11" name="Picture 4" descr="Best Disney Character List (A to Z) | Featured Animation">
            <a:extLst>
              <a:ext uri="{FF2B5EF4-FFF2-40B4-BE49-F238E27FC236}">
                <a16:creationId xmlns:a16="http://schemas.microsoft.com/office/drawing/2014/main" id="{2DD37A57-9C25-4772-99B5-D08BD6376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183" y="258629"/>
            <a:ext cx="1974241" cy="75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842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8277D889-9A0D-4BBB-BF7C-F815E072696A}"/>
              </a:ext>
            </a:extLst>
          </p:cNvPr>
          <p:cNvSpPr/>
          <p:nvPr/>
        </p:nvSpPr>
        <p:spPr>
          <a:xfrm>
            <a:off x="444207" y="4177156"/>
            <a:ext cx="1193800" cy="1117600"/>
          </a:xfrm>
          <a:prstGeom prst="ellipse">
            <a:avLst/>
          </a:prstGeom>
          <a:solidFill>
            <a:srgbClr val="FFC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88473AD-44D0-4D3B-B027-4C3B0028384A}"/>
              </a:ext>
            </a:extLst>
          </p:cNvPr>
          <p:cNvSpPr/>
          <p:nvPr/>
        </p:nvSpPr>
        <p:spPr>
          <a:xfrm>
            <a:off x="2803663" y="4227924"/>
            <a:ext cx="1193800" cy="1117600"/>
          </a:xfrm>
          <a:prstGeom prst="ellipse">
            <a:avLst/>
          </a:prstGeom>
          <a:solidFill>
            <a:srgbClr val="FFC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FF45ED5-12A6-4C80-AF1A-E75C66FE949E}"/>
              </a:ext>
            </a:extLst>
          </p:cNvPr>
          <p:cNvSpPr/>
          <p:nvPr/>
        </p:nvSpPr>
        <p:spPr>
          <a:xfrm>
            <a:off x="5147943" y="4237392"/>
            <a:ext cx="1193800" cy="1117600"/>
          </a:xfrm>
          <a:prstGeom prst="ellipse">
            <a:avLst/>
          </a:prstGeom>
          <a:solidFill>
            <a:srgbClr val="FFC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D64C308-BAF6-4881-9462-FB5677650993}"/>
              </a:ext>
            </a:extLst>
          </p:cNvPr>
          <p:cNvSpPr/>
          <p:nvPr/>
        </p:nvSpPr>
        <p:spPr>
          <a:xfrm>
            <a:off x="7597639" y="4177156"/>
            <a:ext cx="1193800" cy="1117600"/>
          </a:xfrm>
          <a:prstGeom prst="ellipse">
            <a:avLst/>
          </a:prstGeom>
          <a:solidFill>
            <a:srgbClr val="FFC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720BBF-CC92-4FDC-B01D-EC8BDAEA8428}"/>
              </a:ext>
            </a:extLst>
          </p:cNvPr>
          <p:cNvSpPr/>
          <p:nvPr/>
        </p:nvSpPr>
        <p:spPr>
          <a:xfrm>
            <a:off x="9946972" y="4198839"/>
            <a:ext cx="1193800" cy="1117600"/>
          </a:xfrm>
          <a:prstGeom prst="ellipse">
            <a:avLst/>
          </a:prstGeom>
          <a:solidFill>
            <a:srgbClr val="FFC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B0AFE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C1DE5E-A8EE-42BC-937E-C5C2685E389B}"/>
              </a:ext>
            </a:extLst>
          </p:cNvPr>
          <p:cNvCxnSpPr/>
          <p:nvPr/>
        </p:nvCxnSpPr>
        <p:spPr>
          <a:xfrm>
            <a:off x="107576" y="1108129"/>
            <a:ext cx="12084424" cy="0"/>
          </a:xfrm>
          <a:prstGeom prst="line">
            <a:avLst/>
          </a:prstGeom>
          <a:ln w="76200">
            <a:solidFill>
              <a:srgbClr val="B0AF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880CC0-539F-4B87-960B-844E22F25602}"/>
              </a:ext>
            </a:extLst>
          </p:cNvPr>
          <p:cNvSpPr txBox="1"/>
          <p:nvPr/>
        </p:nvSpPr>
        <p:spPr>
          <a:xfrm>
            <a:off x="0" y="121023"/>
            <a:ext cx="85949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1B1A6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</a:t>
            </a:r>
            <a:r>
              <a:rPr kumimoji="0" lang="en-GB" sz="6600" b="1" i="0" u="none" strike="noStrike" kern="1200" cap="none" spc="0" normalizeH="0" baseline="0" noProof="0" err="1">
                <a:ln>
                  <a:noFill/>
                </a:ln>
                <a:solidFill>
                  <a:srgbClr val="1B1A6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arly</a:t>
            </a:r>
            <a:r>
              <a:rPr kumimoji="0" lang="en-GB" sz="6600" b="1" i="0" u="none" strike="noStrike" kern="1200" cap="none" spc="0" normalizeH="0" baseline="0" noProof="0">
                <a:ln>
                  <a:noFill/>
                </a:ln>
                <a:solidFill>
                  <a:srgbClr val="1B1A6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Career Framework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B1A69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94AB0D-76D3-4EE5-B675-CC443931C7B4}"/>
              </a:ext>
            </a:extLst>
          </p:cNvPr>
          <p:cNvSpPr txBox="1"/>
          <p:nvPr/>
        </p:nvSpPr>
        <p:spPr>
          <a:xfrm>
            <a:off x="39600" y="1117814"/>
            <a:ext cx="1214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2B8F9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Early Career Framework consolidates the…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D57839-FBC9-450C-954E-9DFF9483726C}"/>
              </a:ext>
            </a:extLst>
          </p:cNvPr>
          <p:cNvSpPr/>
          <p:nvPr/>
        </p:nvSpPr>
        <p:spPr>
          <a:xfrm>
            <a:off x="5699263" y="1975641"/>
            <a:ext cx="3105150" cy="723900"/>
          </a:xfrm>
          <a:prstGeom prst="rect">
            <a:avLst/>
          </a:prstGeom>
          <a:solidFill>
            <a:srgbClr val="CD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E825CD-E780-40C9-A983-74DEC44F9045}"/>
              </a:ext>
            </a:extLst>
          </p:cNvPr>
          <p:cNvSpPr/>
          <p:nvPr/>
        </p:nvSpPr>
        <p:spPr>
          <a:xfrm>
            <a:off x="1203463" y="1975641"/>
            <a:ext cx="3200400" cy="723900"/>
          </a:xfrm>
          <a:prstGeom prst="rect">
            <a:avLst/>
          </a:prstGeom>
          <a:solidFill>
            <a:srgbClr val="CD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B77D5A-4908-4AD9-BE33-C340CCA6C2FF}"/>
              </a:ext>
            </a:extLst>
          </p:cNvPr>
          <p:cNvSpPr/>
          <p:nvPr/>
        </p:nvSpPr>
        <p:spPr>
          <a:xfrm>
            <a:off x="237824" y="1784023"/>
            <a:ext cx="1193800" cy="1117600"/>
          </a:xfrm>
          <a:prstGeom prst="ellipse">
            <a:avLst/>
          </a:prstGeom>
          <a:solidFill>
            <a:srgbClr val="2B8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A4E4876-2093-4E9E-A6E6-20E9C8B075D3}"/>
              </a:ext>
            </a:extLst>
          </p:cNvPr>
          <p:cNvSpPr/>
          <p:nvPr/>
        </p:nvSpPr>
        <p:spPr>
          <a:xfrm>
            <a:off x="4748321" y="1784023"/>
            <a:ext cx="1193800" cy="1117600"/>
          </a:xfrm>
          <a:prstGeom prst="ellipse">
            <a:avLst/>
          </a:prstGeom>
          <a:solidFill>
            <a:srgbClr val="2B8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D1DB51-3827-421C-8BE9-0DD30D11C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1" y="1884633"/>
            <a:ext cx="545587" cy="9189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CA27A1-62FE-404F-BE4A-D9FEF4356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58" y="1945018"/>
            <a:ext cx="822889" cy="8382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6A7AB95-0DA6-4E93-8FA4-C5F00BCE0937}"/>
              </a:ext>
            </a:extLst>
          </p:cNvPr>
          <p:cNvSpPr/>
          <p:nvPr/>
        </p:nvSpPr>
        <p:spPr>
          <a:xfrm>
            <a:off x="1498691" y="1907033"/>
            <a:ext cx="3230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Evidence Statements:</a:t>
            </a:r>
            <a:b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Learn that…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9F8840-42D9-4E85-97E4-0B09C5E31BD7}"/>
              </a:ext>
            </a:extLst>
          </p:cNvPr>
          <p:cNvSpPr/>
          <p:nvPr/>
        </p:nvSpPr>
        <p:spPr>
          <a:xfrm>
            <a:off x="6025997" y="1907033"/>
            <a:ext cx="27987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Practice Statements: </a:t>
            </a:r>
            <a:b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Learn how to…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411B1B-3F43-4E45-8DB1-AF4395649D11}"/>
              </a:ext>
            </a:extLst>
          </p:cNvPr>
          <p:cNvSpPr txBox="1"/>
          <p:nvPr/>
        </p:nvSpPr>
        <p:spPr>
          <a:xfrm>
            <a:off x="107576" y="2964623"/>
            <a:ext cx="1214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…of the ITT Core Content Framework.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AD5FED-1296-40D9-BDDC-6DCAB4D43FDA}"/>
              </a:ext>
            </a:extLst>
          </p:cNvPr>
          <p:cNvSpPr txBox="1"/>
          <p:nvPr/>
        </p:nvSpPr>
        <p:spPr>
          <a:xfrm>
            <a:off x="107576" y="3552508"/>
            <a:ext cx="1214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includes sections on…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1D1F1EC-2DFC-4ABE-A0B7-9A85114FC196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1" y="4324647"/>
            <a:ext cx="987472" cy="943091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7FE6324-05FD-41F4-95AC-37A42FB927DA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57" y="4324647"/>
            <a:ext cx="916463" cy="943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1881A2-97A1-49BB-91D6-32EF45FDB429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34" y="4324647"/>
            <a:ext cx="1108409" cy="943091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8CAC55D-F3F8-4AF9-89C2-836B6FB1F75C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57" y="4324647"/>
            <a:ext cx="943091" cy="943091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5B3D35A4-787D-47B5-899A-DEB162A178DA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61" y="4324647"/>
            <a:ext cx="919791" cy="94309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EDB0E1A-5D49-412A-A5A1-F9F045C4F2AD}"/>
              </a:ext>
            </a:extLst>
          </p:cNvPr>
          <p:cNvSpPr/>
          <p:nvPr/>
        </p:nvSpPr>
        <p:spPr>
          <a:xfrm rot="196245">
            <a:off x="179558" y="5410663"/>
            <a:ext cx="197519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Behaviour Management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BE35444-3503-4D76-B84F-59DFECA4FD2F}"/>
              </a:ext>
            </a:extLst>
          </p:cNvPr>
          <p:cNvSpPr/>
          <p:nvPr/>
        </p:nvSpPr>
        <p:spPr>
          <a:xfrm>
            <a:off x="2501278" y="5442247"/>
            <a:ext cx="190258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Pedagogy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A3CC15-15A1-4367-A848-3150F77CCCF8}"/>
              </a:ext>
            </a:extLst>
          </p:cNvPr>
          <p:cNvSpPr/>
          <p:nvPr/>
        </p:nvSpPr>
        <p:spPr>
          <a:xfrm rot="21397859">
            <a:off x="4809554" y="5431887"/>
            <a:ext cx="190258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Curriculum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BB9BC6-0640-41F5-9583-23362031A21B}"/>
              </a:ext>
            </a:extLst>
          </p:cNvPr>
          <p:cNvSpPr/>
          <p:nvPr/>
        </p:nvSpPr>
        <p:spPr>
          <a:xfrm>
            <a:off x="7262998" y="5443155"/>
            <a:ext cx="190258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Assessment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50DD14-FF49-4BD8-80C2-FE6B627C77FD}"/>
              </a:ext>
            </a:extLst>
          </p:cNvPr>
          <p:cNvSpPr/>
          <p:nvPr/>
        </p:nvSpPr>
        <p:spPr>
          <a:xfrm rot="21375297">
            <a:off x="9592580" y="5454794"/>
            <a:ext cx="190258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Professional Behaviours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E5E53C-3F41-4751-979F-0FB2B6AE1EC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7354" y="-148771"/>
            <a:ext cx="3694646" cy="4200119"/>
          </a:xfrm>
          <a:prstGeom prst="rect">
            <a:avLst/>
          </a:prstGeom>
        </p:spPr>
      </p:pic>
      <p:pic>
        <p:nvPicPr>
          <p:cNvPr id="37" name="Picture 4" descr="Best Disney Character List (A to Z) | Featured Animation">
            <a:extLst>
              <a:ext uri="{FF2B5EF4-FFF2-40B4-BE49-F238E27FC236}">
                <a16:creationId xmlns:a16="http://schemas.microsoft.com/office/drawing/2014/main" id="{541FC177-091F-49D0-9E4B-AE6CAF36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858" y="349561"/>
            <a:ext cx="1662142" cy="6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9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4511A-B7B9-A456-75C0-D8080D604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74" y="1750297"/>
            <a:ext cx="5894941" cy="35511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B1416B2-CA98-F172-C76B-0A32FCD16448}"/>
              </a:ext>
            </a:extLst>
          </p:cNvPr>
          <p:cNvSpPr txBox="1">
            <a:spLocks/>
          </p:cNvSpPr>
          <p:nvPr/>
        </p:nvSpPr>
        <p:spPr>
          <a:xfrm>
            <a:off x="195870" y="393843"/>
            <a:ext cx="6075945" cy="108833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GB" sz="3400" b="1">
                <a:latin typeface="Aharoni" panose="02010803020104030203" pitchFamily="2" charset="-79"/>
                <a:cs typeface="Aharoni" panose="02010803020104030203" pitchFamily="2" charset="-79"/>
              </a:rPr>
              <a:t>PART 1: HOW TO THRIVE AS A TEACHER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8B6966-F1EE-7F55-B53D-65AFC34CB741}"/>
              </a:ext>
            </a:extLst>
          </p:cNvPr>
          <p:cNvSpPr txBox="1">
            <a:spLocks/>
          </p:cNvSpPr>
          <p:nvPr/>
        </p:nvSpPr>
        <p:spPr>
          <a:xfrm>
            <a:off x="7078894" y="393843"/>
            <a:ext cx="4800899" cy="108833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GB" sz="3400" b="1">
                <a:latin typeface="Aharoni" panose="02010803020104030203" pitchFamily="2" charset="-79"/>
                <a:cs typeface="Aharoni" panose="02010803020104030203" pitchFamily="2" charset="-79"/>
              </a:rPr>
              <a:t>PART 2: ECF &amp; INDUCTION IN A SCHOOL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92308-95AA-1F37-AC72-16816A73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300" y="1698026"/>
            <a:ext cx="3539776" cy="3633389"/>
          </a:xfrm>
          <a:prstGeom prst="ellipse">
            <a:avLst/>
          </a:prstGeom>
          <a:ln w="76200">
            <a:solidFill>
              <a:srgbClr val="B0AFEB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37C822-0D8E-D405-2703-148BE8717F12}"/>
              </a:ext>
            </a:extLst>
          </p:cNvPr>
          <p:cNvSpPr/>
          <p:nvPr/>
        </p:nvSpPr>
        <p:spPr>
          <a:xfrm>
            <a:off x="6535230" y="4693606"/>
            <a:ext cx="175613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Induction Tutor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082EC9-85F5-A7DA-4088-EFCDF7B6F707}"/>
              </a:ext>
            </a:extLst>
          </p:cNvPr>
          <p:cNvSpPr/>
          <p:nvPr/>
        </p:nvSpPr>
        <p:spPr>
          <a:xfrm>
            <a:off x="9783477" y="4824118"/>
            <a:ext cx="17561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Mentor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1AA6C7-2FF0-DDCE-3CB2-CCCF8DCAECCF}"/>
              </a:ext>
            </a:extLst>
          </p:cNvPr>
          <p:cNvSpPr/>
          <p:nvPr/>
        </p:nvSpPr>
        <p:spPr>
          <a:xfrm>
            <a:off x="8305118" y="1526585"/>
            <a:ext cx="17561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ECT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07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656" y="-60227"/>
            <a:ext cx="10515600" cy="1325563"/>
          </a:xfrm>
        </p:spPr>
        <p:txBody>
          <a:bodyPr/>
          <a:lstStyle/>
          <a:p>
            <a:r>
              <a:rPr lang="en-GB"/>
              <a:t>Spot the difference?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27187-6EDD-4117-9EB3-BEEB59D4034C}"/>
              </a:ext>
            </a:extLst>
          </p:cNvPr>
          <p:cNvSpPr txBox="1"/>
          <p:nvPr/>
        </p:nvSpPr>
        <p:spPr>
          <a:xfrm rot="16200000" flipH="1">
            <a:off x="-3090123" y="3179812"/>
            <a:ext cx="6726039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Understanding the Early Career Framework       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72234-6DFB-43FD-97E5-030231FFE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284" y="5759776"/>
            <a:ext cx="1275652" cy="1098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F48EBD-673E-464F-ADB3-2102F231BB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64"/>
          <a:stretch/>
        </p:blipFill>
        <p:spPr>
          <a:xfrm>
            <a:off x="618378" y="785863"/>
            <a:ext cx="5224006" cy="5901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B1ED2E-3272-45F7-912F-7758B34E7DD6}"/>
              </a:ext>
            </a:extLst>
          </p:cNvPr>
          <p:cNvPicPr/>
          <p:nvPr/>
        </p:nvPicPr>
        <p:blipFill rotWithShape="1">
          <a:blip r:embed="rId5"/>
          <a:srcRect l="40746"/>
          <a:stretch/>
        </p:blipFill>
        <p:spPr>
          <a:xfrm>
            <a:off x="5957032" y="765834"/>
            <a:ext cx="6192904" cy="5398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997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656" y="-60227"/>
            <a:ext cx="10515600" cy="1325563"/>
          </a:xfrm>
        </p:spPr>
        <p:txBody>
          <a:bodyPr/>
          <a:lstStyle/>
          <a:p>
            <a:r>
              <a:rPr lang="en-GB"/>
              <a:t>Spot the difference?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27187-6EDD-4117-9EB3-BEEB59D4034C}"/>
              </a:ext>
            </a:extLst>
          </p:cNvPr>
          <p:cNvSpPr txBox="1"/>
          <p:nvPr/>
        </p:nvSpPr>
        <p:spPr>
          <a:xfrm rot="16200000" flipH="1">
            <a:off x="-3090123" y="3179812"/>
            <a:ext cx="6726039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Understanding the Early Career Framework       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72234-6DFB-43FD-97E5-030231FFE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284" y="5759776"/>
            <a:ext cx="1275652" cy="1098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F48EBD-673E-464F-ADB3-2102F231BB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64"/>
          <a:stretch/>
        </p:blipFill>
        <p:spPr>
          <a:xfrm>
            <a:off x="618378" y="785863"/>
            <a:ext cx="5224006" cy="59014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B1ED2E-3272-45F7-912F-7758B34E7DD6}"/>
              </a:ext>
            </a:extLst>
          </p:cNvPr>
          <p:cNvPicPr/>
          <p:nvPr/>
        </p:nvPicPr>
        <p:blipFill rotWithShape="1">
          <a:blip r:embed="rId5"/>
          <a:srcRect l="40746"/>
          <a:stretch/>
        </p:blipFill>
        <p:spPr>
          <a:xfrm>
            <a:off x="5957032" y="765834"/>
            <a:ext cx="6192904" cy="5398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95498" y="242614"/>
            <a:ext cx="15348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ECF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3484" y="242614"/>
            <a:ext cx="153488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ITT</a:t>
            </a:r>
          </a:p>
        </p:txBody>
      </p:sp>
    </p:spTree>
    <p:extLst>
      <p:ext uri="{BB962C8B-B14F-4D97-AF65-F5344CB8AC3E}">
        <p14:creationId xmlns:p14="http://schemas.microsoft.com/office/powerpoint/2010/main" val="1474490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2412CC-F9D6-4620-B08C-5866D18E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930" y="6098057"/>
            <a:ext cx="6406894" cy="662397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accent1">
                    <a:lumMod val="75000"/>
                  </a:schemeClr>
                </a:solidFill>
              </a:rPr>
              <a:t>A typical Year 1 ECT half-term at Carmel</a:t>
            </a:r>
            <a:endParaRPr lang="en-GB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619AF5E-72CE-4E7F-AC1E-659FB7201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989663"/>
              </p:ext>
            </p:extLst>
          </p:nvPr>
        </p:nvGraphicFramePr>
        <p:xfrm>
          <a:off x="673896" y="-566100"/>
          <a:ext cx="10838214" cy="188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A04F900F-6BA3-4CDB-ACF4-26A33853BAF8}"/>
              </a:ext>
            </a:extLst>
          </p:cNvPr>
          <p:cNvSpPr/>
          <p:nvPr/>
        </p:nvSpPr>
        <p:spPr>
          <a:xfrm>
            <a:off x="8745876" y="1094729"/>
            <a:ext cx="2769232" cy="23342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Learning Community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hour mentor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72FA2DFF-A9FE-46D7-9A95-1E7AE781948F}"/>
              </a:ext>
            </a:extLst>
          </p:cNvPr>
          <p:cNvSpPr/>
          <p:nvPr/>
        </p:nvSpPr>
        <p:spPr>
          <a:xfrm>
            <a:off x="601476" y="1068584"/>
            <a:ext cx="2942241" cy="483377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hour ECT training provided by UCL/NETSP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Module Audit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hour self-directed study for Mentor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39B893E6-D69C-4389-9D55-2C286834B3F8}"/>
              </a:ext>
            </a:extLst>
          </p:cNvPr>
          <p:cNvSpPr/>
          <p:nvPr/>
        </p:nvSpPr>
        <p:spPr>
          <a:xfrm>
            <a:off x="4328065" y="875947"/>
            <a:ext cx="3883937" cy="18855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hour self-directed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hour mentor meeting – protected timetabled time for ECT and Mentor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5061619" y="3769724"/>
          <a:ext cx="2609273" cy="232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E5838D-9BD5-DDB4-DAC1-B728F432E052}"/>
              </a:ext>
            </a:extLst>
          </p:cNvPr>
          <p:cNvSpPr txBox="1"/>
          <p:nvPr/>
        </p:nvSpPr>
        <p:spPr>
          <a:xfrm>
            <a:off x="2778408" y="4245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observation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C3AB9-C5F3-E667-C947-ACC903786043}"/>
              </a:ext>
            </a:extLst>
          </p:cNvPr>
          <p:cNvSpPr txBox="1"/>
          <p:nvPr/>
        </p:nvSpPr>
        <p:spPr>
          <a:xfrm>
            <a:off x="6756400" y="48152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with induction tutor against teacher standards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AAB2D8EA-CA46-3A24-55EC-0A1360D56978}"/>
              </a:ext>
            </a:extLst>
          </p:cNvPr>
          <p:cNvSpPr/>
          <p:nvPr/>
        </p:nvSpPr>
        <p:spPr>
          <a:xfrm>
            <a:off x="4424286" y="2890500"/>
            <a:ext cx="3883937" cy="7180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observation – teacher standards</a:t>
            </a:r>
          </a:p>
        </p:txBody>
      </p: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700BDE5C-7F75-39B5-E732-675872EC9B4E}"/>
              </a:ext>
            </a:extLst>
          </p:cNvPr>
          <p:cNvSpPr/>
          <p:nvPr/>
        </p:nvSpPr>
        <p:spPr>
          <a:xfrm>
            <a:off x="8745875" y="3531344"/>
            <a:ext cx="3014011" cy="14989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with induction tutor against teacher standards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652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3D72-888E-4E7B-820C-C908093C614B}"/>
              </a:ext>
            </a:extLst>
          </p:cNvPr>
          <p:cNvSpPr txBox="1">
            <a:spLocks/>
          </p:cNvSpPr>
          <p:nvPr/>
        </p:nvSpPr>
        <p:spPr>
          <a:xfrm>
            <a:off x="5113132" y="5253416"/>
            <a:ext cx="2598411" cy="97762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YOUR ROUTE TO A SUCCESSFUL ECT INDUCTION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B2E9C3-E7A8-4310-B11E-5B1CAB67094B}"/>
              </a:ext>
            </a:extLst>
          </p:cNvPr>
          <p:cNvSpPr/>
          <p:nvPr/>
        </p:nvSpPr>
        <p:spPr>
          <a:xfrm>
            <a:off x="5564409" y="899961"/>
            <a:ext cx="1850181" cy="842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D7F17-D347-48D5-80A7-49F484F0B2B8}"/>
              </a:ext>
            </a:extLst>
          </p:cNvPr>
          <p:cNvSpPr txBox="1"/>
          <p:nvPr/>
        </p:nvSpPr>
        <p:spPr>
          <a:xfrm>
            <a:off x="4542668" y="233373"/>
            <a:ext cx="13717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MENTOR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4D9E3-5CEF-4416-8C55-EFEEC030F575}"/>
              </a:ext>
            </a:extLst>
          </p:cNvPr>
          <p:cNvSpPr txBox="1"/>
          <p:nvPr/>
        </p:nvSpPr>
        <p:spPr>
          <a:xfrm>
            <a:off x="6008969" y="94873"/>
            <a:ext cx="27690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 MANGERS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PASTORAL   CURRICULUM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58319-73E8-4785-9625-BC07D965DD3B}"/>
              </a:ext>
            </a:extLst>
          </p:cNvPr>
          <p:cNvSpPr txBox="1"/>
          <p:nvPr/>
        </p:nvSpPr>
        <p:spPr>
          <a:xfrm>
            <a:off x="2972541" y="133405"/>
            <a:ext cx="14755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INDUCTION TUTOR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329AF-565B-4B52-AFFE-1677062FB5B0}"/>
              </a:ext>
            </a:extLst>
          </p:cNvPr>
          <p:cNvSpPr txBox="1"/>
          <p:nvPr/>
        </p:nvSpPr>
        <p:spPr>
          <a:xfrm>
            <a:off x="8937983" y="222804"/>
            <a:ext cx="14755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OTHER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D03C78-378E-4DED-9EC6-7E923358F8AA}"/>
              </a:ext>
            </a:extLst>
          </p:cNvPr>
          <p:cNvSpPr/>
          <p:nvPr/>
        </p:nvSpPr>
        <p:spPr>
          <a:xfrm>
            <a:off x="2651242" y="2646886"/>
            <a:ext cx="2228344" cy="17178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CPD &amp; EARLY CAREER FRAMEWORK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5F866-9252-4BB7-B241-4A464BCB8F1D}"/>
              </a:ext>
            </a:extLst>
          </p:cNvPr>
          <p:cNvSpPr txBox="1"/>
          <p:nvPr/>
        </p:nvSpPr>
        <p:spPr>
          <a:xfrm>
            <a:off x="793802" y="2748377"/>
            <a:ext cx="12761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 SCHOOL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8F741-6B83-4FFC-A029-4E5FAE046EC2}"/>
              </a:ext>
            </a:extLst>
          </p:cNvPr>
          <p:cNvSpPr txBox="1"/>
          <p:nvPr/>
        </p:nvSpPr>
        <p:spPr>
          <a:xfrm>
            <a:off x="698188" y="1967349"/>
            <a:ext cx="17227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CAREER FRAMEWORK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2585F-1CB8-4DF4-BCA9-F148C8271FCD}"/>
              </a:ext>
            </a:extLst>
          </p:cNvPr>
          <p:cNvSpPr txBox="1"/>
          <p:nvPr/>
        </p:nvSpPr>
        <p:spPr>
          <a:xfrm>
            <a:off x="751164" y="4534380"/>
            <a:ext cx="13613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PEER SUPPORT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283479-7A1A-4BB9-B68B-2420D612E8B0}"/>
              </a:ext>
            </a:extLst>
          </p:cNvPr>
          <p:cNvSpPr/>
          <p:nvPr/>
        </p:nvSpPr>
        <p:spPr>
          <a:xfrm>
            <a:off x="7957822" y="2870780"/>
            <a:ext cx="2228344" cy="12089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/>
                </a:solidFill>
                <a:latin typeface="Calibri" panose="020F0502020204030204"/>
              </a:rPr>
              <a:t>&amp;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F45027-E500-4EC6-B5DE-C848CC40F30B}"/>
              </a:ext>
            </a:extLst>
          </p:cNvPr>
          <p:cNvSpPr txBox="1"/>
          <p:nvPr/>
        </p:nvSpPr>
        <p:spPr>
          <a:xfrm>
            <a:off x="10180471" y="3672671"/>
            <a:ext cx="17227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TERMLY REVIEWS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91A337-3B8C-420C-8A28-B18B7BD028E5}"/>
              </a:ext>
            </a:extLst>
          </p:cNvPr>
          <p:cNvSpPr txBox="1"/>
          <p:nvPr/>
        </p:nvSpPr>
        <p:spPr>
          <a:xfrm>
            <a:off x="10180472" y="1865856"/>
            <a:ext cx="17227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STANDARDS BASED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405BA3-BA94-42C1-8A93-220B1F27055E}"/>
              </a:ext>
            </a:extLst>
          </p:cNvPr>
          <p:cNvSpPr txBox="1"/>
          <p:nvPr/>
        </p:nvSpPr>
        <p:spPr>
          <a:xfrm>
            <a:off x="10180472" y="2736436"/>
            <a:ext cx="17227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</a:t>
            </a:r>
            <a:r>
              <a:rPr kumimoji="0" lang="en-GB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OBSERVATIONS</a:t>
            </a:r>
            <a:endParaRPr kumimoji="0" lang="en-GB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E95423-6D15-4FBD-9FBB-C8DDDD4B5525}"/>
              </a:ext>
            </a:extLst>
          </p:cNvPr>
          <p:cNvSpPr txBox="1"/>
          <p:nvPr/>
        </p:nvSpPr>
        <p:spPr>
          <a:xfrm>
            <a:off x="10180471" y="4543251"/>
            <a:ext cx="172278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x FORMAL ASSESSMENT REPORTS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691C8E-6375-44E6-B9D9-0BEAF65A31CC}"/>
              </a:ext>
            </a:extLst>
          </p:cNvPr>
          <p:cNvSpPr/>
          <p:nvPr/>
        </p:nvSpPr>
        <p:spPr>
          <a:xfrm>
            <a:off x="-18821" y="7937"/>
            <a:ext cx="612775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AN EARLY CAREER TEACHER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678E8F-4CE6-4F9D-855A-FD8A0CB1B7E1}"/>
              </a:ext>
            </a:extLst>
          </p:cNvPr>
          <p:cNvSpPr txBox="1"/>
          <p:nvPr/>
        </p:nvSpPr>
        <p:spPr>
          <a:xfrm>
            <a:off x="698188" y="3554525"/>
            <a:ext cx="137172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ECF MENTOR</a:t>
            </a: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82C9F5-FF61-AA8B-0F71-B7F7E352E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720" y="1885500"/>
            <a:ext cx="2971236" cy="31028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6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36"/>
    </mc:Choice>
    <mc:Fallback xmlns="">
      <p:transition spd="slow" advTm="83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8D2C29-1E08-4D6A-A997-173CF16D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446" y="81835"/>
            <a:ext cx="8735291" cy="576984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</a:rPr>
              <a:t>Impact on Early Career Teachers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6ED8C0-BC0E-465C-81FE-2701451B0CF7}"/>
              </a:ext>
            </a:extLst>
          </p:cNvPr>
          <p:cNvSpPr/>
          <p:nvPr/>
        </p:nvSpPr>
        <p:spPr>
          <a:xfrm>
            <a:off x="593954" y="950287"/>
            <a:ext cx="4825558" cy="644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 right thing at the right time’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to share experiences as part of a wider community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career long habits and mind-sets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Acknowledges and addresses work-load concerns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206D76-C28C-7BB2-5C64-20CBD5139AE0}"/>
              </a:ext>
            </a:extLst>
          </p:cNvPr>
          <p:cNvSpPr/>
          <p:nvPr/>
        </p:nvSpPr>
        <p:spPr>
          <a:xfrm>
            <a:off x="-18821" y="7937"/>
            <a:ext cx="612775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AN EARLY CAREER TEACHER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490AA-CE01-5BC5-3559-E8D4938D6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512" y="1426527"/>
            <a:ext cx="6648209" cy="400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2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161" y="174625"/>
            <a:ext cx="10398639" cy="6244589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GB" b="1">
                <a:solidFill>
                  <a:schemeClr val="bg1"/>
                </a:solidFill>
                <a:latin typeface="Aharoni"/>
              </a:rPr>
              <a:t>May your work excite your heart, Kindle in your mind a creativity</a:t>
            </a:r>
          </a:p>
          <a:p>
            <a:pPr marL="36900" indent="0">
              <a:buNone/>
            </a:pPr>
            <a:r>
              <a:rPr lang="en-GB" b="1">
                <a:solidFill>
                  <a:schemeClr val="bg1"/>
                </a:solidFill>
                <a:latin typeface="Aharoni"/>
              </a:rPr>
              <a:t>To journey beyond the limits of all that has become wearisome</a:t>
            </a:r>
          </a:p>
          <a:p>
            <a:pPr marL="36900" indent="0">
              <a:buNone/>
            </a:pPr>
            <a:endParaRPr lang="en-GB" sz="700" b="1">
              <a:solidFill>
                <a:schemeClr val="bg1"/>
              </a:solidFill>
              <a:latin typeface="Aharoni"/>
            </a:endParaRPr>
          </a:p>
          <a:p>
            <a:pPr marL="36900" indent="0">
              <a:buNone/>
            </a:pPr>
            <a:r>
              <a:rPr lang="en-GB" b="1">
                <a:solidFill>
                  <a:schemeClr val="bg1"/>
                </a:solidFill>
                <a:latin typeface="Aharoni"/>
              </a:rPr>
              <a:t>May your work challenge you towards new frontiers that will emerge</a:t>
            </a:r>
          </a:p>
          <a:p>
            <a:pPr marL="36900" indent="0">
              <a:buNone/>
            </a:pPr>
            <a:r>
              <a:rPr lang="en-GB" b="1">
                <a:solidFill>
                  <a:schemeClr val="bg1"/>
                </a:solidFill>
                <a:latin typeface="Aharoni"/>
              </a:rPr>
              <a:t>As you begin to approach them,</a:t>
            </a:r>
          </a:p>
          <a:p>
            <a:pPr marL="36900" indent="0">
              <a:buNone/>
            </a:pPr>
            <a:r>
              <a:rPr lang="en-GB" b="1">
                <a:solidFill>
                  <a:schemeClr val="bg1"/>
                </a:solidFill>
                <a:latin typeface="Aharoni"/>
              </a:rPr>
              <a:t>Calling forth from you the full force and depth of your undiscovered gifts.</a:t>
            </a:r>
          </a:p>
          <a:p>
            <a:pPr marL="36900" indent="0">
              <a:buNone/>
            </a:pPr>
            <a:endParaRPr lang="en-GB" sz="1000" b="1">
              <a:solidFill>
                <a:schemeClr val="bg1"/>
              </a:solidFill>
              <a:latin typeface="Aharoni"/>
            </a:endParaRPr>
          </a:p>
          <a:p>
            <a:pPr marL="36900" indent="0">
              <a:buNone/>
            </a:pPr>
            <a:r>
              <a:rPr lang="en-GB" b="1">
                <a:solidFill>
                  <a:schemeClr val="bg1"/>
                </a:solidFill>
                <a:latin typeface="Aharoni"/>
              </a:rPr>
              <a:t>May your work fit the rhythms of your soul,</a:t>
            </a:r>
          </a:p>
          <a:p>
            <a:pPr marL="36900" indent="0">
              <a:buNone/>
            </a:pPr>
            <a:r>
              <a:rPr lang="en-GB" b="1">
                <a:solidFill>
                  <a:schemeClr val="bg1"/>
                </a:solidFill>
                <a:latin typeface="Aharoni"/>
              </a:rPr>
              <a:t>Enabling you to draw from the invisible new ideas and a vision that will inspire.</a:t>
            </a:r>
          </a:p>
          <a:p>
            <a:pPr marL="36900" indent="0">
              <a:buNone/>
            </a:pPr>
            <a:endParaRPr lang="en-GB" b="1">
              <a:solidFill>
                <a:schemeClr val="bg1"/>
              </a:solidFill>
              <a:latin typeface="Aharoni"/>
            </a:endParaRPr>
          </a:p>
          <a:p>
            <a:pPr marL="36900" indent="0">
              <a:buNone/>
            </a:pPr>
            <a:r>
              <a:rPr lang="en-GB" b="1">
                <a:solidFill>
                  <a:schemeClr val="bg1"/>
                </a:solidFill>
                <a:latin typeface="Aharoni"/>
              </a:rPr>
              <a:t>Remember to be kind  to </a:t>
            </a:r>
            <a:r>
              <a:rPr lang="en-GB" b="1">
                <a:solidFill>
                  <a:schemeClr val="bg1"/>
                </a:solidFill>
                <a:effectLst/>
                <a:latin typeface="Aharoni"/>
              </a:rPr>
              <a:t>those</a:t>
            </a:r>
            <a:r>
              <a:rPr lang="en-GB" b="1">
                <a:solidFill>
                  <a:schemeClr val="bg1"/>
                </a:solidFill>
                <a:latin typeface="Aharoni"/>
              </a:rPr>
              <a:t> who work with you,</a:t>
            </a:r>
          </a:p>
          <a:p>
            <a:pPr marL="36900" indent="0">
              <a:buNone/>
            </a:pPr>
            <a:r>
              <a:rPr lang="en-GB" b="1">
                <a:solidFill>
                  <a:schemeClr val="bg1"/>
                </a:solidFill>
                <a:latin typeface="Aharoni"/>
              </a:rPr>
              <a:t>Endeavour to remain aware of the quiet world that lives behind each face.</a:t>
            </a:r>
          </a:p>
          <a:p>
            <a:pPr marL="36900" indent="0">
              <a:buNone/>
            </a:pPr>
            <a:endParaRPr lang="en-GB" b="1">
              <a:solidFill>
                <a:schemeClr val="bg1"/>
              </a:solidFill>
              <a:latin typeface="Aharoni"/>
            </a:endParaRPr>
          </a:p>
          <a:p>
            <a:pPr marL="36900" indent="0">
              <a:buNone/>
            </a:pPr>
            <a:r>
              <a:rPr lang="en-GB" b="1">
                <a:solidFill>
                  <a:schemeClr val="bg1"/>
                </a:solidFill>
                <a:latin typeface="Aharoni"/>
              </a:rPr>
              <a:t>Be fair in your expectations, Compassionate in your criticism,</a:t>
            </a:r>
          </a:p>
          <a:p>
            <a:pPr marL="36900" indent="0">
              <a:buNone/>
            </a:pPr>
            <a:r>
              <a:rPr lang="en-GB" b="1">
                <a:solidFill>
                  <a:schemeClr val="bg1"/>
                </a:solidFill>
                <a:latin typeface="Aharoni"/>
              </a:rPr>
              <a:t>May you have the grace of encouragement to awaken the gift in the other’s heart,</a:t>
            </a:r>
          </a:p>
          <a:p>
            <a:pPr marL="36900" indent="0">
              <a:buNone/>
            </a:pPr>
            <a:r>
              <a:rPr lang="en-GB" b="1">
                <a:solidFill>
                  <a:schemeClr val="bg1"/>
                </a:solidFill>
                <a:latin typeface="Aharoni"/>
              </a:rPr>
              <a:t>Building in them the confidence to follow the call of the gift.</a:t>
            </a:r>
          </a:p>
        </p:txBody>
      </p:sp>
    </p:spTree>
    <p:extLst>
      <p:ext uri="{BB962C8B-B14F-4D97-AF65-F5344CB8AC3E}">
        <p14:creationId xmlns:p14="http://schemas.microsoft.com/office/powerpoint/2010/main" val="1175188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se4.mm.bing.net/th?id=OIP.eSfl8s0VmHbxeZCLWOpdzAHaJQ&amp;pid=Api&amp;P=0&amp;w=300&amp;h=300">
            <a:extLst>
              <a:ext uri="{FF2B5EF4-FFF2-40B4-BE49-F238E27FC236}">
                <a16:creationId xmlns:a16="http://schemas.microsoft.com/office/drawing/2014/main" id="{7BB4D80F-B28F-4374-93E1-256FFC664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809" y="321733"/>
            <a:ext cx="2208329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pinimg.com/originals/aa/f9/2b/aaf92b794cdeac2765973464e2175975.jpg">
            <a:extLst>
              <a:ext uri="{FF2B5EF4-FFF2-40B4-BE49-F238E27FC236}">
                <a16:creationId xmlns:a16="http://schemas.microsoft.com/office/drawing/2014/main" id="{86E675A1-0186-4DC3-814B-E454A383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1521" y="321734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se2.mm.bing.net/th?id=OIP.2x7oSkOZfPLR3K1OGsltxAHaMQ&amp;pid=Api&amp;P=0&amp;w=300&amp;h=300">
            <a:extLst>
              <a:ext uri="{FF2B5EF4-FFF2-40B4-BE49-F238E27FC236}">
                <a16:creationId xmlns:a16="http://schemas.microsoft.com/office/drawing/2014/main" id="{2099A965-0225-4D35-ADD8-430160C9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7946" y="321733"/>
            <a:ext cx="1669755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tse2.mm.bing.net/th?id=OIP.C3TjgwFtkVI6btylQF-HxwHaLH&amp;pid=Api&amp;P=0&amp;w=300&amp;h=300">
            <a:extLst>
              <a:ext uri="{FF2B5EF4-FFF2-40B4-BE49-F238E27FC236}">
                <a16:creationId xmlns:a16="http://schemas.microsoft.com/office/drawing/2014/main" id="{744644ED-30BE-42FA-A756-1794669E3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402" y="3783923"/>
            <a:ext cx="1834896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pinimg.com/originals/02/60/a9/0260a9800f72d1fbcf3401491df5263a.jpg">
            <a:extLst>
              <a:ext uri="{FF2B5EF4-FFF2-40B4-BE49-F238E27FC236}">
                <a16:creationId xmlns:a16="http://schemas.microsoft.com/office/drawing/2014/main" id="{3BF8F388-9D96-4612-8D84-CA8C7772C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1476" y="3783923"/>
            <a:ext cx="1974806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originals/62/2d/71/622d7104d08075a68d38086840f5903a.jpg">
            <a:extLst>
              <a:ext uri="{FF2B5EF4-FFF2-40B4-BE49-F238E27FC236}">
                <a16:creationId xmlns:a16="http://schemas.microsoft.com/office/drawing/2014/main" id="{DC75B324-2F8B-4580-9F55-2786164B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9815" y="3783923"/>
            <a:ext cx="2126185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6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F433B-AC4E-4676-86EE-850241AF9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400" b="1">
                <a:latin typeface="Aharoni" panose="02010803020104030203" pitchFamily="2" charset="-79"/>
                <a:cs typeface="Aharoni" panose="02010803020104030203" pitchFamily="2" charset="-79"/>
              </a:rPr>
              <a:t>WHAT I WISH SOMEONE HAD TOLD ME ABOUT HOW TO THRIVE AS A TEACHER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DC07B1-18C5-4113-B369-5806A724C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167" r="-1" b="-1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3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433B-AC4E-4676-86EE-850241AF9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600" dirty="0">
                <a:latin typeface="Aharoni" panose="02010803020104030203" pitchFamily="2" charset="-79"/>
                <a:cs typeface="Aharoni" panose="02010803020104030203" pitchFamily="2" charset="-79"/>
              </a:rPr>
              <a:t>1. UNDERSTAND YOURSELF AND MAKE ADJUSTMENTS!</a:t>
            </a:r>
            <a:endParaRPr lang="en-GB" sz="3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C07B1-18C5-4113-B369-5806A724C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67" r="-1" b="-1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142C-8954-460C-B5F2-C5F9A70E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969" y="2624593"/>
            <a:ext cx="8270061" cy="6460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PUT THE 6 BLOCKS IN A COLUMN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2D8FBF-AC0D-4334-BD64-376CF71E3681}"/>
              </a:ext>
            </a:extLst>
          </p:cNvPr>
          <p:cNvSpPr txBox="1">
            <a:spLocks/>
          </p:cNvSpPr>
          <p:nvPr/>
        </p:nvSpPr>
        <p:spPr>
          <a:xfrm>
            <a:off x="2174419" y="613796"/>
            <a:ext cx="8270061" cy="10963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5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142C-8954-460C-B5F2-C5F9A70E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96" y="2269070"/>
            <a:ext cx="3382832" cy="34995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200" b="1">
                <a:latin typeface="Arial" panose="020B0604020202020204" pitchFamily="34" charset="0"/>
                <a:cs typeface="Arial" panose="020B0604020202020204" pitchFamily="34" charset="0"/>
              </a:rPr>
              <a:t>INVEST SOME TIME IN KNOWING YOURSELF…</a:t>
            </a:r>
            <a:br>
              <a:rPr lang="en-US" sz="4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2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>
                <a:latin typeface="Arial" panose="020B0604020202020204" pitchFamily="34" charset="0"/>
                <a:cs typeface="Arial" panose="020B0604020202020204" pitchFamily="34" charset="0"/>
              </a:rPr>
              <a:t>WHAT DRIVES YOU?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A049E3-ED99-087D-E66F-02693AAB1491}"/>
              </a:ext>
            </a:extLst>
          </p:cNvPr>
          <p:cNvGrpSpPr/>
          <p:nvPr/>
        </p:nvGrpSpPr>
        <p:grpSpPr>
          <a:xfrm>
            <a:off x="5324315" y="1089380"/>
            <a:ext cx="6197668" cy="4679239"/>
            <a:chOff x="5324315" y="1089380"/>
            <a:chExt cx="6197668" cy="46792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B0F9C2-47FC-40A1-8CC0-6C6630912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315" y="1089380"/>
              <a:ext cx="6197668" cy="4679239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92B81AC-82A9-4F1A-52C4-2BBE057D963B}"/>
                </a:ext>
              </a:extLst>
            </p:cNvPr>
            <p:cNvSpPr/>
            <p:nvPr/>
          </p:nvSpPr>
          <p:spPr>
            <a:xfrm>
              <a:off x="7404652" y="3896139"/>
              <a:ext cx="2017644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haroni" panose="02010803020104030203" pitchFamily="2" charset="-79"/>
                  <a:cs typeface="Aharoni" panose="02010803020104030203" pitchFamily="2" charset="-79"/>
                </a:rPr>
                <a:t>MR PEOPLE PLEASER</a:t>
              </a:r>
              <a:endParaRPr lang="en-GB" sz="2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A095049-B6FA-FD5B-6CC0-0765DB287211}"/>
                </a:ext>
              </a:extLst>
            </p:cNvPr>
            <p:cNvSpPr/>
            <p:nvPr/>
          </p:nvSpPr>
          <p:spPr>
            <a:xfrm>
              <a:off x="5387007" y="1255643"/>
              <a:ext cx="2872409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BE PERFECT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EADFA93-9468-B951-317D-04483F4ED1F7}"/>
                </a:ext>
              </a:extLst>
            </p:cNvPr>
            <p:cNvSpPr/>
            <p:nvPr/>
          </p:nvSpPr>
          <p:spPr>
            <a:xfrm>
              <a:off x="8259416" y="1255643"/>
              <a:ext cx="2872409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HURRY UP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9931187-5C27-7922-5D27-21F18104F632}"/>
                </a:ext>
              </a:extLst>
            </p:cNvPr>
            <p:cNvSpPr/>
            <p:nvPr/>
          </p:nvSpPr>
          <p:spPr>
            <a:xfrm>
              <a:off x="5466523" y="3896139"/>
              <a:ext cx="1858616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BE </a:t>
              </a:r>
            </a:p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STRONG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C825E16-077E-6237-EA6A-DB542DE5E7A3}"/>
                </a:ext>
              </a:extLst>
            </p:cNvPr>
            <p:cNvSpPr/>
            <p:nvPr/>
          </p:nvSpPr>
          <p:spPr>
            <a:xfrm>
              <a:off x="9255862" y="3896139"/>
              <a:ext cx="2266121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TRY HARD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67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142C-8954-460C-B5F2-C5F9A70E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52" y="108591"/>
            <a:ext cx="4255928" cy="13297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DRIVES YOU?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90337-66C6-BB9D-B496-88EC73FBA1B6}"/>
              </a:ext>
            </a:extLst>
          </p:cNvPr>
          <p:cNvSpPr txBox="1"/>
          <p:nvPr/>
        </p:nvSpPr>
        <p:spPr>
          <a:xfrm>
            <a:off x="109824" y="1137920"/>
            <a:ext cx="3973164" cy="5222239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"I'll sit on the floor rather than sit at a table"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sz="28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"I'll have to square up the blocks exactly"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sz="28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"I'll try it out horizontally first“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en-US" sz="28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"I'll have to see how fast I can build the column"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sz="28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"I'll look around to see who is watching me"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04A4E8-ADBE-4C8E-30B1-80643F13B3EB}"/>
              </a:ext>
            </a:extLst>
          </p:cNvPr>
          <p:cNvSpPr txBox="1"/>
          <p:nvPr/>
        </p:nvSpPr>
        <p:spPr>
          <a:xfrm>
            <a:off x="5121372" y="293344"/>
            <a:ext cx="609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6 BLOCKS IN A COLUMN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61CBDE-447B-BBA0-A28B-1AB2BFDD814C}"/>
              </a:ext>
            </a:extLst>
          </p:cNvPr>
          <p:cNvGrpSpPr/>
          <p:nvPr/>
        </p:nvGrpSpPr>
        <p:grpSpPr>
          <a:xfrm>
            <a:off x="5324315" y="1089380"/>
            <a:ext cx="6197668" cy="4679239"/>
            <a:chOff x="5324315" y="1089380"/>
            <a:chExt cx="6197668" cy="46792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72AD9A-7930-EB52-9B96-2A763A09E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315" y="1089380"/>
              <a:ext cx="6197668" cy="4679239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35BE682-CE4F-46C1-43ED-C2C3656696B5}"/>
                </a:ext>
              </a:extLst>
            </p:cNvPr>
            <p:cNvSpPr/>
            <p:nvPr/>
          </p:nvSpPr>
          <p:spPr>
            <a:xfrm>
              <a:off x="7404652" y="3896139"/>
              <a:ext cx="2017644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PEOPLE PLEASER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9B811FC-AC88-E4DD-DC12-BEE96C43BC55}"/>
                </a:ext>
              </a:extLst>
            </p:cNvPr>
            <p:cNvSpPr/>
            <p:nvPr/>
          </p:nvSpPr>
          <p:spPr>
            <a:xfrm>
              <a:off x="5387007" y="1255643"/>
              <a:ext cx="2872409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BE PERFECT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A1AE667-E6C3-5676-F416-093820DC1682}"/>
                </a:ext>
              </a:extLst>
            </p:cNvPr>
            <p:cNvSpPr/>
            <p:nvPr/>
          </p:nvSpPr>
          <p:spPr>
            <a:xfrm>
              <a:off x="8259416" y="1255643"/>
              <a:ext cx="2872409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HURRY UP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B8980AC-DD45-9890-F989-FD70E6998A54}"/>
                </a:ext>
              </a:extLst>
            </p:cNvPr>
            <p:cNvSpPr/>
            <p:nvPr/>
          </p:nvSpPr>
          <p:spPr>
            <a:xfrm>
              <a:off x="5466523" y="3896139"/>
              <a:ext cx="1858616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BE </a:t>
              </a:r>
            </a:p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STRONG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BB3263-5280-8A07-6E9D-D75A5416AC79}"/>
                </a:ext>
              </a:extLst>
            </p:cNvPr>
            <p:cNvSpPr/>
            <p:nvPr/>
          </p:nvSpPr>
          <p:spPr>
            <a:xfrm>
              <a:off x="9255862" y="3896139"/>
              <a:ext cx="2266121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TRY HARD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37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142C-8954-460C-B5F2-C5F9A70E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52" y="68835"/>
            <a:ext cx="4255928" cy="5823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DRIVES YOU?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90337-66C6-BB9D-B496-88EC73FBA1B6}"/>
              </a:ext>
            </a:extLst>
          </p:cNvPr>
          <p:cNvSpPr txBox="1"/>
          <p:nvPr/>
        </p:nvSpPr>
        <p:spPr>
          <a:xfrm>
            <a:off x="109824" y="1137920"/>
            <a:ext cx="3973164" cy="52222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sz="2800" b="1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sz="2800" b="1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endParaRPr lang="en-US" sz="2800" b="1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sz="2800" b="1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04A4E8-ADBE-4C8E-30B1-80643F13B3EB}"/>
              </a:ext>
            </a:extLst>
          </p:cNvPr>
          <p:cNvSpPr txBox="1"/>
          <p:nvPr/>
        </p:nvSpPr>
        <p:spPr>
          <a:xfrm>
            <a:off x="5121372" y="293344"/>
            <a:ext cx="609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6 BLOCKS IN A COLUMN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28B4B3-D7CE-777D-690F-11742A5C7D6C}"/>
              </a:ext>
            </a:extLst>
          </p:cNvPr>
          <p:cNvSpPr txBox="1"/>
          <p:nvPr/>
        </p:nvSpPr>
        <p:spPr>
          <a:xfrm>
            <a:off x="244952" y="5622052"/>
            <a:ext cx="3502715" cy="10895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n-US" sz="24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"I'll sit on the floor rather than sit at a table"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371F6-0192-F5BA-2BAB-551B2972D117}"/>
              </a:ext>
            </a:extLst>
          </p:cNvPr>
          <p:cNvSpPr txBox="1"/>
          <p:nvPr/>
        </p:nvSpPr>
        <p:spPr>
          <a:xfrm>
            <a:off x="4925798" y="6047329"/>
            <a:ext cx="3502715" cy="75713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4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"I'll look around to see who is watching me"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21C89D-F974-96C5-8E7C-CAFA80451933}"/>
              </a:ext>
            </a:extLst>
          </p:cNvPr>
          <p:cNvSpPr txBox="1"/>
          <p:nvPr/>
        </p:nvSpPr>
        <p:spPr>
          <a:xfrm>
            <a:off x="9566021" y="1161394"/>
            <a:ext cx="2085562" cy="142192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4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"I'll have to see how fast I can build the column"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309B10-9443-E0F6-25F3-BAFFA9347DDF}"/>
              </a:ext>
            </a:extLst>
          </p:cNvPr>
          <p:cNvSpPr txBox="1"/>
          <p:nvPr/>
        </p:nvSpPr>
        <p:spPr>
          <a:xfrm>
            <a:off x="8841684" y="5981594"/>
            <a:ext cx="2727463" cy="75713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en-US" sz="24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"I'll try it out horizontally first“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D5215-8BC0-1EDF-3F40-3231F8DA3770}"/>
              </a:ext>
            </a:extLst>
          </p:cNvPr>
          <p:cNvSpPr txBox="1"/>
          <p:nvPr/>
        </p:nvSpPr>
        <p:spPr>
          <a:xfrm>
            <a:off x="618994" y="1308167"/>
            <a:ext cx="2162524" cy="142192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4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"I'll have to square up the blocks exactly"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84D772-1C72-F190-C91B-2FA6E455BAA2}"/>
              </a:ext>
            </a:extLst>
          </p:cNvPr>
          <p:cNvGrpSpPr/>
          <p:nvPr/>
        </p:nvGrpSpPr>
        <p:grpSpPr>
          <a:xfrm>
            <a:off x="3207762" y="1260065"/>
            <a:ext cx="6197668" cy="4679239"/>
            <a:chOff x="5324315" y="1089380"/>
            <a:chExt cx="6197668" cy="46792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7CE914-4095-884E-1788-591BBA624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315" y="1089380"/>
              <a:ext cx="6197668" cy="4679239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40E9A3D-5FC1-35E4-01C9-1826686EED06}"/>
                </a:ext>
              </a:extLst>
            </p:cNvPr>
            <p:cNvSpPr/>
            <p:nvPr/>
          </p:nvSpPr>
          <p:spPr>
            <a:xfrm>
              <a:off x="7404652" y="3896139"/>
              <a:ext cx="2017644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PEOPLE PLEASER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EC3AF4E-C4CA-EA38-FE51-817BA10F85F8}"/>
                </a:ext>
              </a:extLst>
            </p:cNvPr>
            <p:cNvSpPr/>
            <p:nvPr/>
          </p:nvSpPr>
          <p:spPr>
            <a:xfrm>
              <a:off x="5387007" y="1255643"/>
              <a:ext cx="2872409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BE PERFECT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0C53EA3-74C4-67B6-25F8-AFA32D1E55AF}"/>
                </a:ext>
              </a:extLst>
            </p:cNvPr>
            <p:cNvSpPr/>
            <p:nvPr/>
          </p:nvSpPr>
          <p:spPr>
            <a:xfrm>
              <a:off x="8259416" y="1255643"/>
              <a:ext cx="2872409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HURRY UP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4DB673A-A4D8-3EC2-DB94-FA233917333C}"/>
                </a:ext>
              </a:extLst>
            </p:cNvPr>
            <p:cNvSpPr/>
            <p:nvPr/>
          </p:nvSpPr>
          <p:spPr>
            <a:xfrm>
              <a:off x="5466523" y="3896139"/>
              <a:ext cx="1858616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BE </a:t>
              </a:r>
            </a:p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STRONG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2F94704-876E-6332-C4C7-74FAD3DE19AB}"/>
                </a:ext>
              </a:extLst>
            </p:cNvPr>
            <p:cNvSpPr/>
            <p:nvPr/>
          </p:nvSpPr>
          <p:spPr>
            <a:xfrm>
              <a:off x="9255862" y="3896139"/>
              <a:ext cx="2266121" cy="43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haroni" panose="02010803020104030203" pitchFamily="2" charset="-79"/>
                  <a:cs typeface="Aharoni" panose="02010803020104030203" pitchFamily="2" charset="-79"/>
                </a:rPr>
                <a:t>MR TRY HARD</a:t>
              </a:r>
              <a:endParaRPr lang="en-GB" sz="240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146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7D91DD-D1B3-4904-8E8E-6291A89147C8}"/>
              </a:ext>
            </a:extLst>
          </p:cNvPr>
          <p:cNvSpPr txBox="1">
            <a:spLocks/>
          </p:cNvSpPr>
          <p:nvPr/>
        </p:nvSpPr>
        <p:spPr>
          <a:xfrm>
            <a:off x="861791" y="835383"/>
            <a:ext cx="3382832" cy="486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>
                <a:latin typeface="Aharoni" panose="02010803020104030203" pitchFamily="2" charset="-79"/>
                <a:cs typeface="Aharoni" panose="02010803020104030203" pitchFamily="2" charset="-79"/>
              </a:rPr>
              <a:t>2. LOOK AFTER YOURSELF </a:t>
            </a:r>
            <a:br>
              <a:rPr lang="en-US" sz="36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>
                <a:latin typeface="Aharoni" panose="02010803020104030203" pitchFamily="2" charset="-79"/>
                <a:cs typeface="Aharoni" panose="02010803020104030203" pitchFamily="2" charset="-79"/>
              </a:rPr>
              <a:t>AND ESTABLISH GOOD HABITS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36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>
                <a:latin typeface="Aharoni" panose="02010803020104030203" pitchFamily="2" charset="-79"/>
                <a:cs typeface="Aharoni" panose="02010803020104030203" pitchFamily="2" charset="-79"/>
              </a:rPr>
              <a:t>AT HOME AND IN YOUR HEAD</a:t>
            </a:r>
          </a:p>
        </p:txBody>
      </p:sp>
      <p:pic>
        <p:nvPicPr>
          <p:cNvPr id="6" name="Picture 2" descr="https://pics.me.me/you-wouldnt-let-this-happen-to-your-phone-dont-let-44419007.png">
            <a:extLst>
              <a:ext uri="{FF2B5EF4-FFF2-40B4-BE49-F238E27FC236}">
                <a16:creationId xmlns:a16="http://schemas.microsoft.com/office/drawing/2014/main" id="{33C77A89-5CE9-4D7A-B026-22DA490AF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9340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y Induction Day 2020-21" id="{191F015D-F899-3945-A7C1-BD5E8B050B2F}" vid="{8FCB3C38-51AC-C245-BB76-5818A6482A5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D9CA30EC941C4D9CCB74B12F56BA99" ma:contentTypeVersion="19" ma:contentTypeDescription="Create a new document." ma:contentTypeScope="" ma:versionID="090f0cd2161ae60b93873ebb5b23fc84">
  <xsd:schema xmlns:xsd="http://www.w3.org/2001/XMLSchema" xmlns:xs="http://www.w3.org/2001/XMLSchema" xmlns:p="http://schemas.microsoft.com/office/2006/metadata/properties" xmlns:ns1="http://schemas.microsoft.com/sharepoint/v3" xmlns:ns3="7656e27b-3271-45be-8000-02edecdfeee1" xmlns:ns4="711c5b45-f390-4618-b4d4-67405f52ad38" targetNamespace="http://schemas.microsoft.com/office/2006/metadata/properties" ma:root="true" ma:fieldsID="e9fc2c3bbf5c2b2bf3326b5decca7065" ns1:_="" ns3:_="" ns4:_="">
    <xsd:import namespace="http://schemas.microsoft.com/sharepoint/v3"/>
    <xsd:import namespace="7656e27b-3271-45be-8000-02edecdfeee1"/>
    <xsd:import namespace="711c5b45-f390-4618-b4d4-67405f52ad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6e27b-3271-45be-8000-02edecdfee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c5b45-f390-4618-b4d4-67405f52ad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711c5b45-f390-4618-b4d4-67405f52ad38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7A3015-99FC-4653-8D9F-853C5EF57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56e27b-3271-45be-8000-02edecdfeee1"/>
    <ds:schemaRef ds:uri="711c5b45-f390-4618-b4d4-67405f52ad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302051-097E-4043-9C82-4BFA063F7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FC6573-0229-4B75-9F8E-6A9A452C05E8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711c5b45-f390-4618-b4d4-67405f52ad38"/>
    <ds:schemaRef ds:uri="http://schemas.microsoft.com/office/infopath/2007/PartnerControls"/>
    <ds:schemaRef ds:uri="http://schemas.microsoft.com/sharepoint/v3"/>
    <ds:schemaRef ds:uri="http://www.w3.org/XML/1998/namespace"/>
    <ds:schemaRef ds:uri="7656e27b-3271-45be-8000-02edecdfeee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1116</Words>
  <Application>Microsoft Office PowerPoint</Application>
  <PresentationFormat>Widescreen</PresentationFormat>
  <Paragraphs>176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Aharoni</vt:lpstr>
      <vt:lpstr>Arial</vt:lpstr>
      <vt:lpstr>Calibri</vt:lpstr>
      <vt:lpstr>Calibri Light</vt:lpstr>
      <vt:lpstr>Calisto MT</vt:lpstr>
      <vt:lpstr>Symbol</vt:lpstr>
      <vt:lpstr>Times New Roman</vt:lpstr>
      <vt:lpstr>Trebuchet MS</vt:lpstr>
      <vt:lpstr>Tw Cen MT</vt:lpstr>
      <vt:lpstr>Wingdings</vt:lpstr>
      <vt:lpstr>Wingdings 2</vt:lpstr>
      <vt:lpstr>SlateVTI</vt:lpstr>
      <vt:lpstr>Office Theme</vt:lpstr>
      <vt:lpstr>2_Office Theme</vt:lpstr>
      <vt:lpstr>PowerPoint Presentation</vt:lpstr>
      <vt:lpstr>PowerPoint Presentation</vt:lpstr>
      <vt:lpstr>WHAT I WISH SOMEONE HAD TOLD ME ABOUT HOW TO THRIVE AS A TEACHER</vt:lpstr>
      <vt:lpstr>1. UNDERSTAND YOURSELF AND MAKE ADJUSTMENTS!</vt:lpstr>
      <vt:lpstr>PUT THE 6 BLOCKS IN A COLUMN</vt:lpstr>
      <vt:lpstr>INVEST SOME TIME IN KNOWING YOURSELF…   WHAT DRIVES YOU?</vt:lpstr>
      <vt:lpstr>WHAT DRIVES YOU?</vt:lpstr>
      <vt:lpstr>WHAT DRIVES YOU?</vt:lpstr>
      <vt:lpstr>PowerPoint Presentation</vt:lpstr>
      <vt:lpstr>LOOK AFTER YOURSELF  AND ESTABLISH GOOD HABITS PART 1: AT HOME AND IN YOUR HEAD</vt:lpstr>
      <vt:lpstr>LOOK AFTER YOURSELF  AND ESTABLISH GOOD HABITS PART 1: AT HOME AND IN YOUR HEAD</vt:lpstr>
      <vt:lpstr>WORK PLANNER - Marking -Planning  - Whole school calendar – find out when and where the ‘pinch points’ are and plan for them.  - Plan when you are NOT going to work </vt:lpstr>
      <vt:lpstr>LOOK AFTER YOURSELF  AND ESTABLISH GOOD HABITS  IN SCHOOL</vt:lpstr>
      <vt:lpstr>LOOK AFTER YOURSELF  AND ESTABLISH GOOD HABITS PART 2: IN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Spot the difference?</vt:lpstr>
      <vt:lpstr>Spot the difference?</vt:lpstr>
      <vt:lpstr>A typical Year 1 ECT half-term at Carmel</vt:lpstr>
      <vt:lpstr>PowerPoint Presentation</vt:lpstr>
      <vt:lpstr>Impact on Early Career Teachers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 WISH SOMEONE HAD TOLD ME ABOUT HOW TO THRIVE AS A TEACHER</dc:title>
  <dc:creator>Ben Connor</dc:creator>
  <cp:lastModifiedBy>Ben Connor</cp:lastModifiedBy>
  <cp:revision>4</cp:revision>
  <cp:lastPrinted>2023-06-21T12:14:39Z</cp:lastPrinted>
  <dcterms:created xsi:type="dcterms:W3CDTF">2019-06-22T04:41:27Z</dcterms:created>
  <dcterms:modified xsi:type="dcterms:W3CDTF">2023-06-22T08:57:17Z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0x0101000ED9CA30EC941C4D9CCB74B12F56BA99</vt:lpwstr>
  </property>
</Properties>
</file>