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6" r:id="rId5"/>
    <p:sldId id="258" r:id="rId6"/>
    <p:sldId id="277" r:id="rId7"/>
    <p:sldId id="267" r:id="rId8"/>
    <p:sldId id="273" r:id="rId9"/>
    <p:sldId id="260" r:id="rId10"/>
    <p:sldId id="262" r:id="rId11"/>
    <p:sldId id="263" r:id="rId12"/>
    <p:sldId id="266" r:id="rId13"/>
    <p:sldId id="290" r:id="rId14"/>
    <p:sldId id="291" r:id="rId15"/>
    <p:sldId id="292" r:id="rId16"/>
    <p:sldId id="276" r:id="rId17"/>
    <p:sldId id="264" r:id="rId18"/>
    <p:sldId id="265" r:id="rId19"/>
    <p:sldId id="268" r:id="rId20"/>
    <p:sldId id="275" r:id="rId21"/>
    <p:sldId id="274" r:id="rId22"/>
    <p:sldId id="269" r:id="rId23"/>
    <p:sldId id="270" r:id="rId24"/>
    <p:sldId id="272" r:id="rId25"/>
    <p:sldId id="278" r:id="rId26"/>
    <p:sldId id="280" r:id="rId27"/>
    <p:sldId id="279" r:id="rId28"/>
    <p:sldId id="283" r:id="rId29"/>
    <p:sldId id="282" r:id="rId30"/>
    <p:sldId id="281" r:id="rId31"/>
    <p:sldId id="285" r:id="rId32"/>
    <p:sldId id="284" r:id="rId33"/>
    <p:sldId id="289" r:id="rId34"/>
    <p:sldId id="286" r:id="rId35"/>
    <p:sldId id="287" r:id="rId36"/>
    <p:sldId id="28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719A1B-7B06-2685-2750-4D0A4D59930B}" v="223" dt="2023-09-12T15:54:54.190"/>
    <p1510:client id="{184199B1-85B9-628A-B607-BBF550193407}" v="443" dt="2023-09-15T11:01:36.526"/>
    <p1510:client id="{41A60BB1-12AD-5515-9CB9-3C64199BBA3F}" v="348" dt="2023-09-18T08:43:06.036"/>
    <p1510:client id="{65068AD2-90AA-5F85-D584-AE7D5F41E558}" v="98" dt="2023-09-27T14:10:08.208"/>
    <p1510:client id="{CE5DE94F-2CD1-477D-9EF0-A8C796CBFF5A}" v="1365" dt="2023-09-18T10:33:21.159"/>
    <p1510:client id="{D06171C5-4EA8-58A1-5406-3E0CF43CE214}" v="1" dt="2023-09-28T10:13:11.445"/>
    <p1510:client id="{D896BCCF-51A9-B7B6-FE6E-48FA16DCDE2A}" v="88" dt="2023-09-15T13:19:36.906"/>
    <p1510:client id="{E7393115-B414-53E9-6029-5F2B4E536D29}" v="299" dt="2023-09-15T13:35:18.8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Shepherd" userId="S::mshepherd@carmel.bhcet.org.uk::4deaa021-1c65-4c5b-9789-4f10d603444e" providerId="AD" clId="Web-{D896BCCF-51A9-B7B6-FE6E-48FA16DCDE2A}"/>
    <pc:docChg chg="addSld modSld sldOrd">
      <pc:chgData name="Monica Shepherd" userId="S::mshepherd@carmel.bhcet.org.uk::4deaa021-1c65-4c5b-9789-4f10d603444e" providerId="AD" clId="Web-{D896BCCF-51A9-B7B6-FE6E-48FA16DCDE2A}" dt="2023-09-15T13:19:35.140" v="84" actId="20577"/>
      <pc:docMkLst>
        <pc:docMk/>
      </pc:docMkLst>
      <pc:sldChg chg="addSp modSp">
        <pc:chgData name="Monica Shepherd" userId="S::mshepherd@carmel.bhcet.org.uk::4deaa021-1c65-4c5b-9789-4f10d603444e" providerId="AD" clId="Web-{D896BCCF-51A9-B7B6-FE6E-48FA16DCDE2A}" dt="2023-09-15T13:18:23.841" v="50" actId="20577"/>
        <pc:sldMkLst>
          <pc:docMk/>
          <pc:sldMk cId="1358447901" sldId="270"/>
        </pc:sldMkLst>
        <pc:spChg chg="mod">
          <ac:chgData name="Monica Shepherd" userId="S::mshepherd@carmel.bhcet.org.uk::4deaa021-1c65-4c5b-9789-4f10d603444e" providerId="AD" clId="Web-{D896BCCF-51A9-B7B6-FE6E-48FA16DCDE2A}" dt="2023-09-15T13:18:23.841" v="50" actId="20577"/>
          <ac:spMkLst>
            <pc:docMk/>
            <pc:sldMk cId="1358447901" sldId="270"/>
            <ac:spMk id="2" creationId="{87A1DFC5-221E-471D-E5B4-8AD201B6839E}"/>
          </ac:spMkLst>
        </pc:spChg>
        <pc:spChg chg="mod">
          <ac:chgData name="Monica Shepherd" userId="S::mshepherd@carmel.bhcet.org.uk::4deaa021-1c65-4c5b-9789-4f10d603444e" providerId="AD" clId="Web-{D896BCCF-51A9-B7B6-FE6E-48FA16DCDE2A}" dt="2023-09-15T13:15:57.819" v="26" actId="20577"/>
          <ac:spMkLst>
            <pc:docMk/>
            <pc:sldMk cId="1358447901" sldId="270"/>
            <ac:spMk id="3" creationId="{CD8510A0-1F2D-7FEA-B3A7-173F1DF47BF2}"/>
          </ac:spMkLst>
        </pc:spChg>
        <pc:picChg chg="add mod">
          <ac:chgData name="Monica Shepherd" userId="S::mshepherd@carmel.bhcet.org.uk::4deaa021-1c65-4c5b-9789-4f10d603444e" providerId="AD" clId="Web-{D896BCCF-51A9-B7B6-FE6E-48FA16DCDE2A}" dt="2023-09-15T13:17:28.151" v="29" actId="14100"/>
          <ac:picMkLst>
            <pc:docMk/>
            <pc:sldMk cId="1358447901" sldId="270"/>
            <ac:picMk id="4" creationId="{040F9A62-7491-337F-8E72-00307882B7C8}"/>
          </ac:picMkLst>
        </pc:picChg>
      </pc:sldChg>
      <pc:sldChg chg="modSp new ord">
        <pc:chgData name="Monica Shepherd" userId="S::mshepherd@carmel.bhcet.org.uk::4deaa021-1c65-4c5b-9789-4f10d603444e" providerId="AD" clId="Web-{D896BCCF-51A9-B7B6-FE6E-48FA16DCDE2A}" dt="2023-09-15T13:19:35.140" v="84" actId="20577"/>
        <pc:sldMkLst>
          <pc:docMk/>
          <pc:sldMk cId="89426551" sldId="274"/>
        </pc:sldMkLst>
        <pc:spChg chg="mod">
          <ac:chgData name="Monica Shepherd" userId="S::mshepherd@carmel.bhcet.org.uk::4deaa021-1c65-4c5b-9789-4f10d603444e" providerId="AD" clId="Web-{D896BCCF-51A9-B7B6-FE6E-48FA16DCDE2A}" dt="2023-09-15T13:19:35.140" v="84" actId="20577"/>
          <ac:spMkLst>
            <pc:docMk/>
            <pc:sldMk cId="89426551" sldId="274"/>
            <ac:spMk id="2" creationId="{5C326BF0-7118-828F-FD43-C1003971A1CD}"/>
          </ac:spMkLst>
        </pc:spChg>
      </pc:sldChg>
    </pc:docChg>
  </pc:docChgLst>
  <pc:docChgLst>
    <pc:chgData name="Monica Shepherd" userId="S::mshepherd@carmel.bhcet.org.uk::4deaa021-1c65-4c5b-9789-4f10d603444e" providerId="AD" clId="Web-{CE5DE94F-2CD1-477D-9EF0-A8C796CBFF5A}"/>
    <pc:docChg chg="addSld delSld modSld sldOrd">
      <pc:chgData name="Monica Shepherd" userId="S::mshepherd@carmel.bhcet.org.uk::4deaa021-1c65-4c5b-9789-4f10d603444e" providerId="AD" clId="Web-{CE5DE94F-2CD1-477D-9EF0-A8C796CBFF5A}" dt="2023-09-18T10:33:21.159" v="1328" actId="20577"/>
      <pc:docMkLst>
        <pc:docMk/>
      </pc:docMkLst>
      <pc:sldChg chg="del">
        <pc:chgData name="Monica Shepherd" userId="S::mshepherd@carmel.bhcet.org.uk::4deaa021-1c65-4c5b-9789-4f10d603444e" providerId="AD" clId="Web-{CE5DE94F-2CD1-477D-9EF0-A8C796CBFF5A}" dt="2023-09-18T10:27:38.352" v="1174"/>
        <pc:sldMkLst>
          <pc:docMk/>
          <pc:sldMk cId="1262025715" sldId="261"/>
        </pc:sldMkLst>
      </pc:sldChg>
      <pc:sldChg chg="modSp">
        <pc:chgData name="Monica Shepherd" userId="S::mshepherd@carmel.bhcet.org.uk::4deaa021-1c65-4c5b-9789-4f10d603444e" providerId="AD" clId="Web-{CE5DE94F-2CD1-477D-9EF0-A8C796CBFF5A}" dt="2023-09-18T10:01:05.705" v="1173" actId="20577"/>
        <pc:sldMkLst>
          <pc:docMk/>
          <pc:sldMk cId="610535528" sldId="267"/>
        </pc:sldMkLst>
        <pc:spChg chg="mod">
          <ac:chgData name="Monica Shepherd" userId="S::mshepherd@carmel.bhcet.org.uk::4deaa021-1c65-4c5b-9789-4f10d603444e" providerId="AD" clId="Web-{CE5DE94F-2CD1-477D-9EF0-A8C796CBFF5A}" dt="2023-09-18T10:01:05.705" v="1173" actId="20577"/>
          <ac:spMkLst>
            <pc:docMk/>
            <pc:sldMk cId="610535528" sldId="267"/>
            <ac:spMk id="2" creationId="{F2641784-2941-F699-9124-47E71E5CE79A}"/>
          </ac:spMkLst>
        </pc:spChg>
      </pc:sldChg>
      <pc:sldChg chg="modSp ord">
        <pc:chgData name="Monica Shepherd" userId="S::mshepherd@carmel.bhcet.org.uk::4deaa021-1c65-4c5b-9789-4f10d603444e" providerId="AD" clId="Web-{CE5DE94F-2CD1-477D-9EF0-A8C796CBFF5A}" dt="2023-09-18T09:04:58.227" v="568" actId="20577"/>
        <pc:sldMkLst>
          <pc:docMk/>
          <pc:sldMk cId="2985077037" sldId="272"/>
        </pc:sldMkLst>
        <pc:spChg chg="mod">
          <ac:chgData name="Monica Shepherd" userId="S::mshepherd@carmel.bhcet.org.uk::4deaa021-1c65-4c5b-9789-4f10d603444e" providerId="AD" clId="Web-{CE5DE94F-2CD1-477D-9EF0-A8C796CBFF5A}" dt="2023-09-18T09:04:58.227" v="568" actId="20577"/>
          <ac:spMkLst>
            <pc:docMk/>
            <pc:sldMk cId="2985077037" sldId="272"/>
            <ac:spMk id="3" creationId="{B70BBB44-C0B7-C691-F3E7-E21F1B1AFD1E}"/>
          </ac:spMkLst>
        </pc:spChg>
      </pc:sldChg>
      <pc:sldChg chg="modSp ord">
        <pc:chgData name="Monica Shepherd" userId="S::mshepherd@carmel.bhcet.org.uk::4deaa021-1c65-4c5b-9789-4f10d603444e" providerId="AD" clId="Web-{CE5DE94F-2CD1-477D-9EF0-A8C796CBFF5A}" dt="2023-09-18T08:51:02.371" v="119" actId="20577"/>
        <pc:sldMkLst>
          <pc:docMk/>
          <pc:sldMk cId="2974883215" sldId="277"/>
        </pc:sldMkLst>
        <pc:spChg chg="mod">
          <ac:chgData name="Monica Shepherd" userId="S::mshepherd@carmel.bhcet.org.uk::4deaa021-1c65-4c5b-9789-4f10d603444e" providerId="AD" clId="Web-{CE5DE94F-2CD1-477D-9EF0-A8C796CBFF5A}" dt="2023-09-18T08:51:02.371" v="119" actId="20577"/>
          <ac:spMkLst>
            <pc:docMk/>
            <pc:sldMk cId="2974883215" sldId="277"/>
            <ac:spMk id="2" creationId="{CD249B37-2AAA-C81C-0A42-2E8B07B228BB}"/>
          </ac:spMkLst>
        </pc:spChg>
        <pc:spChg chg="mod">
          <ac:chgData name="Monica Shepherd" userId="S::mshepherd@carmel.bhcet.org.uk::4deaa021-1c65-4c5b-9789-4f10d603444e" providerId="AD" clId="Web-{CE5DE94F-2CD1-477D-9EF0-A8C796CBFF5A}" dt="2023-09-18T08:49:35.275" v="95" actId="20577"/>
          <ac:spMkLst>
            <pc:docMk/>
            <pc:sldMk cId="2974883215" sldId="277"/>
            <ac:spMk id="3" creationId="{E34491DD-EE1F-2AA7-26AA-9BAD6380086B}"/>
          </ac:spMkLst>
        </pc:spChg>
      </pc:sldChg>
      <pc:sldChg chg="modSp">
        <pc:chgData name="Monica Shepherd" userId="S::mshepherd@carmel.bhcet.org.uk::4deaa021-1c65-4c5b-9789-4f10d603444e" providerId="AD" clId="Web-{CE5DE94F-2CD1-477D-9EF0-A8C796CBFF5A}" dt="2023-09-18T09:05:02.634" v="569" actId="20577"/>
        <pc:sldMkLst>
          <pc:docMk/>
          <pc:sldMk cId="2154608235" sldId="278"/>
        </pc:sldMkLst>
        <pc:spChg chg="mod">
          <ac:chgData name="Monica Shepherd" userId="S::mshepherd@carmel.bhcet.org.uk::4deaa021-1c65-4c5b-9789-4f10d603444e" providerId="AD" clId="Web-{CE5DE94F-2CD1-477D-9EF0-A8C796CBFF5A}" dt="2023-09-18T09:05:02.634" v="569" actId="20577"/>
          <ac:spMkLst>
            <pc:docMk/>
            <pc:sldMk cId="2154608235" sldId="278"/>
            <ac:spMk id="3" creationId="{88B83A35-A1B8-160D-E528-0F7BB2BBE5DA}"/>
          </ac:spMkLst>
        </pc:spChg>
      </pc:sldChg>
      <pc:sldChg chg="modSp ord">
        <pc:chgData name="Monica Shepherd" userId="S::mshepherd@carmel.bhcet.org.uk::4deaa021-1c65-4c5b-9789-4f10d603444e" providerId="AD" clId="Web-{CE5DE94F-2CD1-477D-9EF0-A8C796CBFF5A}" dt="2023-09-18T09:04:48.883" v="566" actId="20577"/>
        <pc:sldMkLst>
          <pc:docMk/>
          <pc:sldMk cId="106713711" sldId="279"/>
        </pc:sldMkLst>
        <pc:spChg chg="mod">
          <ac:chgData name="Monica Shepherd" userId="S::mshepherd@carmel.bhcet.org.uk::4deaa021-1c65-4c5b-9789-4f10d603444e" providerId="AD" clId="Web-{CE5DE94F-2CD1-477D-9EF0-A8C796CBFF5A}" dt="2023-09-18T09:04:48.883" v="566" actId="20577"/>
          <ac:spMkLst>
            <pc:docMk/>
            <pc:sldMk cId="106713711" sldId="279"/>
            <ac:spMk id="3" creationId="{931DECEA-832A-4FCC-72DE-D5CE00942197}"/>
          </ac:spMkLst>
        </pc:spChg>
      </pc:sldChg>
      <pc:sldChg chg="modSp">
        <pc:chgData name="Monica Shepherd" userId="S::mshepherd@carmel.bhcet.org.uk::4deaa021-1c65-4c5b-9789-4f10d603444e" providerId="AD" clId="Web-{CE5DE94F-2CD1-477D-9EF0-A8C796CBFF5A}" dt="2023-09-18T09:04:52.711" v="567" actId="20577"/>
        <pc:sldMkLst>
          <pc:docMk/>
          <pc:sldMk cId="1106245278" sldId="280"/>
        </pc:sldMkLst>
        <pc:spChg chg="mod">
          <ac:chgData name="Monica Shepherd" userId="S::mshepherd@carmel.bhcet.org.uk::4deaa021-1c65-4c5b-9789-4f10d603444e" providerId="AD" clId="Web-{CE5DE94F-2CD1-477D-9EF0-A8C796CBFF5A}" dt="2023-09-18T09:04:52.711" v="567" actId="20577"/>
          <ac:spMkLst>
            <pc:docMk/>
            <pc:sldMk cId="1106245278" sldId="280"/>
            <ac:spMk id="3" creationId="{CCD26520-7258-2C85-912A-DCF6FF54EAB9}"/>
          </ac:spMkLst>
        </pc:spChg>
      </pc:sldChg>
      <pc:sldChg chg="modSp">
        <pc:chgData name="Monica Shepherd" userId="S::mshepherd@carmel.bhcet.org.uk::4deaa021-1c65-4c5b-9789-4f10d603444e" providerId="AD" clId="Web-{CE5DE94F-2CD1-477D-9EF0-A8C796CBFF5A}" dt="2023-09-18T08:59:57.202" v="508" actId="20577"/>
        <pc:sldMkLst>
          <pc:docMk/>
          <pc:sldMk cId="1718996060" sldId="281"/>
        </pc:sldMkLst>
        <pc:spChg chg="mod">
          <ac:chgData name="Monica Shepherd" userId="S::mshepherd@carmel.bhcet.org.uk::4deaa021-1c65-4c5b-9789-4f10d603444e" providerId="AD" clId="Web-{CE5DE94F-2CD1-477D-9EF0-A8C796CBFF5A}" dt="2023-09-18T08:59:57.202" v="508" actId="20577"/>
          <ac:spMkLst>
            <pc:docMk/>
            <pc:sldMk cId="1718996060" sldId="281"/>
            <ac:spMk id="3" creationId="{2E5E7BE8-C66D-617E-A0CE-0E06E53F5785}"/>
          </ac:spMkLst>
        </pc:spChg>
      </pc:sldChg>
      <pc:sldChg chg="modSp">
        <pc:chgData name="Monica Shepherd" userId="S::mshepherd@carmel.bhcet.org.uk::4deaa021-1c65-4c5b-9789-4f10d603444e" providerId="AD" clId="Web-{CE5DE94F-2CD1-477D-9EF0-A8C796CBFF5A}" dt="2023-09-18T09:04:39.258" v="564" actId="20577"/>
        <pc:sldMkLst>
          <pc:docMk/>
          <pc:sldMk cId="721825463" sldId="282"/>
        </pc:sldMkLst>
        <pc:spChg chg="mod">
          <ac:chgData name="Monica Shepherd" userId="S::mshepherd@carmel.bhcet.org.uk::4deaa021-1c65-4c5b-9789-4f10d603444e" providerId="AD" clId="Web-{CE5DE94F-2CD1-477D-9EF0-A8C796CBFF5A}" dt="2023-09-18T09:04:39.258" v="564" actId="20577"/>
          <ac:spMkLst>
            <pc:docMk/>
            <pc:sldMk cId="721825463" sldId="282"/>
            <ac:spMk id="3" creationId="{CABA6FD7-A58E-6862-2A80-1BD79F7EA0A8}"/>
          </ac:spMkLst>
        </pc:spChg>
      </pc:sldChg>
      <pc:sldChg chg="modSp ord">
        <pc:chgData name="Monica Shepherd" userId="S::mshepherd@carmel.bhcet.org.uk::4deaa021-1c65-4c5b-9789-4f10d603444e" providerId="AD" clId="Web-{CE5DE94F-2CD1-477D-9EF0-A8C796CBFF5A}" dt="2023-09-18T09:04:45.680" v="565" actId="20577"/>
        <pc:sldMkLst>
          <pc:docMk/>
          <pc:sldMk cId="2489431021" sldId="283"/>
        </pc:sldMkLst>
        <pc:spChg chg="mod">
          <ac:chgData name="Monica Shepherd" userId="S::mshepherd@carmel.bhcet.org.uk::4deaa021-1c65-4c5b-9789-4f10d603444e" providerId="AD" clId="Web-{CE5DE94F-2CD1-477D-9EF0-A8C796CBFF5A}" dt="2023-09-18T09:04:45.680" v="565" actId="20577"/>
          <ac:spMkLst>
            <pc:docMk/>
            <pc:sldMk cId="2489431021" sldId="283"/>
            <ac:spMk id="3" creationId="{6ABCA03B-6AFA-4C76-DA1B-F764ABEE507C}"/>
          </ac:spMkLst>
        </pc:spChg>
      </pc:sldChg>
      <pc:sldChg chg="modSp new ord">
        <pc:chgData name="Monica Shepherd" userId="S::mshepherd@carmel.bhcet.org.uk::4deaa021-1c65-4c5b-9789-4f10d603444e" providerId="AD" clId="Web-{CE5DE94F-2CD1-477D-9EF0-A8C796CBFF5A}" dt="2023-09-18T09:00:13.765" v="510" actId="20577"/>
        <pc:sldMkLst>
          <pc:docMk/>
          <pc:sldMk cId="3836723824" sldId="284"/>
        </pc:sldMkLst>
        <pc:spChg chg="mod">
          <ac:chgData name="Monica Shepherd" userId="S::mshepherd@carmel.bhcet.org.uk::4deaa021-1c65-4c5b-9789-4f10d603444e" providerId="AD" clId="Web-{CE5DE94F-2CD1-477D-9EF0-A8C796CBFF5A}" dt="2023-09-18T09:00:13.765" v="510" actId="20577"/>
          <ac:spMkLst>
            <pc:docMk/>
            <pc:sldMk cId="3836723824" sldId="284"/>
            <ac:spMk id="2" creationId="{417C7441-4324-BA06-D8FC-A5F396238680}"/>
          </ac:spMkLst>
        </pc:spChg>
        <pc:spChg chg="mod">
          <ac:chgData name="Monica Shepherd" userId="S::mshepherd@carmel.bhcet.org.uk::4deaa021-1c65-4c5b-9789-4f10d603444e" providerId="AD" clId="Web-{CE5DE94F-2CD1-477D-9EF0-A8C796CBFF5A}" dt="2023-09-18T08:58:33.433" v="491" actId="20577"/>
          <ac:spMkLst>
            <pc:docMk/>
            <pc:sldMk cId="3836723824" sldId="284"/>
            <ac:spMk id="3" creationId="{65DD3051-6A8B-1034-1860-1955790AB09C}"/>
          </ac:spMkLst>
        </pc:spChg>
      </pc:sldChg>
      <pc:sldChg chg="modSp new">
        <pc:chgData name="Monica Shepherd" userId="S::mshepherd@carmel.bhcet.org.uk::4deaa021-1c65-4c5b-9789-4f10d603444e" providerId="AD" clId="Web-{CE5DE94F-2CD1-477D-9EF0-A8C796CBFF5A}" dt="2023-09-18T09:13:23.806" v="633" actId="20577"/>
        <pc:sldMkLst>
          <pc:docMk/>
          <pc:sldMk cId="826015818" sldId="285"/>
        </pc:sldMkLst>
        <pc:spChg chg="mod">
          <ac:chgData name="Monica Shepherd" userId="S::mshepherd@carmel.bhcet.org.uk::4deaa021-1c65-4c5b-9789-4f10d603444e" providerId="AD" clId="Web-{CE5DE94F-2CD1-477D-9EF0-A8C796CBFF5A}" dt="2023-09-18T09:10:56.614" v="572" actId="20577"/>
          <ac:spMkLst>
            <pc:docMk/>
            <pc:sldMk cId="826015818" sldId="285"/>
            <ac:spMk id="2" creationId="{BF576AD3-6E58-A930-FC1E-A62A5D8009F0}"/>
          </ac:spMkLst>
        </pc:spChg>
        <pc:spChg chg="mod">
          <ac:chgData name="Monica Shepherd" userId="S::mshepherd@carmel.bhcet.org.uk::4deaa021-1c65-4c5b-9789-4f10d603444e" providerId="AD" clId="Web-{CE5DE94F-2CD1-477D-9EF0-A8C796CBFF5A}" dt="2023-09-18T09:13:23.806" v="633" actId="20577"/>
          <ac:spMkLst>
            <pc:docMk/>
            <pc:sldMk cId="826015818" sldId="285"/>
            <ac:spMk id="3" creationId="{9CB143A4-8054-2D4F-F9B2-5C6D14C96F1A}"/>
          </ac:spMkLst>
        </pc:spChg>
      </pc:sldChg>
      <pc:sldChg chg="modSp new">
        <pc:chgData name="Monica Shepherd" userId="S::mshepherd@carmel.bhcet.org.uk::4deaa021-1c65-4c5b-9789-4f10d603444e" providerId="AD" clId="Web-{CE5DE94F-2CD1-477D-9EF0-A8C796CBFF5A}" dt="2023-09-18T09:58:47.124" v="1130" actId="20577"/>
        <pc:sldMkLst>
          <pc:docMk/>
          <pc:sldMk cId="2044825384" sldId="286"/>
        </pc:sldMkLst>
        <pc:spChg chg="mod">
          <ac:chgData name="Monica Shepherd" userId="S::mshepherd@carmel.bhcet.org.uk::4deaa021-1c65-4c5b-9789-4f10d603444e" providerId="AD" clId="Web-{CE5DE94F-2CD1-477D-9EF0-A8C796CBFF5A}" dt="2023-09-18T09:17:50.612" v="738" actId="20577"/>
          <ac:spMkLst>
            <pc:docMk/>
            <pc:sldMk cId="2044825384" sldId="286"/>
            <ac:spMk id="2" creationId="{A20E9C8D-AFBB-C9E8-D416-09C7EDB3D1A4}"/>
          </ac:spMkLst>
        </pc:spChg>
        <pc:spChg chg="mod">
          <ac:chgData name="Monica Shepherd" userId="S::mshepherd@carmel.bhcet.org.uk::4deaa021-1c65-4c5b-9789-4f10d603444e" providerId="AD" clId="Web-{CE5DE94F-2CD1-477D-9EF0-A8C796CBFF5A}" dt="2023-09-18T09:58:47.124" v="1130" actId="20577"/>
          <ac:spMkLst>
            <pc:docMk/>
            <pc:sldMk cId="2044825384" sldId="286"/>
            <ac:spMk id="3" creationId="{75174463-B889-201E-6D4B-64F9666B6A5A}"/>
          </ac:spMkLst>
        </pc:spChg>
      </pc:sldChg>
      <pc:sldChg chg="modSp new">
        <pc:chgData name="Monica Shepherd" userId="S::mshepherd@carmel.bhcet.org.uk::4deaa021-1c65-4c5b-9789-4f10d603444e" providerId="AD" clId="Web-{CE5DE94F-2CD1-477D-9EF0-A8C796CBFF5A}" dt="2023-09-18T09:27:02.396" v="968" actId="20577"/>
        <pc:sldMkLst>
          <pc:docMk/>
          <pc:sldMk cId="449215532" sldId="287"/>
        </pc:sldMkLst>
        <pc:spChg chg="mod">
          <ac:chgData name="Monica Shepherd" userId="S::mshepherd@carmel.bhcet.org.uk::4deaa021-1c65-4c5b-9789-4f10d603444e" providerId="AD" clId="Web-{CE5DE94F-2CD1-477D-9EF0-A8C796CBFF5A}" dt="2023-09-18T09:27:02.396" v="968" actId="20577"/>
          <ac:spMkLst>
            <pc:docMk/>
            <pc:sldMk cId="449215532" sldId="287"/>
            <ac:spMk id="2" creationId="{7D4D74BE-4CE1-EC0E-799A-83813500D6A7}"/>
          </ac:spMkLst>
        </pc:spChg>
        <pc:spChg chg="mod">
          <ac:chgData name="Monica Shepherd" userId="S::mshepherd@carmel.bhcet.org.uk::4deaa021-1c65-4c5b-9789-4f10d603444e" providerId="AD" clId="Web-{CE5DE94F-2CD1-477D-9EF0-A8C796CBFF5A}" dt="2023-09-18T09:20:43.540" v="825" actId="20577"/>
          <ac:spMkLst>
            <pc:docMk/>
            <pc:sldMk cId="449215532" sldId="287"/>
            <ac:spMk id="3" creationId="{156B2EBD-2F88-A230-BEA4-1D1180AB62B7}"/>
          </ac:spMkLst>
        </pc:spChg>
      </pc:sldChg>
      <pc:sldChg chg="modSp new">
        <pc:chgData name="Monica Shepherd" userId="S::mshepherd@carmel.bhcet.org.uk::4deaa021-1c65-4c5b-9789-4f10d603444e" providerId="AD" clId="Web-{CE5DE94F-2CD1-477D-9EF0-A8C796CBFF5A}" dt="2023-09-18T09:26:43.692" v="965" actId="20577"/>
        <pc:sldMkLst>
          <pc:docMk/>
          <pc:sldMk cId="2652576082" sldId="288"/>
        </pc:sldMkLst>
        <pc:spChg chg="mod">
          <ac:chgData name="Monica Shepherd" userId="S::mshepherd@carmel.bhcet.org.uk::4deaa021-1c65-4c5b-9789-4f10d603444e" providerId="AD" clId="Web-{CE5DE94F-2CD1-477D-9EF0-A8C796CBFF5A}" dt="2023-09-18T09:26:43.692" v="965" actId="20577"/>
          <ac:spMkLst>
            <pc:docMk/>
            <pc:sldMk cId="2652576082" sldId="288"/>
            <ac:spMk id="2" creationId="{A9A9414C-E1A8-D913-85D4-9373C0DEADD0}"/>
          </ac:spMkLst>
        </pc:spChg>
        <pc:spChg chg="mod">
          <ac:chgData name="Monica Shepherd" userId="S::mshepherd@carmel.bhcet.org.uk::4deaa021-1c65-4c5b-9789-4f10d603444e" providerId="AD" clId="Web-{CE5DE94F-2CD1-477D-9EF0-A8C796CBFF5A}" dt="2023-09-18T09:26:40.270" v="964" actId="20577"/>
          <ac:spMkLst>
            <pc:docMk/>
            <pc:sldMk cId="2652576082" sldId="288"/>
            <ac:spMk id="3" creationId="{315A06D2-6E11-E7EA-E17F-17D77C95A21B}"/>
          </ac:spMkLst>
        </pc:spChg>
      </pc:sldChg>
      <pc:sldChg chg="modSp new">
        <pc:chgData name="Monica Shepherd" userId="S::mshepherd@carmel.bhcet.org.uk::4deaa021-1c65-4c5b-9789-4f10d603444e" providerId="AD" clId="Web-{CE5DE94F-2CD1-477D-9EF0-A8C796CBFF5A}" dt="2023-09-18T09:56:42.683" v="1076" actId="20577"/>
        <pc:sldMkLst>
          <pc:docMk/>
          <pc:sldMk cId="1240600013" sldId="289"/>
        </pc:sldMkLst>
        <pc:spChg chg="mod">
          <ac:chgData name="Monica Shepherd" userId="S::mshepherd@carmel.bhcet.org.uk::4deaa021-1c65-4c5b-9789-4f10d603444e" providerId="AD" clId="Web-{CE5DE94F-2CD1-477D-9EF0-A8C796CBFF5A}" dt="2023-09-18T09:28:00.742" v="987" actId="20577"/>
          <ac:spMkLst>
            <pc:docMk/>
            <pc:sldMk cId="1240600013" sldId="289"/>
            <ac:spMk id="2" creationId="{5C8793BF-878B-E6C2-93CC-1C528E6E22A0}"/>
          </ac:spMkLst>
        </pc:spChg>
        <pc:spChg chg="mod">
          <ac:chgData name="Monica Shepherd" userId="S::mshepherd@carmel.bhcet.org.uk::4deaa021-1c65-4c5b-9789-4f10d603444e" providerId="AD" clId="Web-{CE5DE94F-2CD1-477D-9EF0-A8C796CBFF5A}" dt="2023-09-18T09:56:42.683" v="1076" actId="20577"/>
          <ac:spMkLst>
            <pc:docMk/>
            <pc:sldMk cId="1240600013" sldId="289"/>
            <ac:spMk id="3" creationId="{2220D656-2F22-013F-4551-18BCD82A8DDA}"/>
          </ac:spMkLst>
        </pc:spChg>
      </pc:sldChg>
      <pc:sldChg chg="modSp new">
        <pc:chgData name="Monica Shepherd" userId="S::mshepherd@carmel.bhcet.org.uk::4deaa021-1c65-4c5b-9789-4f10d603444e" providerId="AD" clId="Web-{CE5DE94F-2CD1-477D-9EF0-A8C796CBFF5A}" dt="2023-09-18T10:33:13.659" v="1327" actId="20577"/>
        <pc:sldMkLst>
          <pc:docMk/>
          <pc:sldMk cId="441679567" sldId="290"/>
        </pc:sldMkLst>
        <pc:spChg chg="mod">
          <ac:chgData name="Monica Shepherd" userId="S::mshepherd@carmel.bhcet.org.uk::4deaa021-1c65-4c5b-9789-4f10d603444e" providerId="AD" clId="Web-{CE5DE94F-2CD1-477D-9EF0-A8C796CBFF5A}" dt="2023-09-18T10:33:13.659" v="1327" actId="20577"/>
          <ac:spMkLst>
            <pc:docMk/>
            <pc:sldMk cId="441679567" sldId="290"/>
            <ac:spMk id="2" creationId="{42673C77-7706-E079-FF43-BDED5C011C9D}"/>
          </ac:spMkLst>
        </pc:spChg>
        <pc:spChg chg="mod">
          <ac:chgData name="Monica Shepherd" userId="S::mshepherd@carmel.bhcet.org.uk::4deaa021-1c65-4c5b-9789-4f10d603444e" providerId="AD" clId="Web-{CE5DE94F-2CD1-477D-9EF0-A8C796CBFF5A}" dt="2023-09-18T10:32:39.251" v="1317" actId="20577"/>
          <ac:spMkLst>
            <pc:docMk/>
            <pc:sldMk cId="441679567" sldId="290"/>
            <ac:spMk id="3" creationId="{C3610D52-9217-20A5-928E-0717DE1D5C3C}"/>
          </ac:spMkLst>
        </pc:spChg>
      </pc:sldChg>
      <pc:sldChg chg="modSp new">
        <pc:chgData name="Monica Shepherd" userId="S::mshepherd@carmel.bhcet.org.uk::4deaa021-1c65-4c5b-9789-4f10d603444e" providerId="AD" clId="Web-{CE5DE94F-2CD1-477D-9EF0-A8C796CBFF5A}" dt="2023-09-18T10:33:08.924" v="1326" actId="20577"/>
        <pc:sldMkLst>
          <pc:docMk/>
          <pc:sldMk cId="1156460988" sldId="291"/>
        </pc:sldMkLst>
        <pc:spChg chg="mod">
          <ac:chgData name="Monica Shepherd" userId="S::mshepherd@carmel.bhcet.org.uk::4deaa021-1c65-4c5b-9789-4f10d603444e" providerId="AD" clId="Web-{CE5DE94F-2CD1-477D-9EF0-A8C796CBFF5A}" dt="2023-09-18T10:33:08.924" v="1326" actId="20577"/>
          <ac:spMkLst>
            <pc:docMk/>
            <pc:sldMk cId="1156460988" sldId="291"/>
            <ac:spMk id="2" creationId="{1116A506-521E-8D5E-FE77-0013BA6AF8C4}"/>
          </ac:spMkLst>
        </pc:spChg>
        <pc:spChg chg="mod">
          <ac:chgData name="Monica Shepherd" userId="S::mshepherd@carmel.bhcet.org.uk::4deaa021-1c65-4c5b-9789-4f10d603444e" providerId="AD" clId="Web-{CE5DE94F-2CD1-477D-9EF0-A8C796CBFF5A}" dt="2023-09-18T10:33:03.674" v="1325" actId="20577"/>
          <ac:spMkLst>
            <pc:docMk/>
            <pc:sldMk cId="1156460988" sldId="291"/>
            <ac:spMk id="3" creationId="{C463B596-BF6B-D06A-31A2-E6E66191991C}"/>
          </ac:spMkLst>
        </pc:spChg>
      </pc:sldChg>
      <pc:sldChg chg="modSp new">
        <pc:chgData name="Monica Shepherd" userId="S::mshepherd@carmel.bhcet.org.uk::4deaa021-1c65-4c5b-9789-4f10d603444e" providerId="AD" clId="Web-{CE5DE94F-2CD1-477D-9EF0-A8C796CBFF5A}" dt="2023-09-18T10:33:21.159" v="1328" actId="20577"/>
        <pc:sldMkLst>
          <pc:docMk/>
          <pc:sldMk cId="159151465" sldId="292"/>
        </pc:sldMkLst>
        <pc:spChg chg="mod">
          <ac:chgData name="Monica Shepherd" userId="S::mshepherd@carmel.bhcet.org.uk::4deaa021-1c65-4c5b-9789-4f10d603444e" providerId="AD" clId="Web-{CE5DE94F-2CD1-477D-9EF0-A8C796CBFF5A}" dt="2023-09-18T10:33:21.159" v="1328" actId="20577"/>
          <ac:spMkLst>
            <pc:docMk/>
            <pc:sldMk cId="159151465" sldId="292"/>
            <ac:spMk id="2" creationId="{3CC1A088-C80C-EB4A-9A08-333B95693D9C}"/>
          </ac:spMkLst>
        </pc:spChg>
        <pc:spChg chg="mod">
          <ac:chgData name="Monica Shepherd" userId="S::mshepherd@carmel.bhcet.org.uk::4deaa021-1c65-4c5b-9789-4f10d603444e" providerId="AD" clId="Web-{CE5DE94F-2CD1-477D-9EF0-A8C796CBFF5A}" dt="2023-09-18T10:32:09.610" v="1300" actId="20577"/>
          <ac:spMkLst>
            <pc:docMk/>
            <pc:sldMk cId="159151465" sldId="292"/>
            <ac:spMk id="3" creationId="{AC9C4176-5B59-84B6-BB27-0FEE5EA8F19C}"/>
          </ac:spMkLst>
        </pc:spChg>
      </pc:sldChg>
    </pc:docChg>
  </pc:docChgLst>
  <pc:docChgLst>
    <pc:chgData name="Monica Shepherd" userId="S::mshepherd@carmel.bhcet.org.uk::4deaa021-1c65-4c5b-9789-4f10d603444e" providerId="AD" clId="Web-{184199B1-85B9-628A-B607-BBF550193407}"/>
    <pc:docChg chg="modSld">
      <pc:chgData name="Monica Shepherd" userId="S::mshepherd@carmel.bhcet.org.uk::4deaa021-1c65-4c5b-9789-4f10d603444e" providerId="AD" clId="Web-{184199B1-85B9-628A-B607-BBF550193407}" dt="2023-09-15T11:01:33.838" v="440" actId="20577"/>
      <pc:docMkLst>
        <pc:docMk/>
      </pc:docMkLst>
      <pc:sldChg chg="modSp">
        <pc:chgData name="Monica Shepherd" userId="S::mshepherd@carmel.bhcet.org.uk::4deaa021-1c65-4c5b-9789-4f10d603444e" providerId="AD" clId="Web-{184199B1-85B9-628A-B607-BBF550193407}" dt="2023-09-15T10:57:19.191" v="333" actId="20577"/>
        <pc:sldMkLst>
          <pc:docMk/>
          <pc:sldMk cId="4053798987" sldId="260"/>
        </pc:sldMkLst>
        <pc:spChg chg="mod">
          <ac:chgData name="Monica Shepherd" userId="S::mshepherd@carmel.bhcet.org.uk::4deaa021-1c65-4c5b-9789-4f10d603444e" providerId="AD" clId="Web-{184199B1-85B9-628A-B607-BBF550193407}" dt="2023-09-15T10:45:02.735" v="64" actId="20577"/>
          <ac:spMkLst>
            <pc:docMk/>
            <pc:sldMk cId="4053798987" sldId="260"/>
            <ac:spMk id="6" creationId="{00000000-0000-0000-0000-000000000000}"/>
          </ac:spMkLst>
        </pc:spChg>
        <pc:spChg chg="mod">
          <ac:chgData name="Monica Shepherd" userId="S::mshepherd@carmel.bhcet.org.uk::4deaa021-1c65-4c5b-9789-4f10d603444e" providerId="AD" clId="Web-{184199B1-85B9-628A-B607-BBF550193407}" dt="2023-09-15T10:57:19.191" v="333" actId="20577"/>
          <ac:spMkLst>
            <pc:docMk/>
            <pc:sldMk cId="4053798987" sldId="260"/>
            <ac:spMk id="7" creationId="{00000000-0000-0000-0000-000000000000}"/>
          </ac:spMkLst>
        </pc:spChg>
      </pc:sldChg>
      <pc:sldChg chg="modSp">
        <pc:chgData name="Monica Shepherd" userId="S::mshepherd@carmel.bhcet.org.uk::4deaa021-1c65-4c5b-9789-4f10d603444e" providerId="AD" clId="Web-{184199B1-85B9-628A-B607-BBF550193407}" dt="2023-09-15T10:48:02.552" v="144" actId="20577"/>
        <pc:sldMkLst>
          <pc:docMk/>
          <pc:sldMk cId="1412869747" sldId="266"/>
        </pc:sldMkLst>
        <pc:spChg chg="mod">
          <ac:chgData name="Monica Shepherd" userId="S::mshepherd@carmel.bhcet.org.uk::4deaa021-1c65-4c5b-9789-4f10d603444e" providerId="AD" clId="Web-{184199B1-85B9-628A-B607-BBF550193407}" dt="2023-09-15T10:48:02.552" v="144" actId="20577"/>
          <ac:spMkLst>
            <pc:docMk/>
            <pc:sldMk cId="1412869747" sldId="266"/>
            <ac:spMk id="3" creationId="{F5D4A8B0-F19C-62AC-5EBD-BE738110639D}"/>
          </ac:spMkLst>
        </pc:spChg>
      </pc:sldChg>
      <pc:sldChg chg="modSp">
        <pc:chgData name="Monica Shepherd" userId="S::mshepherd@carmel.bhcet.org.uk::4deaa021-1c65-4c5b-9789-4f10d603444e" providerId="AD" clId="Web-{184199B1-85B9-628A-B607-BBF550193407}" dt="2023-09-15T11:01:33.838" v="440" actId="20577"/>
        <pc:sldMkLst>
          <pc:docMk/>
          <pc:sldMk cId="3572396019" sldId="268"/>
        </pc:sldMkLst>
        <pc:spChg chg="mod">
          <ac:chgData name="Monica Shepherd" userId="S::mshepherd@carmel.bhcet.org.uk::4deaa021-1c65-4c5b-9789-4f10d603444e" providerId="AD" clId="Web-{184199B1-85B9-628A-B607-BBF550193407}" dt="2023-09-15T11:01:33.838" v="440" actId="20577"/>
          <ac:spMkLst>
            <pc:docMk/>
            <pc:sldMk cId="3572396019" sldId="268"/>
            <ac:spMk id="3" creationId="{9AD7736B-4929-9A8A-8CA1-2FD6CBB8C06A}"/>
          </ac:spMkLst>
        </pc:spChg>
      </pc:sldChg>
      <pc:sldChg chg="modSp">
        <pc:chgData name="Monica Shepherd" userId="S::mshepherd@carmel.bhcet.org.uk::4deaa021-1c65-4c5b-9789-4f10d603444e" providerId="AD" clId="Web-{184199B1-85B9-628A-B607-BBF550193407}" dt="2023-09-15T10:59:23.569" v="394" actId="20577"/>
        <pc:sldMkLst>
          <pc:docMk/>
          <pc:sldMk cId="1276082733" sldId="269"/>
        </pc:sldMkLst>
        <pc:spChg chg="mod">
          <ac:chgData name="Monica Shepherd" userId="S::mshepherd@carmel.bhcet.org.uk::4deaa021-1c65-4c5b-9789-4f10d603444e" providerId="AD" clId="Web-{184199B1-85B9-628A-B607-BBF550193407}" dt="2023-09-15T10:58:56.272" v="376" actId="20577"/>
          <ac:spMkLst>
            <pc:docMk/>
            <pc:sldMk cId="1276082733" sldId="269"/>
            <ac:spMk id="2" creationId="{A7CFD200-1386-9C01-BA89-442E5BE17F58}"/>
          </ac:spMkLst>
        </pc:spChg>
        <pc:spChg chg="mod">
          <ac:chgData name="Monica Shepherd" userId="S::mshepherd@carmel.bhcet.org.uk::4deaa021-1c65-4c5b-9789-4f10d603444e" providerId="AD" clId="Web-{184199B1-85B9-628A-B607-BBF550193407}" dt="2023-09-15T10:59:23.569" v="394" actId="20577"/>
          <ac:spMkLst>
            <pc:docMk/>
            <pc:sldMk cId="1276082733" sldId="269"/>
            <ac:spMk id="3" creationId="{AC9C3AA1-0856-1E0C-D1C8-3F57BADD3660}"/>
          </ac:spMkLst>
        </pc:spChg>
      </pc:sldChg>
    </pc:docChg>
  </pc:docChgLst>
  <pc:docChgLst>
    <pc:chgData name="Monica Shepherd" userId="S::mshepherd@carmel.bhcet.org.uk::4deaa021-1c65-4c5b-9789-4f10d603444e" providerId="AD" clId="Web-{65068AD2-90AA-5F85-D584-AE7D5F41E558}"/>
    <pc:docChg chg="modSld">
      <pc:chgData name="Monica Shepherd" userId="S::mshepherd@carmel.bhcet.org.uk::4deaa021-1c65-4c5b-9789-4f10d603444e" providerId="AD" clId="Web-{65068AD2-90AA-5F85-D584-AE7D5F41E558}" dt="2023-09-27T14:10:08.208" v="92" actId="20577"/>
      <pc:docMkLst>
        <pc:docMk/>
      </pc:docMkLst>
      <pc:sldChg chg="modSp">
        <pc:chgData name="Monica Shepherd" userId="S::mshepherd@carmel.bhcet.org.uk::4deaa021-1c65-4c5b-9789-4f10d603444e" providerId="AD" clId="Web-{65068AD2-90AA-5F85-D584-AE7D5F41E558}" dt="2023-09-27T14:03:48.561" v="16" actId="20577"/>
        <pc:sldMkLst>
          <pc:docMk/>
          <pc:sldMk cId="2724792609" sldId="258"/>
        </pc:sldMkLst>
        <pc:spChg chg="mod">
          <ac:chgData name="Monica Shepherd" userId="S::mshepherd@carmel.bhcet.org.uk::4deaa021-1c65-4c5b-9789-4f10d603444e" providerId="AD" clId="Web-{65068AD2-90AA-5F85-D584-AE7D5F41E558}" dt="2023-09-27T14:03:48.561" v="16" actId="20577"/>
          <ac:spMkLst>
            <pc:docMk/>
            <pc:sldMk cId="2724792609" sldId="258"/>
            <ac:spMk id="7" creationId="{00000000-0000-0000-0000-000000000000}"/>
          </ac:spMkLst>
        </pc:spChg>
      </pc:sldChg>
      <pc:sldChg chg="modSp">
        <pc:chgData name="Monica Shepherd" userId="S::mshepherd@carmel.bhcet.org.uk::4deaa021-1c65-4c5b-9789-4f10d603444e" providerId="AD" clId="Web-{65068AD2-90AA-5F85-D584-AE7D5F41E558}" dt="2023-09-27T14:04:45.359" v="19" actId="20577"/>
        <pc:sldMkLst>
          <pc:docMk/>
          <pc:sldMk cId="1822977201" sldId="273"/>
        </pc:sldMkLst>
        <pc:spChg chg="mod">
          <ac:chgData name="Monica Shepherd" userId="S::mshepherd@carmel.bhcet.org.uk::4deaa021-1c65-4c5b-9789-4f10d603444e" providerId="AD" clId="Web-{65068AD2-90AA-5F85-D584-AE7D5F41E558}" dt="2023-09-27T14:04:45.359" v="19" actId="20577"/>
          <ac:spMkLst>
            <pc:docMk/>
            <pc:sldMk cId="1822977201" sldId="273"/>
            <ac:spMk id="3" creationId="{074E2C35-61EA-1471-0DC1-A6C21FF0CA73}"/>
          </ac:spMkLst>
        </pc:spChg>
      </pc:sldChg>
      <pc:sldChg chg="modSp">
        <pc:chgData name="Monica Shepherd" userId="S::mshepherd@carmel.bhcet.org.uk::4deaa021-1c65-4c5b-9789-4f10d603444e" providerId="AD" clId="Web-{65068AD2-90AA-5F85-D584-AE7D5F41E558}" dt="2023-09-27T14:07:08.659" v="66" actId="20577"/>
        <pc:sldMkLst>
          <pc:docMk/>
          <pc:sldMk cId="3022238950" sldId="276"/>
        </pc:sldMkLst>
        <pc:spChg chg="mod">
          <ac:chgData name="Monica Shepherd" userId="S::mshepherd@carmel.bhcet.org.uk::4deaa021-1c65-4c5b-9789-4f10d603444e" providerId="AD" clId="Web-{65068AD2-90AA-5F85-D584-AE7D5F41E558}" dt="2023-09-27T14:07:08.659" v="66" actId="20577"/>
          <ac:spMkLst>
            <pc:docMk/>
            <pc:sldMk cId="3022238950" sldId="276"/>
            <ac:spMk id="3" creationId="{AFDB5012-FBA8-C5D1-31B6-52F5203E59B3}"/>
          </ac:spMkLst>
        </pc:spChg>
      </pc:sldChg>
      <pc:sldChg chg="modSp">
        <pc:chgData name="Monica Shepherd" userId="S::mshepherd@carmel.bhcet.org.uk::4deaa021-1c65-4c5b-9789-4f10d603444e" providerId="AD" clId="Web-{65068AD2-90AA-5F85-D584-AE7D5F41E558}" dt="2023-09-27T14:08:30.785" v="79" actId="20577"/>
        <pc:sldMkLst>
          <pc:docMk/>
          <pc:sldMk cId="106713711" sldId="279"/>
        </pc:sldMkLst>
        <pc:spChg chg="mod">
          <ac:chgData name="Monica Shepherd" userId="S::mshepherd@carmel.bhcet.org.uk::4deaa021-1c65-4c5b-9789-4f10d603444e" providerId="AD" clId="Web-{65068AD2-90AA-5F85-D584-AE7D5F41E558}" dt="2023-09-27T14:08:30.785" v="79" actId="20577"/>
          <ac:spMkLst>
            <pc:docMk/>
            <pc:sldMk cId="106713711" sldId="279"/>
            <ac:spMk id="3" creationId="{931DECEA-832A-4FCC-72DE-D5CE00942197}"/>
          </ac:spMkLst>
        </pc:spChg>
      </pc:sldChg>
      <pc:sldChg chg="modSp">
        <pc:chgData name="Monica Shepherd" userId="S::mshepherd@carmel.bhcet.org.uk::4deaa021-1c65-4c5b-9789-4f10d603444e" providerId="AD" clId="Web-{65068AD2-90AA-5F85-D584-AE7D5F41E558}" dt="2023-09-27T14:09:00.832" v="85" actId="20577"/>
        <pc:sldMkLst>
          <pc:docMk/>
          <pc:sldMk cId="2489431021" sldId="283"/>
        </pc:sldMkLst>
        <pc:spChg chg="mod">
          <ac:chgData name="Monica Shepherd" userId="S::mshepherd@carmel.bhcet.org.uk::4deaa021-1c65-4c5b-9789-4f10d603444e" providerId="AD" clId="Web-{65068AD2-90AA-5F85-D584-AE7D5F41E558}" dt="2023-09-27T14:09:00.832" v="85" actId="20577"/>
          <ac:spMkLst>
            <pc:docMk/>
            <pc:sldMk cId="2489431021" sldId="283"/>
            <ac:spMk id="3" creationId="{6ABCA03B-6AFA-4C76-DA1B-F764ABEE507C}"/>
          </ac:spMkLst>
        </pc:spChg>
      </pc:sldChg>
      <pc:sldChg chg="modSp">
        <pc:chgData name="Monica Shepherd" userId="S::mshepherd@carmel.bhcet.org.uk::4deaa021-1c65-4c5b-9789-4f10d603444e" providerId="AD" clId="Web-{65068AD2-90AA-5F85-D584-AE7D5F41E558}" dt="2023-09-27T14:10:08.208" v="92" actId="20577"/>
        <pc:sldMkLst>
          <pc:docMk/>
          <pc:sldMk cId="2652576082" sldId="288"/>
        </pc:sldMkLst>
        <pc:spChg chg="mod">
          <ac:chgData name="Monica Shepherd" userId="S::mshepherd@carmel.bhcet.org.uk::4deaa021-1c65-4c5b-9789-4f10d603444e" providerId="AD" clId="Web-{65068AD2-90AA-5F85-D584-AE7D5F41E558}" dt="2023-09-27T14:10:08.208" v="92" actId="20577"/>
          <ac:spMkLst>
            <pc:docMk/>
            <pc:sldMk cId="2652576082" sldId="288"/>
            <ac:spMk id="2" creationId="{A9A9414C-E1A8-D913-85D4-9373C0DEADD0}"/>
          </ac:spMkLst>
        </pc:spChg>
        <pc:spChg chg="mod">
          <ac:chgData name="Monica Shepherd" userId="S::mshepherd@carmel.bhcet.org.uk::4deaa021-1c65-4c5b-9789-4f10d603444e" providerId="AD" clId="Web-{65068AD2-90AA-5F85-D584-AE7D5F41E558}" dt="2023-09-27T14:09:51.177" v="87" actId="20577"/>
          <ac:spMkLst>
            <pc:docMk/>
            <pc:sldMk cId="2652576082" sldId="288"/>
            <ac:spMk id="3" creationId="{315A06D2-6E11-E7EA-E17F-17D77C95A21B}"/>
          </ac:spMkLst>
        </pc:spChg>
      </pc:sldChg>
      <pc:sldChg chg="modSp">
        <pc:chgData name="Monica Shepherd" userId="S::mshepherd@carmel.bhcet.org.uk::4deaa021-1c65-4c5b-9789-4f10d603444e" providerId="AD" clId="Web-{65068AD2-90AA-5F85-D584-AE7D5F41E558}" dt="2023-09-27T14:05:43.532" v="23" actId="20577"/>
        <pc:sldMkLst>
          <pc:docMk/>
          <pc:sldMk cId="1156460988" sldId="291"/>
        </pc:sldMkLst>
        <pc:spChg chg="mod">
          <ac:chgData name="Monica Shepherd" userId="S::mshepherd@carmel.bhcet.org.uk::4deaa021-1c65-4c5b-9789-4f10d603444e" providerId="AD" clId="Web-{65068AD2-90AA-5F85-D584-AE7D5F41E558}" dt="2023-09-27T14:05:43.532" v="23" actId="20577"/>
          <ac:spMkLst>
            <pc:docMk/>
            <pc:sldMk cId="1156460988" sldId="291"/>
            <ac:spMk id="3" creationId="{C463B596-BF6B-D06A-31A2-E6E66191991C}"/>
          </ac:spMkLst>
        </pc:spChg>
      </pc:sldChg>
      <pc:sldChg chg="modSp">
        <pc:chgData name="Monica Shepherd" userId="S::mshepherd@carmel.bhcet.org.uk::4deaa021-1c65-4c5b-9789-4f10d603444e" providerId="AD" clId="Web-{65068AD2-90AA-5F85-D584-AE7D5F41E558}" dt="2023-09-27T14:06:09.048" v="31" actId="20577"/>
        <pc:sldMkLst>
          <pc:docMk/>
          <pc:sldMk cId="159151465" sldId="292"/>
        </pc:sldMkLst>
        <pc:spChg chg="mod">
          <ac:chgData name="Monica Shepherd" userId="S::mshepherd@carmel.bhcet.org.uk::4deaa021-1c65-4c5b-9789-4f10d603444e" providerId="AD" clId="Web-{65068AD2-90AA-5F85-D584-AE7D5F41E558}" dt="2023-09-27T14:06:09.048" v="31" actId="20577"/>
          <ac:spMkLst>
            <pc:docMk/>
            <pc:sldMk cId="159151465" sldId="292"/>
            <ac:spMk id="3" creationId="{AC9C4176-5B59-84B6-BB27-0FEE5EA8F19C}"/>
          </ac:spMkLst>
        </pc:spChg>
      </pc:sldChg>
    </pc:docChg>
  </pc:docChgLst>
  <pc:docChgLst>
    <pc:chgData name="Monica Shepherd" userId="S::mshepherd@carmel.bhcet.org.uk::4deaa021-1c65-4c5b-9789-4f10d603444e" providerId="AD" clId="Web-{D06171C5-4EA8-58A1-5406-3E0CF43CE214}"/>
    <pc:docChg chg="sldOrd">
      <pc:chgData name="Monica Shepherd" userId="S::mshepherd@carmel.bhcet.org.uk::4deaa021-1c65-4c5b-9789-4f10d603444e" providerId="AD" clId="Web-{D06171C5-4EA8-58A1-5406-3E0CF43CE214}" dt="2023-09-28T10:13:11.445" v="0"/>
      <pc:docMkLst>
        <pc:docMk/>
      </pc:docMkLst>
      <pc:sldChg chg="ord">
        <pc:chgData name="Monica Shepherd" userId="S::mshepherd@carmel.bhcet.org.uk::4deaa021-1c65-4c5b-9789-4f10d603444e" providerId="AD" clId="Web-{D06171C5-4EA8-58A1-5406-3E0CF43CE214}" dt="2023-09-28T10:13:11.445" v="0"/>
        <pc:sldMkLst>
          <pc:docMk/>
          <pc:sldMk cId="2154608235" sldId="278"/>
        </pc:sldMkLst>
      </pc:sldChg>
    </pc:docChg>
  </pc:docChgLst>
  <pc:docChgLst>
    <pc:chgData name="Monica Shepherd" userId="S::mshepherd@carmel.bhcet.org.uk::4deaa021-1c65-4c5b-9789-4f10d603444e" providerId="AD" clId="Web-{E7393115-B414-53E9-6029-5F2B4E536D29}"/>
    <pc:docChg chg="addSld modSld sldOrd">
      <pc:chgData name="Monica Shepherd" userId="S::mshepherd@carmel.bhcet.org.uk::4deaa021-1c65-4c5b-9789-4f10d603444e" providerId="AD" clId="Web-{E7393115-B414-53E9-6029-5F2B4E536D29}" dt="2023-09-15T13:35:18.813" v="282" actId="20577"/>
      <pc:docMkLst>
        <pc:docMk/>
      </pc:docMkLst>
      <pc:sldChg chg="modSp">
        <pc:chgData name="Monica Shepherd" userId="S::mshepherd@carmel.bhcet.org.uk::4deaa021-1c65-4c5b-9789-4f10d603444e" providerId="AD" clId="Web-{E7393115-B414-53E9-6029-5F2B4E536D29}" dt="2023-09-15T13:27:07.377" v="113" actId="20577"/>
        <pc:sldMkLst>
          <pc:docMk/>
          <pc:sldMk cId="2724792609" sldId="258"/>
        </pc:sldMkLst>
        <pc:spChg chg="mod">
          <ac:chgData name="Monica Shepherd" userId="S::mshepherd@carmel.bhcet.org.uk::4deaa021-1c65-4c5b-9789-4f10d603444e" providerId="AD" clId="Web-{E7393115-B414-53E9-6029-5F2B4E536D29}" dt="2023-09-15T13:27:07.377" v="113" actId="20577"/>
          <ac:spMkLst>
            <pc:docMk/>
            <pc:sldMk cId="2724792609" sldId="258"/>
            <ac:spMk id="7" creationId="{00000000-0000-0000-0000-000000000000}"/>
          </ac:spMkLst>
        </pc:spChg>
      </pc:sldChg>
      <pc:sldChg chg="modSp">
        <pc:chgData name="Monica Shepherd" userId="S::mshepherd@carmel.bhcet.org.uk::4deaa021-1c65-4c5b-9789-4f10d603444e" providerId="AD" clId="Web-{E7393115-B414-53E9-6029-5F2B4E536D29}" dt="2023-09-15T13:27:35.003" v="120" actId="20577"/>
        <pc:sldMkLst>
          <pc:docMk/>
          <pc:sldMk cId="4053798987" sldId="260"/>
        </pc:sldMkLst>
        <pc:spChg chg="mod">
          <ac:chgData name="Monica Shepherd" userId="S::mshepherd@carmel.bhcet.org.uk::4deaa021-1c65-4c5b-9789-4f10d603444e" providerId="AD" clId="Web-{E7393115-B414-53E9-6029-5F2B4E536D29}" dt="2023-09-15T13:27:35.003" v="120" actId="20577"/>
          <ac:spMkLst>
            <pc:docMk/>
            <pc:sldMk cId="4053798987" sldId="260"/>
            <ac:spMk id="6" creationId="{00000000-0000-0000-0000-000000000000}"/>
          </ac:spMkLst>
        </pc:spChg>
      </pc:sldChg>
      <pc:sldChg chg="modSp ord">
        <pc:chgData name="Monica Shepherd" userId="S::mshepherd@carmel.bhcet.org.uk::4deaa021-1c65-4c5b-9789-4f10d603444e" providerId="AD" clId="Web-{E7393115-B414-53E9-6029-5F2B4E536D29}" dt="2023-09-15T13:35:08.234" v="279"/>
        <pc:sldMkLst>
          <pc:docMk/>
          <pc:sldMk cId="610535528" sldId="267"/>
        </pc:sldMkLst>
        <pc:spChg chg="mod">
          <ac:chgData name="Monica Shepherd" userId="S::mshepherd@carmel.bhcet.org.uk::4deaa021-1c65-4c5b-9789-4f10d603444e" providerId="AD" clId="Web-{E7393115-B414-53E9-6029-5F2B4E536D29}" dt="2023-09-15T13:25:41" v="63" actId="20577"/>
          <ac:spMkLst>
            <pc:docMk/>
            <pc:sldMk cId="610535528" sldId="267"/>
            <ac:spMk id="2" creationId="{F2641784-2941-F699-9124-47E71E5CE79A}"/>
          </ac:spMkLst>
        </pc:spChg>
      </pc:sldChg>
      <pc:sldChg chg="modSp">
        <pc:chgData name="Monica Shepherd" userId="S::mshepherd@carmel.bhcet.org.uk::4deaa021-1c65-4c5b-9789-4f10d603444e" providerId="AD" clId="Web-{E7393115-B414-53E9-6029-5F2B4E536D29}" dt="2023-09-15T13:24:34.233" v="37" actId="20577"/>
        <pc:sldMkLst>
          <pc:docMk/>
          <pc:sldMk cId="3572396019" sldId="268"/>
        </pc:sldMkLst>
        <pc:spChg chg="mod">
          <ac:chgData name="Monica Shepherd" userId="S::mshepherd@carmel.bhcet.org.uk::4deaa021-1c65-4c5b-9789-4f10d603444e" providerId="AD" clId="Web-{E7393115-B414-53E9-6029-5F2B4E536D29}" dt="2023-09-15T13:24:34.233" v="37" actId="20577"/>
          <ac:spMkLst>
            <pc:docMk/>
            <pc:sldMk cId="3572396019" sldId="268"/>
            <ac:spMk id="3" creationId="{9AD7736B-4929-9A8A-8CA1-2FD6CBB8C06A}"/>
          </ac:spMkLst>
        </pc:spChg>
      </pc:sldChg>
      <pc:sldChg chg="modSp">
        <pc:chgData name="Monica Shepherd" userId="S::mshepherd@carmel.bhcet.org.uk::4deaa021-1c65-4c5b-9789-4f10d603444e" providerId="AD" clId="Web-{E7393115-B414-53E9-6029-5F2B4E536D29}" dt="2023-09-15T13:30:00.507" v="173" actId="20577"/>
        <pc:sldMkLst>
          <pc:docMk/>
          <pc:sldMk cId="3953909576" sldId="271"/>
        </pc:sldMkLst>
        <pc:spChg chg="mod">
          <ac:chgData name="Monica Shepherd" userId="S::mshepherd@carmel.bhcet.org.uk::4deaa021-1c65-4c5b-9789-4f10d603444e" providerId="AD" clId="Web-{E7393115-B414-53E9-6029-5F2B4E536D29}" dt="2023-09-15T13:29:54.913" v="170" actId="20577"/>
          <ac:spMkLst>
            <pc:docMk/>
            <pc:sldMk cId="3953909576" sldId="271"/>
            <ac:spMk id="2" creationId="{DB12CA7E-E874-CDBE-71E6-E6F07D8889DD}"/>
          </ac:spMkLst>
        </pc:spChg>
        <pc:spChg chg="mod">
          <ac:chgData name="Monica Shepherd" userId="S::mshepherd@carmel.bhcet.org.uk::4deaa021-1c65-4c5b-9789-4f10d603444e" providerId="AD" clId="Web-{E7393115-B414-53E9-6029-5F2B4E536D29}" dt="2023-09-15T13:30:00.507" v="173" actId="20577"/>
          <ac:spMkLst>
            <pc:docMk/>
            <pc:sldMk cId="3953909576" sldId="271"/>
            <ac:spMk id="3" creationId="{DD1AD436-2113-FA61-A901-B47C69F0BEFE}"/>
          </ac:spMkLst>
        </pc:spChg>
      </pc:sldChg>
      <pc:sldChg chg="modSp">
        <pc:chgData name="Monica Shepherd" userId="S::mshepherd@carmel.bhcet.org.uk::4deaa021-1c65-4c5b-9789-4f10d603444e" providerId="AD" clId="Web-{E7393115-B414-53E9-6029-5F2B4E536D29}" dt="2023-09-15T13:35:18.813" v="282" actId="20577"/>
        <pc:sldMkLst>
          <pc:docMk/>
          <pc:sldMk cId="1822977201" sldId="273"/>
        </pc:sldMkLst>
        <pc:spChg chg="mod">
          <ac:chgData name="Monica Shepherd" userId="S::mshepherd@carmel.bhcet.org.uk::4deaa021-1c65-4c5b-9789-4f10d603444e" providerId="AD" clId="Web-{E7393115-B414-53E9-6029-5F2B4E536D29}" dt="2023-09-15T13:25:17.406" v="52" actId="20577"/>
          <ac:spMkLst>
            <pc:docMk/>
            <pc:sldMk cId="1822977201" sldId="273"/>
            <ac:spMk id="2" creationId="{8FA48593-292F-8381-3A1E-CAEFA6C06D1D}"/>
          </ac:spMkLst>
        </pc:spChg>
        <pc:spChg chg="mod">
          <ac:chgData name="Monica Shepherd" userId="S::mshepherd@carmel.bhcet.org.uk::4deaa021-1c65-4c5b-9789-4f10d603444e" providerId="AD" clId="Web-{E7393115-B414-53E9-6029-5F2B4E536D29}" dt="2023-09-15T13:35:18.813" v="282" actId="20577"/>
          <ac:spMkLst>
            <pc:docMk/>
            <pc:sldMk cId="1822977201" sldId="273"/>
            <ac:spMk id="3" creationId="{074E2C35-61EA-1471-0DC1-A6C21FF0CA73}"/>
          </ac:spMkLst>
        </pc:spChg>
      </pc:sldChg>
      <pc:sldChg chg="addSp delSp modSp">
        <pc:chgData name="Monica Shepherd" userId="S::mshepherd@carmel.bhcet.org.uk::4deaa021-1c65-4c5b-9789-4f10d603444e" providerId="AD" clId="Web-{E7393115-B414-53E9-6029-5F2B4E536D29}" dt="2023-09-15T13:22:11.979" v="2" actId="14100"/>
        <pc:sldMkLst>
          <pc:docMk/>
          <pc:sldMk cId="89426551" sldId="274"/>
        </pc:sldMkLst>
        <pc:spChg chg="del">
          <ac:chgData name="Monica Shepherd" userId="S::mshepherd@carmel.bhcet.org.uk::4deaa021-1c65-4c5b-9789-4f10d603444e" providerId="AD" clId="Web-{E7393115-B414-53E9-6029-5F2B4E536D29}" dt="2023-09-15T13:22:00.369" v="0"/>
          <ac:spMkLst>
            <pc:docMk/>
            <pc:sldMk cId="89426551" sldId="274"/>
            <ac:spMk id="3" creationId="{E72168E6-8135-CF71-11DD-53CC26C32472}"/>
          </ac:spMkLst>
        </pc:spChg>
        <pc:picChg chg="add mod ord">
          <ac:chgData name="Monica Shepherd" userId="S::mshepherd@carmel.bhcet.org.uk::4deaa021-1c65-4c5b-9789-4f10d603444e" providerId="AD" clId="Web-{E7393115-B414-53E9-6029-5F2B4E536D29}" dt="2023-09-15T13:22:11.979" v="2" actId="14100"/>
          <ac:picMkLst>
            <pc:docMk/>
            <pc:sldMk cId="89426551" sldId="274"/>
            <ac:picMk id="4" creationId="{5878C6F3-8D11-BFFE-67D8-467DB7163A04}"/>
          </ac:picMkLst>
        </pc:picChg>
      </pc:sldChg>
      <pc:sldChg chg="modSp new">
        <pc:chgData name="Monica Shepherd" userId="S::mshepherd@carmel.bhcet.org.uk::4deaa021-1c65-4c5b-9789-4f10d603444e" providerId="AD" clId="Web-{E7393115-B414-53E9-6029-5F2B4E536D29}" dt="2023-09-15T13:29:39.225" v="168" actId="20577"/>
        <pc:sldMkLst>
          <pc:docMk/>
          <pc:sldMk cId="189560833" sldId="275"/>
        </pc:sldMkLst>
        <pc:spChg chg="mod">
          <ac:chgData name="Monica Shepherd" userId="S::mshepherd@carmel.bhcet.org.uk::4deaa021-1c65-4c5b-9789-4f10d603444e" providerId="AD" clId="Web-{E7393115-B414-53E9-6029-5F2B4E536D29}" dt="2023-09-15T13:28:45.240" v="126" actId="20577"/>
          <ac:spMkLst>
            <pc:docMk/>
            <pc:sldMk cId="189560833" sldId="275"/>
            <ac:spMk id="2" creationId="{73786AA6-1122-486F-D4A7-2E710CCB3D49}"/>
          </ac:spMkLst>
        </pc:spChg>
        <pc:spChg chg="mod">
          <ac:chgData name="Monica Shepherd" userId="S::mshepherd@carmel.bhcet.org.uk::4deaa021-1c65-4c5b-9789-4f10d603444e" providerId="AD" clId="Web-{E7393115-B414-53E9-6029-5F2B4E536D29}" dt="2023-09-15T13:29:39.225" v="168" actId="20577"/>
          <ac:spMkLst>
            <pc:docMk/>
            <pc:sldMk cId="189560833" sldId="275"/>
            <ac:spMk id="3" creationId="{39155CE1-0F2C-2FE2-8CB1-D2DD2D15B32A}"/>
          </ac:spMkLst>
        </pc:spChg>
      </pc:sldChg>
      <pc:sldChg chg="modSp new">
        <pc:chgData name="Monica Shepherd" userId="S::mshepherd@carmel.bhcet.org.uk::4deaa021-1c65-4c5b-9789-4f10d603444e" providerId="AD" clId="Web-{E7393115-B414-53E9-6029-5F2B4E536D29}" dt="2023-09-15T13:34:52.562" v="278" actId="20577"/>
        <pc:sldMkLst>
          <pc:docMk/>
          <pc:sldMk cId="3022238950" sldId="276"/>
        </pc:sldMkLst>
        <pc:spChg chg="mod">
          <ac:chgData name="Monica Shepherd" userId="S::mshepherd@carmel.bhcet.org.uk::4deaa021-1c65-4c5b-9789-4f10d603444e" providerId="AD" clId="Web-{E7393115-B414-53E9-6029-5F2B4E536D29}" dt="2023-09-15T13:34:33.733" v="262" actId="20577"/>
          <ac:spMkLst>
            <pc:docMk/>
            <pc:sldMk cId="3022238950" sldId="276"/>
            <ac:spMk id="2" creationId="{EAC37388-C6EE-FE33-D037-826B5C10976D}"/>
          </ac:spMkLst>
        </pc:spChg>
        <pc:spChg chg="mod">
          <ac:chgData name="Monica Shepherd" userId="S::mshepherd@carmel.bhcet.org.uk::4deaa021-1c65-4c5b-9789-4f10d603444e" providerId="AD" clId="Web-{E7393115-B414-53E9-6029-5F2B4E536D29}" dt="2023-09-15T13:34:52.562" v="278" actId="20577"/>
          <ac:spMkLst>
            <pc:docMk/>
            <pc:sldMk cId="3022238950" sldId="276"/>
            <ac:spMk id="3" creationId="{AFDB5012-FBA8-C5D1-31B6-52F5203E59B3}"/>
          </ac:spMkLst>
        </pc:spChg>
      </pc:sldChg>
      <pc:sldChg chg="modSp new">
        <pc:chgData name="Monica Shepherd" userId="S::mshepherd@carmel.bhcet.org.uk::4deaa021-1c65-4c5b-9789-4f10d603444e" providerId="AD" clId="Web-{E7393115-B414-53E9-6029-5F2B4E536D29}" dt="2023-09-15T13:32:49.418" v="222" actId="20577"/>
        <pc:sldMkLst>
          <pc:docMk/>
          <pc:sldMk cId="2974883215" sldId="277"/>
        </pc:sldMkLst>
        <pc:spChg chg="mod">
          <ac:chgData name="Monica Shepherd" userId="S::mshepherd@carmel.bhcet.org.uk::4deaa021-1c65-4c5b-9789-4f10d603444e" providerId="AD" clId="Web-{E7393115-B414-53E9-6029-5F2B4E536D29}" dt="2023-09-15T13:32:49.418" v="222" actId="20577"/>
          <ac:spMkLst>
            <pc:docMk/>
            <pc:sldMk cId="2974883215" sldId="277"/>
            <ac:spMk id="2" creationId="{CD249B37-2AAA-C81C-0A42-2E8B07B228BB}"/>
          </ac:spMkLst>
        </pc:spChg>
        <pc:spChg chg="mod">
          <ac:chgData name="Monica Shepherd" userId="S::mshepherd@carmel.bhcet.org.uk::4deaa021-1c65-4c5b-9789-4f10d603444e" providerId="AD" clId="Web-{E7393115-B414-53E9-6029-5F2B4E536D29}" dt="2023-09-15T13:32:35.293" v="219" actId="20577"/>
          <ac:spMkLst>
            <pc:docMk/>
            <pc:sldMk cId="2974883215" sldId="277"/>
            <ac:spMk id="3" creationId="{E34491DD-EE1F-2AA7-26AA-9BAD6380086B}"/>
          </ac:spMkLst>
        </pc:spChg>
      </pc:sldChg>
    </pc:docChg>
  </pc:docChgLst>
  <pc:docChgLst>
    <pc:chgData name="Monica Shepherd" userId="S::mshepherd@carmel.bhcet.org.uk::4deaa021-1c65-4c5b-9789-4f10d603444e" providerId="AD" clId="Web-{41A60BB1-12AD-5515-9CB9-3C64199BBA3F}"/>
    <pc:docChg chg="addSld delSld modSld sldOrd">
      <pc:chgData name="Monica Shepherd" userId="S::mshepherd@carmel.bhcet.org.uk::4deaa021-1c65-4c5b-9789-4f10d603444e" providerId="AD" clId="Web-{41A60BB1-12AD-5515-9CB9-3C64199BBA3F}" dt="2023-09-18T08:43:06.036" v="334" actId="20577"/>
      <pc:docMkLst>
        <pc:docMk/>
      </pc:docMkLst>
      <pc:sldChg chg="modSp">
        <pc:chgData name="Monica Shepherd" userId="S::mshepherd@carmel.bhcet.org.uk::4deaa021-1c65-4c5b-9789-4f10d603444e" providerId="AD" clId="Web-{41A60BB1-12AD-5515-9CB9-3C64199BBA3F}" dt="2023-09-18T08:28:58.613" v="89" actId="20577"/>
        <pc:sldMkLst>
          <pc:docMk/>
          <pc:sldMk cId="1276082733" sldId="269"/>
        </pc:sldMkLst>
        <pc:spChg chg="mod">
          <ac:chgData name="Monica Shepherd" userId="S::mshepherd@carmel.bhcet.org.uk::4deaa021-1c65-4c5b-9789-4f10d603444e" providerId="AD" clId="Web-{41A60BB1-12AD-5515-9CB9-3C64199BBA3F}" dt="2023-09-18T08:28:49.472" v="88" actId="20577"/>
          <ac:spMkLst>
            <pc:docMk/>
            <pc:sldMk cId="1276082733" sldId="269"/>
            <ac:spMk id="2" creationId="{A7CFD200-1386-9C01-BA89-442E5BE17F58}"/>
          </ac:spMkLst>
        </pc:spChg>
        <pc:spChg chg="mod">
          <ac:chgData name="Monica Shepherd" userId="S::mshepherd@carmel.bhcet.org.uk::4deaa021-1c65-4c5b-9789-4f10d603444e" providerId="AD" clId="Web-{41A60BB1-12AD-5515-9CB9-3C64199BBA3F}" dt="2023-09-18T08:28:58.613" v="89" actId="20577"/>
          <ac:spMkLst>
            <pc:docMk/>
            <pc:sldMk cId="1276082733" sldId="269"/>
            <ac:spMk id="3" creationId="{AC9C3AA1-0856-1E0C-D1C8-3F57BADD3660}"/>
          </ac:spMkLst>
        </pc:spChg>
      </pc:sldChg>
      <pc:sldChg chg="modSp del">
        <pc:chgData name="Monica Shepherd" userId="S::mshepherd@carmel.bhcet.org.uk::4deaa021-1c65-4c5b-9789-4f10d603444e" providerId="AD" clId="Web-{41A60BB1-12AD-5515-9CB9-3C64199BBA3F}" dt="2023-09-18T08:34:47.573" v="192"/>
        <pc:sldMkLst>
          <pc:docMk/>
          <pc:sldMk cId="3953909576" sldId="271"/>
        </pc:sldMkLst>
        <pc:spChg chg="mod">
          <ac:chgData name="Monica Shepherd" userId="S::mshepherd@carmel.bhcet.org.uk::4deaa021-1c65-4c5b-9789-4f10d603444e" providerId="AD" clId="Web-{41A60BB1-12AD-5515-9CB9-3C64199BBA3F}" dt="2023-09-18T08:29:26.332" v="94" actId="20577"/>
          <ac:spMkLst>
            <pc:docMk/>
            <pc:sldMk cId="3953909576" sldId="271"/>
            <ac:spMk id="2" creationId="{DB12CA7E-E874-CDBE-71E6-E6F07D8889DD}"/>
          </ac:spMkLst>
        </pc:spChg>
        <pc:spChg chg="mod">
          <ac:chgData name="Monica Shepherd" userId="S::mshepherd@carmel.bhcet.org.uk::4deaa021-1c65-4c5b-9789-4f10d603444e" providerId="AD" clId="Web-{41A60BB1-12AD-5515-9CB9-3C64199BBA3F}" dt="2023-09-18T08:29:22.910" v="90" actId="20577"/>
          <ac:spMkLst>
            <pc:docMk/>
            <pc:sldMk cId="3953909576" sldId="271"/>
            <ac:spMk id="3" creationId="{DD1AD436-2113-FA61-A901-B47C69F0BEFE}"/>
          </ac:spMkLst>
        </pc:spChg>
      </pc:sldChg>
      <pc:sldChg chg="modSp">
        <pc:chgData name="Monica Shepherd" userId="S::mshepherd@carmel.bhcet.org.uk::4deaa021-1c65-4c5b-9789-4f10d603444e" providerId="AD" clId="Web-{41A60BB1-12AD-5515-9CB9-3C64199BBA3F}" dt="2023-09-18T08:34:45.104" v="191" actId="20577"/>
        <pc:sldMkLst>
          <pc:docMk/>
          <pc:sldMk cId="2985077037" sldId="272"/>
        </pc:sldMkLst>
        <pc:spChg chg="mod">
          <ac:chgData name="Monica Shepherd" userId="S::mshepherd@carmel.bhcet.org.uk::4deaa021-1c65-4c5b-9789-4f10d603444e" providerId="AD" clId="Web-{41A60BB1-12AD-5515-9CB9-3C64199BBA3F}" dt="2023-09-18T08:34:45.104" v="191" actId="20577"/>
          <ac:spMkLst>
            <pc:docMk/>
            <pc:sldMk cId="2985077037" sldId="272"/>
            <ac:spMk id="2" creationId="{326F51A4-AF93-5CD5-703D-EDB7554A6AFD}"/>
          </ac:spMkLst>
        </pc:spChg>
        <pc:spChg chg="mod">
          <ac:chgData name="Monica Shepherd" userId="S::mshepherd@carmel.bhcet.org.uk::4deaa021-1c65-4c5b-9789-4f10d603444e" providerId="AD" clId="Web-{41A60BB1-12AD-5515-9CB9-3C64199BBA3F}" dt="2023-09-18T08:31:58.773" v="140" actId="20577"/>
          <ac:spMkLst>
            <pc:docMk/>
            <pc:sldMk cId="2985077037" sldId="272"/>
            <ac:spMk id="3" creationId="{B70BBB44-C0B7-C691-F3E7-E21F1B1AFD1E}"/>
          </ac:spMkLst>
        </pc:spChg>
      </pc:sldChg>
      <pc:sldChg chg="modSp">
        <pc:chgData name="Monica Shepherd" userId="S::mshepherd@carmel.bhcet.org.uk::4deaa021-1c65-4c5b-9789-4f10d603444e" providerId="AD" clId="Web-{41A60BB1-12AD-5515-9CB9-3C64199BBA3F}" dt="2023-09-18T08:25:10.483" v="13" actId="20577"/>
        <pc:sldMkLst>
          <pc:docMk/>
          <pc:sldMk cId="1822977201" sldId="273"/>
        </pc:sldMkLst>
        <pc:spChg chg="mod">
          <ac:chgData name="Monica Shepherd" userId="S::mshepherd@carmel.bhcet.org.uk::4deaa021-1c65-4c5b-9789-4f10d603444e" providerId="AD" clId="Web-{41A60BB1-12AD-5515-9CB9-3C64199BBA3F}" dt="2023-09-18T08:25:10.483" v="13" actId="20577"/>
          <ac:spMkLst>
            <pc:docMk/>
            <pc:sldMk cId="1822977201" sldId="273"/>
            <ac:spMk id="2" creationId="{8FA48593-292F-8381-3A1E-CAEFA6C06D1D}"/>
          </ac:spMkLst>
        </pc:spChg>
        <pc:spChg chg="mod">
          <ac:chgData name="Monica Shepherd" userId="S::mshepherd@carmel.bhcet.org.uk::4deaa021-1c65-4c5b-9789-4f10d603444e" providerId="AD" clId="Web-{41A60BB1-12AD-5515-9CB9-3C64199BBA3F}" dt="2023-09-18T08:24:51.530" v="7" actId="20577"/>
          <ac:spMkLst>
            <pc:docMk/>
            <pc:sldMk cId="1822977201" sldId="273"/>
            <ac:spMk id="3" creationId="{074E2C35-61EA-1471-0DC1-A6C21FF0CA73}"/>
          </ac:spMkLst>
        </pc:spChg>
      </pc:sldChg>
      <pc:sldChg chg="modSp">
        <pc:chgData name="Monica Shepherd" userId="S::mshepherd@carmel.bhcet.org.uk::4deaa021-1c65-4c5b-9789-4f10d603444e" providerId="AD" clId="Web-{41A60BB1-12AD-5515-9CB9-3C64199BBA3F}" dt="2023-09-18T08:26:15.891" v="34" actId="20577"/>
        <pc:sldMkLst>
          <pc:docMk/>
          <pc:sldMk cId="89426551" sldId="274"/>
        </pc:sldMkLst>
        <pc:spChg chg="mod">
          <ac:chgData name="Monica Shepherd" userId="S::mshepherd@carmel.bhcet.org.uk::4deaa021-1c65-4c5b-9789-4f10d603444e" providerId="AD" clId="Web-{41A60BB1-12AD-5515-9CB9-3C64199BBA3F}" dt="2023-09-18T08:26:15.891" v="34" actId="20577"/>
          <ac:spMkLst>
            <pc:docMk/>
            <pc:sldMk cId="89426551" sldId="274"/>
            <ac:spMk id="2" creationId="{5C326BF0-7118-828F-FD43-C1003971A1CD}"/>
          </ac:spMkLst>
        </pc:spChg>
      </pc:sldChg>
      <pc:sldChg chg="modSp">
        <pc:chgData name="Monica Shepherd" userId="S::mshepherd@carmel.bhcet.org.uk::4deaa021-1c65-4c5b-9789-4f10d603444e" providerId="AD" clId="Web-{41A60BB1-12AD-5515-9CB9-3C64199BBA3F}" dt="2023-09-18T08:26:07.359" v="33" actId="20577"/>
        <pc:sldMkLst>
          <pc:docMk/>
          <pc:sldMk cId="189560833" sldId="275"/>
        </pc:sldMkLst>
        <pc:spChg chg="mod">
          <ac:chgData name="Monica Shepherd" userId="S::mshepherd@carmel.bhcet.org.uk::4deaa021-1c65-4c5b-9789-4f10d603444e" providerId="AD" clId="Web-{41A60BB1-12AD-5515-9CB9-3C64199BBA3F}" dt="2023-09-18T08:26:07.359" v="33" actId="20577"/>
          <ac:spMkLst>
            <pc:docMk/>
            <pc:sldMk cId="189560833" sldId="275"/>
            <ac:spMk id="2" creationId="{73786AA6-1122-486F-D4A7-2E710CCB3D49}"/>
          </ac:spMkLst>
        </pc:spChg>
      </pc:sldChg>
      <pc:sldChg chg="modSp">
        <pc:chgData name="Monica Shepherd" userId="S::mshepherd@carmel.bhcet.org.uk::4deaa021-1c65-4c5b-9789-4f10d603444e" providerId="AD" clId="Web-{41A60BB1-12AD-5515-9CB9-3C64199BBA3F}" dt="2023-09-18T08:25:39.890" v="27" actId="20577"/>
        <pc:sldMkLst>
          <pc:docMk/>
          <pc:sldMk cId="3022238950" sldId="276"/>
        </pc:sldMkLst>
        <pc:spChg chg="mod">
          <ac:chgData name="Monica Shepherd" userId="S::mshepherd@carmel.bhcet.org.uk::4deaa021-1c65-4c5b-9789-4f10d603444e" providerId="AD" clId="Web-{41A60BB1-12AD-5515-9CB9-3C64199BBA3F}" dt="2023-09-18T08:25:39.890" v="27" actId="20577"/>
          <ac:spMkLst>
            <pc:docMk/>
            <pc:sldMk cId="3022238950" sldId="276"/>
            <ac:spMk id="2" creationId="{EAC37388-C6EE-FE33-D037-826B5C10976D}"/>
          </ac:spMkLst>
        </pc:spChg>
      </pc:sldChg>
      <pc:sldChg chg="modSp new">
        <pc:chgData name="Monica Shepherd" userId="S::mshepherd@carmel.bhcet.org.uk::4deaa021-1c65-4c5b-9789-4f10d603444e" providerId="AD" clId="Web-{41A60BB1-12AD-5515-9CB9-3C64199BBA3F}" dt="2023-09-18T08:41:37.034" v="309" actId="20577"/>
        <pc:sldMkLst>
          <pc:docMk/>
          <pc:sldMk cId="2154608235" sldId="278"/>
        </pc:sldMkLst>
        <pc:spChg chg="mod">
          <ac:chgData name="Monica Shepherd" userId="S::mshepherd@carmel.bhcet.org.uk::4deaa021-1c65-4c5b-9789-4f10d603444e" providerId="AD" clId="Web-{41A60BB1-12AD-5515-9CB9-3C64199BBA3F}" dt="2023-09-18T08:34:39.542" v="190" actId="20577"/>
          <ac:spMkLst>
            <pc:docMk/>
            <pc:sldMk cId="2154608235" sldId="278"/>
            <ac:spMk id="2" creationId="{7214A5BF-016E-5173-D9E4-1CBA08E9CE59}"/>
          </ac:spMkLst>
        </pc:spChg>
        <pc:spChg chg="mod">
          <ac:chgData name="Monica Shepherd" userId="S::mshepherd@carmel.bhcet.org.uk::4deaa021-1c65-4c5b-9789-4f10d603444e" providerId="AD" clId="Web-{41A60BB1-12AD-5515-9CB9-3C64199BBA3F}" dt="2023-09-18T08:41:37.034" v="309" actId="20577"/>
          <ac:spMkLst>
            <pc:docMk/>
            <pc:sldMk cId="2154608235" sldId="278"/>
            <ac:spMk id="3" creationId="{88B83A35-A1B8-160D-E528-0F7BB2BBE5DA}"/>
          </ac:spMkLst>
        </pc:spChg>
      </pc:sldChg>
      <pc:sldChg chg="modSp new">
        <pc:chgData name="Monica Shepherd" userId="S::mshepherd@carmel.bhcet.org.uk::4deaa021-1c65-4c5b-9789-4f10d603444e" providerId="AD" clId="Web-{41A60BB1-12AD-5515-9CB9-3C64199BBA3F}" dt="2023-09-18T08:34:33.385" v="189" actId="20577"/>
        <pc:sldMkLst>
          <pc:docMk/>
          <pc:sldMk cId="106713711" sldId="279"/>
        </pc:sldMkLst>
        <pc:spChg chg="mod">
          <ac:chgData name="Monica Shepherd" userId="S::mshepherd@carmel.bhcet.org.uk::4deaa021-1c65-4c5b-9789-4f10d603444e" providerId="AD" clId="Web-{41A60BB1-12AD-5515-9CB9-3C64199BBA3F}" dt="2023-09-18T08:34:33.385" v="189" actId="20577"/>
          <ac:spMkLst>
            <pc:docMk/>
            <pc:sldMk cId="106713711" sldId="279"/>
            <ac:spMk id="2" creationId="{042AEE2E-7A33-5F27-4E8E-C9E6B626661F}"/>
          </ac:spMkLst>
        </pc:spChg>
        <pc:spChg chg="mod">
          <ac:chgData name="Monica Shepherd" userId="S::mshepherd@carmel.bhcet.org.uk::4deaa021-1c65-4c5b-9789-4f10d603444e" providerId="AD" clId="Web-{41A60BB1-12AD-5515-9CB9-3C64199BBA3F}" dt="2023-09-18T08:34:16.572" v="187" actId="20577"/>
          <ac:spMkLst>
            <pc:docMk/>
            <pc:sldMk cId="106713711" sldId="279"/>
            <ac:spMk id="3" creationId="{931DECEA-832A-4FCC-72DE-D5CE00942197}"/>
          </ac:spMkLst>
        </pc:spChg>
      </pc:sldChg>
      <pc:sldChg chg="modSp new">
        <pc:chgData name="Monica Shepherd" userId="S::mshepherd@carmel.bhcet.org.uk::4deaa021-1c65-4c5b-9789-4f10d603444e" providerId="AD" clId="Web-{41A60BB1-12AD-5515-9CB9-3C64199BBA3F}" dt="2023-09-18T08:41:51.378" v="310" actId="20577"/>
        <pc:sldMkLst>
          <pc:docMk/>
          <pc:sldMk cId="1106245278" sldId="280"/>
        </pc:sldMkLst>
        <pc:spChg chg="mod">
          <ac:chgData name="Monica Shepherd" userId="S::mshepherd@carmel.bhcet.org.uk::4deaa021-1c65-4c5b-9789-4f10d603444e" providerId="AD" clId="Web-{41A60BB1-12AD-5515-9CB9-3C64199BBA3F}" dt="2023-09-18T08:35:40.855" v="195" actId="20577"/>
          <ac:spMkLst>
            <pc:docMk/>
            <pc:sldMk cId="1106245278" sldId="280"/>
            <ac:spMk id="2" creationId="{3C2B86C0-0D4B-6E85-E5C3-CDF6C67D5B82}"/>
          </ac:spMkLst>
        </pc:spChg>
        <pc:spChg chg="mod">
          <ac:chgData name="Monica Shepherd" userId="S::mshepherd@carmel.bhcet.org.uk::4deaa021-1c65-4c5b-9789-4f10d603444e" providerId="AD" clId="Web-{41A60BB1-12AD-5515-9CB9-3C64199BBA3F}" dt="2023-09-18T08:41:51.378" v="310" actId="20577"/>
          <ac:spMkLst>
            <pc:docMk/>
            <pc:sldMk cId="1106245278" sldId="280"/>
            <ac:spMk id="3" creationId="{CCD26520-7258-2C85-912A-DCF6FF54EAB9}"/>
          </ac:spMkLst>
        </pc:spChg>
      </pc:sldChg>
      <pc:sldChg chg="modSp new ord">
        <pc:chgData name="Monica Shepherd" userId="S::mshepherd@carmel.bhcet.org.uk::4deaa021-1c65-4c5b-9789-4f10d603444e" providerId="AD" clId="Web-{41A60BB1-12AD-5515-9CB9-3C64199BBA3F}" dt="2023-09-18T08:42:51.786" v="330" actId="20577"/>
        <pc:sldMkLst>
          <pc:docMk/>
          <pc:sldMk cId="1718996060" sldId="281"/>
        </pc:sldMkLst>
        <pc:spChg chg="mod">
          <ac:chgData name="Monica Shepherd" userId="S::mshepherd@carmel.bhcet.org.uk::4deaa021-1c65-4c5b-9789-4f10d603444e" providerId="AD" clId="Web-{41A60BB1-12AD-5515-9CB9-3C64199BBA3F}" dt="2023-09-18T08:36:26.653" v="219" actId="20577"/>
          <ac:spMkLst>
            <pc:docMk/>
            <pc:sldMk cId="1718996060" sldId="281"/>
            <ac:spMk id="2" creationId="{9EBCBCC9-1861-B16A-1E33-638AFA48A112}"/>
          </ac:spMkLst>
        </pc:spChg>
        <pc:spChg chg="mod">
          <ac:chgData name="Monica Shepherd" userId="S::mshepherd@carmel.bhcet.org.uk::4deaa021-1c65-4c5b-9789-4f10d603444e" providerId="AD" clId="Web-{41A60BB1-12AD-5515-9CB9-3C64199BBA3F}" dt="2023-09-18T08:42:51.786" v="330" actId="20577"/>
          <ac:spMkLst>
            <pc:docMk/>
            <pc:sldMk cId="1718996060" sldId="281"/>
            <ac:spMk id="3" creationId="{2E5E7BE8-C66D-617E-A0CE-0E06E53F5785}"/>
          </ac:spMkLst>
        </pc:spChg>
      </pc:sldChg>
      <pc:sldChg chg="modSp new">
        <pc:chgData name="Monica Shepherd" userId="S::mshepherd@carmel.bhcet.org.uk::4deaa021-1c65-4c5b-9789-4f10d603444e" providerId="AD" clId="Web-{41A60BB1-12AD-5515-9CB9-3C64199BBA3F}" dt="2023-09-18T08:43:06.036" v="334" actId="20577"/>
        <pc:sldMkLst>
          <pc:docMk/>
          <pc:sldMk cId="721825463" sldId="282"/>
        </pc:sldMkLst>
        <pc:spChg chg="mod">
          <ac:chgData name="Monica Shepherd" userId="S::mshepherd@carmel.bhcet.org.uk::4deaa021-1c65-4c5b-9789-4f10d603444e" providerId="AD" clId="Web-{41A60BB1-12AD-5515-9CB9-3C64199BBA3F}" dt="2023-09-18T08:39:26.657" v="269" actId="20577"/>
          <ac:spMkLst>
            <pc:docMk/>
            <pc:sldMk cId="721825463" sldId="282"/>
            <ac:spMk id="2" creationId="{43AC3652-E0DF-4539-54AC-8553E8265E09}"/>
          </ac:spMkLst>
        </pc:spChg>
        <pc:spChg chg="mod">
          <ac:chgData name="Monica Shepherd" userId="S::mshepherd@carmel.bhcet.org.uk::4deaa021-1c65-4c5b-9789-4f10d603444e" providerId="AD" clId="Web-{41A60BB1-12AD-5515-9CB9-3C64199BBA3F}" dt="2023-09-18T08:43:06.036" v="334" actId="20577"/>
          <ac:spMkLst>
            <pc:docMk/>
            <pc:sldMk cId="721825463" sldId="282"/>
            <ac:spMk id="3" creationId="{CABA6FD7-A58E-6862-2A80-1BD79F7EA0A8}"/>
          </ac:spMkLst>
        </pc:spChg>
      </pc:sldChg>
      <pc:sldChg chg="modSp new">
        <pc:chgData name="Monica Shepherd" userId="S::mshepherd@carmel.bhcet.org.uk::4deaa021-1c65-4c5b-9789-4f10d603444e" providerId="AD" clId="Web-{41A60BB1-12AD-5515-9CB9-3C64199BBA3F}" dt="2023-09-18T08:42:29.723" v="320" actId="20577"/>
        <pc:sldMkLst>
          <pc:docMk/>
          <pc:sldMk cId="2489431021" sldId="283"/>
        </pc:sldMkLst>
        <pc:spChg chg="mod">
          <ac:chgData name="Monica Shepherd" userId="S::mshepherd@carmel.bhcet.org.uk::4deaa021-1c65-4c5b-9789-4f10d603444e" providerId="AD" clId="Web-{41A60BB1-12AD-5515-9CB9-3C64199BBA3F}" dt="2023-09-18T08:41:16.675" v="306" actId="20577"/>
          <ac:spMkLst>
            <pc:docMk/>
            <pc:sldMk cId="2489431021" sldId="283"/>
            <ac:spMk id="2" creationId="{BB002FBC-785A-3044-605E-A9015B258DB6}"/>
          </ac:spMkLst>
        </pc:spChg>
        <pc:spChg chg="mod">
          <ac:chgData name="Monica Shepherd" userId="S::mshepherd@carmel.bhcet.org.uk::4deaa021-1c65-4c5b-9789-4f10d603444e" providerId="AD" clId="Web-{41A60BB1-12AD-5515-9CB9-3C64199BBA3F}" dt="2023-09-18T08:42:29.723" v="320" actId="20577"/>
          <ac:spMkLst>
            <pc:docMk/>
            <pc:sldMk cId="2489431021" sldId="283"/>
            <ac:spMk id="3" creationId="{6ABCA03B-6AFA-4C76-DA1B-F764ABEE507C}"/>
          </ac:spMkLst>
        </pc:spChg>
      </pc:sldChg>
    </pc:docChg>
  </pc:docChgLst>
  <pc:docChgLst>
    <pc:chgData name="Monica Shepherd" userId="S::mshepherd@carmel.bhcet.org.uk::4deaa021-1c65-4c5b-9789-4f10d603444e" providerId="AD" clId="Web-{04719A1B-7B06-2685-2750-4D0A4D59930B}"/>
    <pc:docChg chg="addSld delSld modSld">
      <pc:chgData name="Monica Shepherd" userId="S::mshepherd@carmel.bhcet.org.uk::4deaa021-1c65-4c5b-9789-4f10d603444e" providerId="AD" clId="Web-{04719A1B-7B06-2685-2750-4D0A4D59930B}" dt="2023-09-12T15:54:54.190" v="215" actId="20577"/>
      <pc:docMkLst>
        <pc:docMk/>
      </pc:docMkLst>
      <pc:sldChg chg="modSp">
        <pc:chgData name="Monica Shepherd" userId="S::mshepherd@carmel.bhcet.org.uk::4deaa021-1c65-4c5b-9789-4f10d603444e" providerId="AD" clId="Web-{04719A1B-7B06-2685-2750-4D0A4D59930B}" dt="2023-09-12T15:32:03.485" v="23" actId="20577"/>
        <pc:sldMkLst>
          <pc:docMk/>
          <pc:sldMk cId="916710985" sldId="256"/>
        </pc:sldMkLst>
        <pc:spChg chg="mod">
          <ac:chgData name="Monica Shepherd" userId="S::mshepherd@carmel.bhcet.org.uk::4deaa021-1c65-4c5b-9789-4f10d603444e" providerId="AD" clId="Web-{04719A1B-7B06-2685-2750-4D0A4D59930B}" dt="2023-09-12T15:32:03.485" v="23" actId="20577"/>
          <ac:spMkLst>
            <pc:docMk/>
            <pc:sldMk cId="916710985" sldId="256"/>
            <ac:spMk id="3" creationId="{00000000-0000-0000-0000-000000000000}"/>
          </ac:spMkLst>
        </pc:spChg>
      </pc:sldChg>
      <pc:sldChg chg="modSp">
        <pc:chgData name="Monica Shepherd" userId="S::mshepherd@carmel.bhcet.org.uk::4deaa021-1c65-4c5b-9789-4f10d603444e" providerId="AD" clId="Web-{04719A1B-7B06-2685-2750-4D0A4D59930B}" dt="2023-09-12T15:54:08.626" v="204" actId="20577"/>
        <pc:sldMkLst>
          <pc:docMk/>
          <pc:sldMk cId="2724792609" sldId="258"/>
        </pc:sldMkLst>
        <pc:spChg chg="mod">
          <ac:chgData name="Monica Shepherd" userId="S::mshepherd@carmel.bhcet.org.uk::4deaa021-1c65-4c5b-9789-4f10d603444e" providerId="AD" clId="Web-{04719A1B-7B06-2685-2750-4D0A4D59930B}" dt="2023-09-12T15:53:48.204" v="196" actId="20577"/>
          <ac:spMkLst>
            <pc:docMk/>
            <pc:sldMk cId="2724792609" sldId="258"/>
            <ac:spMk id="6" creationId="{00000000-0000-0000-0000-000000000000}"/>
          </ac:spMkLst>
        </pc:spChg>
        <pc:spChg chg="mod">
          <ac:chgData name="Monica Shepherd" userId="S::mshepherd@carmel.bhcet.org.uk::4deaa021-1c65-4c5b-9789-4f10d603444e" providerId="AD" clId="Web-{04719A1B-7B06-2685-2750-4D0A4D59930B}" dt="2023-09-12T15:54:08.626" v="204" actId="20577"/>
          <ac:spMkLst>
            <pc:docMk/>
            <pc:sldMk cId="2724792609" sldId="258"/>
            <ac:spMk id="7" creationId="{00000000-0000-0000-0000-000000000000}"/>
          </ac:spMkLst>
        </pc:spChg>
      </pc:sldChg>
      <pc:sldChg chg="del">
        <pc:chgData name="Monica Shepherd" userId="S::mshepherd@carmel.bhcet.org.uk::4deaa021-1c65-4c5b-9789-4f10d603444e" providerId="AD" clId="Web-{04719A1B-7B06-2685-2750-4D0A4D59930B}" dt="2023-09-12T15:46:06.115" v="118"/>
        <pc:sldMkLst>
          <pc:docMk/>
          <pc:sldMk cId="3972627754" sldId="259"/>
        </pc:sldMkLst>
      </pc:sldChg>
      <pc:sldChg chg="modSp">
        <pc:chgData name="Monica Shepherd" userId="S::mshepherd@carmel.bhcet.org.uk::4deaa021-1c65-4c5b-9789-4f10d603444e" providerId="AD" clId="Web-{04719A1B-7B06-2685-2750-4D0A4D59930B}" dt="2023-09-12T15:51:38.763" v="172" actId="20577"/>
        <pc:sldMkLst>
          <pc:docMk/>
          <pc:sldMk cId="4053798987" sldId="260"/>
        </pc:sldMkLst>
        <pc:spChg chg="mod">
          <ac:chgData name="Monica Shepherd" userId="S::mshepherd@carmel.bhcet.org.uk::4deaa021-1c65-4c5b-9789-4f10d603444e" providerId="AD" clId="Web-{04719A1B-7B06-2685-2750-4D0A4D59930B}" dt="2023-09-12T15:51:38.763" v="172" actId="20577"/>
          <ac:spMkLst>
            <pc:docMk/>
            <pc:sldMk cId="4053798987" sldId="260"/>
            <ac:spMk id="6" creationId="{00000000-0000-0000-0000-000000000000}"/>
          </ac:spMkLst>
        </pc:spChg>
      </pc:sldChg>
      <pc:sldChg chg="modSp">
        <pc:chgData name="Monica Shepherd" userId="S::mshepherd@carmel.bhcet.org.uk::4deaa021-1c65-4c5b-9789-4f10d603444e" providerId="AD" clId="Web-{04719A1B-7B06-2685-2750-4D0A4D59930B}" dt="2023-09-12T15:51:53.670" v="173" actId="20577"/>
        <pc:sldMkLst>
          <pc:docMk/>
          <pc:sldMk cId="1262025715" sldId="261"/>
        </pc:sldMkLst>
        <pc:spChg chg="mod">
          <ac:chgData name="Monica Shepherd" userId="S::mshepherd@carmel.bhcet.org.uk::4deaa021-1c65-4c5b-9789-4f10d603444e" providerId="AD" clId="Web-{04719A1B-7B06-2685-2750-4D0A4D59930B}" dt="2023-09-12T15:51:53.670" v="173" actId="20577"/>
          <ac:spMkLst>
            <pc:docMk/>
            <pc:sldMk cId="1262025715" sldId="261"/>
            <ac:spMk id="6" creationId="{00000000-0000-0000-0000-000000000000}"/>
          </ac:spMkLst>
        </pc:spChg>
      </pc:sldChg>
      <pc:sldChg chg="modSp">
        <pc:chgData name="Monica Shepherd" userId="S::mshepherd@carmel.bhcet.org.uk::4deaa021-1c65-4c5b-9789-4f10d603444e" providerId="AD" clId="Web-{04719A1B-7B06-2685-2750-4D0A4D59930B}" dt="2023-09-12T15:52:05.217" v="174" actId="20577"/>
        <pc:sldMkLst>
          <pc:docMk/>
          <pc:sldMk cId="1640688311" sldId="262"/>
        </pc:sldMkLst>
        <pc:spChg chg="mod">
          <ac:chgData name="Monica Shepherd" userId="S::mshepherd@carmel.bhcet.org.uk::4deaa021-1c65-4c5b-9789-4f10d603444e" providerId="AD" clId="Web-{04719A1B-7B06-2685-2750-4D0A4D59930B}" dt="2023-09-12T15:52:05.217" v="174" actId="20577"/>
          <ac:spMkLst>
            <pc:docMk/>
            <pc:sldMk cId="1640688311" sldId="262"/>
            <ac:spMk id="6" creationId="{00000000-0000-0000-0000-000000000000}"/>
          </ac:spMkLst>
        </pc:spChg>
        <pc:spChg chg="mod">
          <ac:chgData name="Monica Shepherd" userId="S::mshepherd@carmel.bhcet.org.uk::4deaa021-1c65-4c5b-9789-4f10d603444e" providerId="AD" clId="Web-{04719A1B-7B06-2685-2750-4D0A4D59930B}" dt="2023-09-12T15:47:49.930" v="128" actId="20577"/>
          <ac:spMkLst>
            <pc:docMk/>
            <pc:sldMk cId="1640688311" sldId="262"/>
            <ac:spMk id="7" creationId="{00000000-0000-0000-0000-000000000000}"/>
          </ac:spMkLst>
        </pc:spChg>
      </pc:sldChg>
      <pc:sldChg chg="modSp">
        <pc:chgData name="Monica Shepherd" userId="S::mshepherd@carmel.bhcet.org.uk::4deaa021-1c65-4c5b-9789-4f10d603444e" providerId="AD" clId="Web-{04719A1B-7B06-2685-2750-4D0A4D59930B}" dt="2023-09-12T15:52:14.124" v="175" actId="20577"/>
        <pc:sldMkLst>
          <pc:docMk/>
          <pc:sldMk cId="2191424547" sldId="263"/>
        </pc:sldMkLst>
        <pc:spChg chg="mod">
          <ac:chgData name="Monica Shepherd" userId="S::mshepherd@carmel.bhcet.org.uk::4deaa021-1c65-4c5b-9789-4f10d603444e" providerId="AD" clId="Web-{04719A1B-7B06-2685-2750-4D0A4D59930B}" dt="2023-09-12T15:52:14.124" v="175" actId="20577"/>
          <ac:spMkLst>
            <pc:docMk/>
            <pc:sldMk cId="2191424547" sldId="263"/>
            <ac:spMk id="6" creationId="{00000000-0000-0000-0000-000000000000}"/>
          </ac:spMkLst>
        </pc:spChg>
      </pc:sldChg>
      <pc:sldChg chg="modSp">
        <pc:chgData name="Monica Shepherd" userId="S::mshepherd@carmel.bhcet.org.uk::4deaa021-1c65-4c5b-9789-4f10d603444e" providerId="AD" clId="Web-{04719A1B-7B06-2685-2750-4D0A4D59930B}" dt="2023-09-12T15:52:37.390" v="178" actId="20577"/>
        <pc:sldMkLst>
          <pc:docMk/>
          <pc:sldMk cId="4045753221" sldId="264"/>
        </pc:sldMkLst>
        <pc:spChg chg="mod">
          <ac:chgData name="Monica Shepherd" userId="S::mshepherd@carmel.bhcet.org.uk::4deaa021-1c65-4c5b-9789-4f10d603444e" providerId="AD" clId="Web-{04719A1B-7B06-2685-2750-4D0A4D59930B}" dt="2023-09-12T15:52:37.390" v="178" actId="20577"/>
          <ac:spMkLst>
            <pc:docMk/>
            <pc:sldMk cId="4045753221" sldId="264"/>
            <ac:spMk id="6" creationId="{00000000-0000-0000-0000-000000000000}"/>
          </ac:spMkLst>
        </pc:spChg>
        <pc:picChg chg="mod">
          <ac:chgData name="Monica Shepherd" userId="S::mshepherd@carmel.bhcet.org.uk::4deaa021-1c65-4c5b-9789-4f10d603444e" providerId="AD" clId="Web-{04719A1B-7B06-2685-2750-4D0A4D59930B}" dt="2023-09-12T15:49:17.041" v="151" actId="1076"/>
          <ac:picMkLst>
            <pc:docMk/>
            <pc:sldMk cId="4045753221" sldId="264"/>
            <ac:picMk id="5122" creationId="{27B5843F-ADDA-4507-BD36-83AE1CE5CFD4}"/>
          </ac:picMkLst>
        </pc:picChg>
        <pc:picChg chg="mod">
          <ac:chgData name="Monica Shepherd" userId="S::mshepherd@carmel.bhcet.org.uk::4deaa021-1c65-4c5b-9789-4f10d603444e" providerId="AD" clId="Web-{04719A1B-7B06-2685-2750-4D0A4D59930B}" dt="2023-09-12T15:49:19.229" v="152" actId="1076"/>
          <ac:picMkLst>
            <pc:docMk/>
            <pc:sldMk cId="4045753221" sldId="264"/>
            <ac:picMk id="5124" creationId="{7C623060-44A7-4277-B159-77ED1DEF136D}"/>
          </ac:picMkLst>
        </pc:picChg>
      </pc:sldChg>
      <pc:sldChg chg="modSp">
        <pc:chgData name="Monica Shepherd" userId="S::mshepherd@carmel.bhcet.org.uk::4deaa021-1c65-4c5b-9789-4f10d603444e" providerId="AD" clId="Web-{04719A1B-7B06-2685-2750-4D0A4D59930B}" dt="2023-09-12T15:52:57.390" v="179" actId="20577"/>
        <pc:sldMkLst>
          <pc:docMk/>
          <pc:sldMk cId="3362367012" sldId="265"/>
        </pc:sldMkLst>
        <pc:spChg chg="mod">
          <ac:chgData name="Monica Shepherd" userId="S::mshepherd@carmel.bhcet.org.uk::4deaa021-1c65-4c5b-9789-4f10d603444e" providerId="AD" clId="Web-{04719A1B-7B06-2685-2750-4D0A4D59930B}" dt="2023-09-12T15:52:57.390" v="179" actId="20577"/>
          <ac:spMkLst>
            <pc:docMk/>
            <pc:sldMk cId="3362367012" sldId="265"/>
            <ac:spMk id="6" creationId="{00000000-0000-0000-0000-000000000000}"/>
          </ac:spMkLst>
        </pc:spChg>
      </pc:sldChg>
      <pc:sldChg chg="modSp new">
        <pc:chgData name="Monica Shepherd" userId="S::mshepherd@carmel.bhcet.org.uk::4deaa021-1c65-4c5b-9789-4f10d603444e" providerId="AD" clId="Web-{04719A1B-7B06-2685-2750-4D0A4D59930B}" dt="2023-09-12T15:52:28.968" v="177" actId="20577"/>
        <pc:sldMkLst>
          <pc:docMk/>
          <pc:sldMk cId="1412869747" sldId="266"/>
        </pc:sldMkLst>
        <pc:spChg chg="mod">
          <ac:chgData name="Monica Shepherd" userId="S::mshepherd@carmel.bhcet.org.uk::4deaa021-1c65-4c5b-9789-4f10d603444e" providerId="AD" clId="Web-{04719A1B-7B06-2685-2750-4D0A4D59930B}" dt="2023-09-12T15:52:28.968" v="177" actId="20577"/>
          <ac:spMkLst>
            <pc:docMk/>
            <pc:sldMk cId="1412869747" sldId="266"/>
            <ac:spMk id="2" creationId="{1B4C5D95-BF68-2BB5-85AA-C68A4BB765DD}"/>
          </ac:spMkLst>
        </pc:spChg>
        <pc:spChg chg="mod">
          <ac:chgData name="Monica Shepherd" userId="S::mshepherd@carmel.bhcet.org.uk::4deaa021-1c65-4c5b-9789-4f10d603444e" providerId="AD" clId="Web-{04719A1B-7B06-2685-2750-4D0A4D59930B}" dt="2023-09-12T15:40:54.779" v="108" actId="20577"/>
          <ac:spMkLst>
            <pc:docMk/>
            <pc:sldMk cId="1412869747" sldId="266"/>
            <ac:spMk id="3" creationId="{F5D4A8B0-F19C-62AC-5EBD-BE738110639D}"/>
          </ac:spMkLst>
        </pc:spChg>
      </pc:sldChg>
      <pc:sldChg chg="addSp modSp new">
        <pc:chgData name="Monica Shepherd" userId="S::mshepherd@carmel.bhcet.org.uk::4deaa021-1c65-4c5b-9789-4f10d603444e" providerId="AD" clId="Web-{04719A1B-7B06-2685-2750-4D0A4D59930B}" dt="2023-09-12T15:51:32.185" v="171" actId="20577"/>
        <pc:sldMkLst>
          <pc:docMk/>
          <pc:sldMk cId="610535528" sldId="267"/>
        </pc:sldMkLst>
        <pc:spChg chg="mod">
          <ac:chgData name="Monica Shepherd" userId="S::mshepherd@carmel.bhcet.org.uk::4deaa021-1c65-4c5b-9789-4f10d603444e" providerId="AD" clId="Web-{04719A1B-7B06-2685-2750-4D0A4D59930B}" dt="2023-09-12T15:51:32.185" v="171" actId="20577"/>
          <ac:spMkLst>
            <pc:docMk/>
            <pc:sldMk cId="610535528" sldId="267"/>
            <ac:spMk id="2" creationId="{F2641784-2941-F699-9124-47E71E5CE79A}"/>
          </ac:spMkLst>
        </pc:spChg>
        <pc:spChg chg="mod">
          <ac:chgData name="Monica Shepherd" userId="S::mshepherd@carmel.bhcet.org.uk::4deaa021-1c65-4c5b-9789-4f10d603444e" providerId="AD" clId="Web-{04719A1B-7B06-2685-2750-4D0A4D59930B}" dt="2023-09-12T15:43:43.971" v="112" actId="20577"/>
          <ac:spMkLst>
            <pc:docMk/>
            <pc:sldMk cId="610535528" sldId="267"/>
            <ac:spMk id="3" creationId="{E61D59E0-210D-EB51-CDCB-4D7C19C00FEC}"/>
          </ac:spMkLst>
        </pc:spChg>
        <pc:picChg chg="add mod">
          <ac:chgData name="Monica Shepherd" userId="S::mshepherd@carmel.bhcet.org.uk::4deaa021-1c65-4c5b-9789-4f10d603444e" providerId="AD" clId="Web-{04719A1B-7B06-2685-2750-4D0A4D59930B}" dt="2023-09-12T15:44:28.878" v="117" actId="14100"/>
          <ac:picMkLst>
            <pc:docMk/>
            <pc:sldMk cId="610535528" sldId="267"/>
            <ac:picMk id="4" creationId="{1A2A6E52-FD4B-B1A1-1A20-FAEFCA3A47E7}"/>
          </ac:picMkLst>
        </pc:picChg>
      </pc:sldChg>
      <pc:sldChg chg="modSp new">
        <pc:chgData name="Monica Shepherd" userId="S::mshepherd@carmel.bhcet.org.uk::4deaa021-1c65-4c5b-9789-4f10d603444e" providerId="AD" clId="Web-{04719A1B-7B06-2685-2750-4D0A4D59930B}" dt="2023-09-12T15:54:54.190" v="215" actId="20577"/>
        <pc:sldMkLst>
          <pc:docMk/>
          <pc:sldMk cId="3572396019" sldId="268"/>
        </pc:sldMkLst>
        <pc:spChg chg="mod">
          <ac:chgData name="Monica Shepherd" userId="S::mshepherd@carmel.bhcet.org.uk::4deaa021-1c65-4c5b-9789-4f10d603444e" providerId="AD" clId="Web-{04719A1B-7B06-2685-2750-4D0A4D59930B}" dt="2023-09-12T15:54:54.190" v="215" actId="20577"/>
          <ac:spMkLst>
            <pc:docMk/>
            <pc:sldMk cId="3572396019" sldId="268"/>
            <ac:spMk id="2" creationId="{37CF22DD-42A8-76C0-FED9-A5C8FD99EEFA}"/>
          </ac:spMkLst>
        </pc:spChg>
      </pc:sldChg>
      <pc:sldChg chg="new">
        <pc:chgData name="Monica Shepherd" userId="S::mshepherd@carmel.bhcet.org.uk::4deaa021-1c65-4c5b-9789-4f10d603444e" providerId="AD" clId="Web-{04719A1B-7B06-2685-2750-4D0A4D59930B}" dt="2023-09-12T15:50:10.011" v="156"/>
        <pc:sldMkLst>
          <pc:docMk/>
          <pc:sldMk cId="1276082733" sldId="269"/>
        </pc:sldMkLst>
      </pc:sldChg>
      <pc:sldChg chg="new">
        <pc:chgData name="Monica Shepherd" userId="S::mshepherd@carmel.bhcet.org.uk::4deaa021-1c65-4c5b-9789-4f10d603444e" providerId="AD" clId="Web-{04719A1B-7B06-2685-2750-4D0A4D59930B}" dt="2023-09-12T15:50:11.808" v="157"/>
        <pc:sldMkLst>
          <pc:docMk/>
          <pc:sldMk cId="1358447901" sldId="270"/>
        </pc:sldMkLst>
      </pc:sldChg>
      <pc:sldChg chg="new">
        <pc:chgData name="Monica Shepherd" userId="S::mshepherd@carmel.bhcet.org.uk::4deaa021-1c65-4c5b-9789-4f10d603444e" providerId="AD" clId="Web-{04719A1B-7B06-2685-2750-4D0A4D59930B}" dt="2023-09-12T15:50:13.543" v="158"/>
        <pc:sldMkLst>
          <pc:docMk/>
          <pc:sldMk cId="3953909576" sldId="271"/>
        </pc:sldMkLst>
      </pc:sldChg>
      <pc:sldChg chg="new">
        <pc:chgData name="Monica Shepherd" userId="S::mshepherd@carmel.bhcet.org.uk::4deaa021-1c65-4c5b-9789-4f10d603444e" providerId="AD" clId="Web-{04719A1B-7B06-2685-2750-4D0A4D59930B}" dt="2023-09-12T15:50:15.402" v="159"/>
        <pc:sldMkLst>
          <pc:docMk/>
          <pc:sldMk cId="2985077037" sldId="272"/>
        </pc:sldMkLst>
      </pc:sldChg>
      <pc:sldChg chg="modSp new">
        <pc:chgData name="Monica Shepherd" userId="S::mshepherd@carmel.bhcet.org.uk::4deaa021-1c65-4c5b-9789-4f10d603444e" providerId="AD" clId="Web-{04719A1B-7B06-2685-2750-4D0A4D59930B}" dt="2023-09-12T15:54:37.689" v="210" actId="20577"/>
        <pc:sldMkLst>
          <pc:docMk/>
          <pc:sldMk cId="1822977201" sldId="273"/>
        </pc:sldMkLst>
        <pc:spChg chg="mod">
          <ac:chgData name="Monica Shepherd" userId="S::mshepherd@carmel.bhcet.org.uk::4deaa021-1c65-4c5b-9789-4f10d603444e" providerId="AD" clId="Web-{04719A1B-7B06-2685-2750-4D0A4D59930B}" dt="2023-09-12T15:54:37.689" v="210" actId="20577"/>
          <ac:spMkLst>
            <pc:docMk/>
            <pc:sldMk cId="1822977201" sldId="273"/>
            <ac:spMk id="2" creationId="{8FA48593-292F-8381-3A1E-CAEFA6C06D1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3F3D98-A74E-441E-B7AE-4810EC1B47E2}" type="datetimeFigureOut">
              <a:rPr lang="en-GB" smtClean="0"/>
              <a:t>28/09/2023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F86AD0-E2E2-40DB-9970-19A5A19ACA44}" type="slidenum">
              <a:rPr lang="en-GB" smtClean="0"/>
              <a:t>‹#›</a:t>
            </a:fld>
            <a:endParaRPr lang="en-GB"/>
          </a:p>
        </p:txBody>
      </p:sp>
    </p:spTree>
    <p:extLst>
      <p:ext uri="{BB962C8B-B14F-4D97-AF65-F5344CB8AC3E}">
        <p14:creationId xmlns:p14="http://schemas.microsoft.com/office/powerpoint/2010/main" val="1610417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000000"/>
                </a:solidFill>
                <a:effectLst/>
                <a:latin typeface="Calibri" panose="020F0502020204030204" pitchFamily="34" charset="0"/>
              </a:rPr>
              <a:t>Useful activity – record/film yourself – critical friend – yourself or a family member</a:t>
            </a:r>
            <a:endParaRPr lang="en-GB"/>
          </a:p>
        </p:txBody>
      </p:sp>
      <p:sp>
        <p:nvSpPr>
          <p:cNvPr id="4" name="Slide Number Placeholder 3"/>
          <p:cNvSpPr>
            <a:spLocks noGrp="1"/>
          </p:cNvSpPr>
          <p:nvPr>
            <p:ph type="sldNum" sz="quarter" idx="5"/>
          </p:nvPr>
        </p:nvSpPr>
        <p:spPr/>
        <p:txBody>
          <a:bodyPr/>
          <a:lstStyle/>
          <a:p>
            <a:fld id="{A1F86AD0-E2E2-40DB-9970-19A5A19ACA44}" type="slidenum">
              <a:rPr lang="en-GB" smtClean="0"/>
              <a:t>6</a:t>
            </a:fld>
            <a:endParaRPr lang="en-GB"/>
          </a:p>
        </p:txBody>
      </p:sp>
    </p:spTree>
    <p:extLst>
      <p:ext uri="{BB962C8B-B14F-4D97-AF65-F5344CB8AC3E}">
        <p14:creationId xmlns:p14="http://schemas.microsoft.com/office/powerpoint/2010/main" val="380897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a:solidFill>
                  <a:srgbClr val="000000"/>
                </a:solidFill>
                <a:effectLst/>
                <a:latin typeface="Calibri" panose="020F0502020204030204" pitchFamily="34" charset="0"/>
              </a:rPr>
              <a:t>Absence - £15m</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Calibri" panose="020F0502020204030204" pitchFamily="34" charset="0"/>
              </a:rPr>
              <a:t>Loss of Voice</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Calibri" panose="020F0502020204030204" pitchFamily="34" charset="0"/>
              </a:rPr>
              <a:t>Permanent damage to the vocal cords</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Calibri" panose="020F0502020204030204" pitchFamily="34" charset="0"/>
              </a:rPr>
              <a:t>Destroys your effectiveness as a teacher</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Calibri" panose="020F0502020204030204" pitchFamily="34" charset="0"/>
              </a:rPr>
              <a:t>Microphone</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A1F86AD0-E2E2-40DB-9970-19A5A19ACA44}" type="slidenum">
              <a:rPr lang="en-GB" smtClean="0"/>
              <a:t>14</a:t>
            </a:fld>
            <a:endParaRPr lang="en-GB"/>
          </a:p>
        </p:txBody>
      </p:sp>
    </p:spTree>
    <p:extLst>
      <p:ext uri="{BB962C8B-B14F-4D97-AF65-F5344CB8AC3E}">
        <p14:creationId xmlns:p14="http://schemas.microsoft.com/office/powerpoint/2010/main" val="937907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DAF1EB4-F472-4602-AC63-C25E1F9EE2B5}" type="datetimeFigureOut">
              <a:rPr lang="en-GB" smtClean="0"/>
              <a:t>28/09/2023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FC62EF-549E-450B-AC97-E23285B73974}"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665127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AF1EB4-F472-4602-AC63-C25E1F9EE2B5}" type="datetimeFigureOut">
              <a:rPr lang="en-GB" smtClean="0"/>
              <a:t>28/09/2023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3521369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AF1EB4-F472-4602-AC63-C25E1F9EE2B5}" type="datetimeFigureOut">
              <a:rPr lang="en-GB" smtClean="0"/>
              <a:t>28/09/2023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3000939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AF1EB4-F472-4602-AC63-C25E1F9EE2B5}" type="datetimeFigureOut">
              <a:rPr lang="en-GB" smtClean="0"/>
              <a:t>28/09/2023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2339493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DAF1EB4-F472-4602-AC63-C25E1F9EE2B5}" type="datetimeFigureOut">
              <a:rPr lang="en-GB" smtClean="0"/>
              <a:t>28/09/2023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824819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DAF1EB4-F472-4602-AC63-C25E1F9EE2B5}" type="datetimeFigureOut">
              <a:rPr lang="en-GB" smtClean="0"/>
              <a:t>28/09/2023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2759527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DAF1EB4-F472-4602-AC63-C25E1F9EE2B5}" type="datetimeFigureOut">
              <a:rPr lang="en-GB" smtClean="0"/>
              <a:t>28/09/2023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1898562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DAF1EB4-F472-4602-AC63-C25E1F9EE2B5}" type="datetimeFigureOut">
              <a:rPr lang="en-GB" smtClean="0"/>
              <a:t>28/09/2023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2927197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F1EB4-F472-4602-AC63-C25E1F9EE2B5}" type="datetimeFigureOut">
              <a:rPr lang="en-GB" smtClean="0"/>
              <a:t>28/09/2023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460383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AF1EB4-F472-4602-AC63-C25E1F9EE2B5}" type="datetimeFigureOut">
              <a:rPr lang="en-GB" smtClean="0"/>
              <a:t>28/09/2023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1593332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AF1EB4-F472-4602-AC63-C25E1F9EE2B5}" type="datetimeFigureOut">
              <a:rPr lang="en-GB" smtClean="0"/>
              <a:t>28/09/2023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2741230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F1EB4-F472-4602-AC63-C25E1F9EE2B5}" type="datetimeFigureOut">
              <a:rPr lang="en-GB" smtClean="0"/>
              <a:t>28/09/2023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C62EF-549E-450B-AC97-E23285B73974}" type="slidenum">
              <a:rPr lang="en-GB" smtClean="0"/>
              <a:t>‹#›</a:t>
            </a:fld>
            <a:endParaRPr lang="en-GB"/>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77219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hyperlink" Target="https://www.vocalzone.com/the-record-blog/v-team-vocal-care/vocal-exercises-teachers/#:~:text=Close%20your%20mouth%20and%20start,%3B%20red%20leather%2C%20yel&#8203;"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TBuIGBCF9jc?feature=oembed"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NaaSpRMBHjg?feature=oembed"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uhiCFdWeQfA?feature=oembe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393065"/>
            <a:ext cx="12122727" cy="1022466"/>
          </a:xfrm>
        </p:spPr>
        <p:txBody>
          <a:bodyPr vert="horz" lIns="91440" tIns="45720" rIns="91440" bIns="45720" rtlCol="0" anchor="t">
            <a:noAutofit/>
          </a:bodyPr>
          <a:lstStyle/>
          <a:p>
            <a:r>
              <a:rPr lang="en-GB" sz="2800" spc="300">
                <a:solidFill>
                  <a:schemeClr val="bg1"/>
                </a:solidFill>
              </a:rPr>
              <a:t>Voice coaching and developing a classroom presence</a:t>
            </a:r>
          </a:p>
          <a:p>
            <a:r>
              <a:rPr lang="en-GB" sz="2800" spc="300">
                <a:solidFill>
                  <a:schemeClr val="bg1"/>
                </a:solidFill>
              </a:rPr>
              <a:t>Thursday 28th September 2023</a:t>
            </a:r>
            <a:endParaRPr lang="en-GB" sz="2800" spc="300">
              <a:solidFill>
                <a:schemeClr val="bg1"/>
              </a:solidFill>
              <a:cs typeface="Calibri"/>
            </a:endParaRPr>
          </a:p>
        </p:txBody>
      </p:sp>
    </p:spTree>
    <p:extLst>
      <p:ext uri="{BB962C8B-B14F-4D97-AF65-F5344CB8AC3E}">
        <p14:creationId xmlns:p14="http://schemas.microsoft.com/office/powerpoint/2010/main" val="916710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3C77-7706-E079-FF43-BDED5C011C9D}"/>
              </a:ext>
            </a:extLst>
          </p:cNvPr>
          <p:cNvSpPr>
            <a:spLocks noGrp="1"/>
          </p:cNvSpPr>
          <p:nvPr>
            <p:ph type="title"/>
          </p:nvPr>
        </p:nvSpPr>
        <p:spPr/>
        <p:txBody>
          <a:bodyPr/>
          <a:lstStyle/>
          <a:p>
            <a:r>
              <a:rPr lang="en-US" b="1">
                <a:cs typeface="Calibri Light"/>
              </a:rPr>
              <a:t>Articulation or diction.</a:t>
            </a:r>
            <a:endParaRPr lang="en-US" b="1"/>
          </a:p>
        </p:txBody>
      </p:sp>
      <p:sp>
        <p:nvSpPr>
          <p:cNvPr id="3" name="Content Placeholder 2">
            <a:extLst>
              <a:ext uri="{FF2B5EF4-FFF2-40B4-BE49-F238E27FC236}">
                <a16:creationId xmlns:a16="http://schemas.microsoft.com/office/drawing/2014/main" id="{C3610D52-9217-20A5-928E-0717DE1D5C3C}"/>
              </a:ext>
            </a:extLst>
          </p:cNvPr>
          <p:cNvSpPr>
            <a:spLocks noGrp="1"/>
          </p:cNvSpPr>
          <p:nvPr>
            <p:ph idx="1"/>
          </p:nvPr>
        </p:nvSpPr>
        <p:spPr/>
        <p:txBody>
          <a:bodyPr vert="horz" lIns="91440" tIns="45720" rIns="91440" bIns="45720" rtlCol="0" anchor="t">
            <a:normAutofit/>
          </a:bodyPr>
          <a:lstStyle/>
          <a:p>
            <a:r>
              <a:rPr lang="en-US">
                <a:cs typeface="Calibri"/>
              </a:rPr>
              <a:t>Articulatioin or diction is important as it is crucial to ensuring the listener understands and does not just hear.</a:t>
            </a:r>
          </a:p>
          <a:p>
            <a:r>
              <a:rPr lang="en-US">
                <a:cs typeface="Calibri"/>
              </a:rPr>
              <a:t>Clear pronunciation is needed.</a:t>
            </a:r>
          </a:p>
          <a:p>
            <a:r>
              <a:rPr lang="en-US">
                <a:cs typeface="Calibri"/>
              </a:rPr>
              <a:t>Pace needs to be slow.</a:t>
            </a:r>
          </a:p>
          <a:p>
            <a:endParaRPr lang="en-US">
              <a:cs typeface="Calibri"/>
            </a:endParaRPr>
          </a:p>
        </p:txBody>
      </p:sp>
    </p:spTree>
    <p:extLst>
      <p:ext uri="{BB962C8B-B14F-4D97-AF65-F5344CB8AC3E}">
        <p14:creationId xmlns:p14="http://schemas.microsoft.com/office/powerpoint/2010/main" val="441679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6A506-521E-8D5E-FE77-0013BA6AF8C4}"/>
              </a:ext>
            </a:extLst>
          </p:cNvPr>
          <p:cNvSpPr>
            <a:spLocks noGrp="1"/>
          </p:cNvSpPr>
          <p:nvPr>
            <p:ph type="title"/>
          </p:nvPr>
        </p:nvSpPr>
        <p:spPr/>
        <p:txBody>
          <a:bodyPr/>
          <a:lstStyle/>
          <a:p>
            <a:r>
              <a:rPr lang="en-US" b="1">
                <a:cs typeface="Calibri Light"/>
              </a:rPr>
              <a:t>Pitch.</a:t>
            </a:r>
            <a:endParaRPr lang="en-US" b="1"/>
          </a:p>
        </p:txBody>
      </p:sp>
      <p:sp>
        <p:nvSpPr>
          <p:cNvPr id="3" name="Content Placeholder 2">
            <a:extLst>
              <a:ext uri="{FF2B5EF4-FFF2-40B4-BE49-F238E27FC236}">
                <a16:creationId xmlns:a16="http://schemas.microsoft.com/office/drawing/2014/main" id="{C463B596-BF6B-D06A-31A2-E6E66191991C}"/>
              </a:ext>
            </a:extLst>
          </p:cNvPr>
          <p:cNvSpPr>
            <a:spLocks noGrp="1"/>
          </p:cNvSpPr>
          <p:nvPr>
            <p:ph idx="1"/>
          </p:nvPr>
        </p:nvSpPr>
        <p:spPr/>
        <p:txBody>
          <a:bodyPr vert="horz" lIns="91440" tIns="45720" rIns="91440" bIns="45720" rtlCol="0" anchor="t">
            <a:normAutofit/>
          </a:bodyPr>
          <a:lstStyle/>
          <a:p>
            <a:r>
              <a:rPr lang="en-US">
                <a:cs typeface="Calibri"/>
              </a:rPr>
              <a:t>Your voices has many notes called pitches.</a:t>
            </a:r>
          </a:p>
          <a:p>
            <a:r>
              <a:rPr lang="en-US">
                <a:cs typeface="Calibri"/>
              </a:rPr>
              <a:t>Vocal variety is important.</a:t>
            </a:r>
            <a:endParaRPr lang="en-US">
              <a:ea typeface="Calibri"/>
              <a:cs typeface="Calibri"/>
            </a:endParaRPr>
          </a:p>
          <a:p>
            <a:r>
              <a:rPr lang="en-US">
                <a:cs typeface="Calibri"/>
              </a:rPr>
              <a:t>Use higher and lower notes.</a:t>
            </a:r>
          </a:p>
        </p:txBody>
      </p:sp>
    </p:spTree>
    <p:extLst>
      <p:ext uri="{BB962C8B-B14F-4D97-AF65-F5344CB8AC3E}">
        <p14:creationId xmlns:p14="http://schemas.microsoft.com/office/powerpoint/2010/main" val="1156460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1A088-C80C-EB4A-9A08-333B95693D9C}"/>
              </a:ext>
            </a:extLst>
          </p:cNvPr>
          <p:cNvSpPr>
            <a:spLocks noGrp="1"/>
          </p:cNvSpPr>
          <p:nvPr>
            <p:ph type="title"/>
          </p:nvPr>
        </p:nvSpPr>
        <p:spPr/>
        <p:txBody>
          <a:bodyPr/>
          <a:lstStyle/>
          <a:p>
            <a:r>
              <a:rPr lang="en-US" b="1">
                <a:cs typeface="Calibri Light"/>
              </a:rPr>
              <a:t>Rate of speech.</a:t>
            </a:r>
            <a:endParaRPr lang="en-US" b="1"/>
          </a:p>
        </p:txBody>
      </p:sp>
      <p:sp>
        <p:nvSpPr>
          <p:cNvPr id="3" name="Content Placeholder 2">
            <a:extLst>
              <a:ext uri="{FF2B5EF4-FFF2-40B4-BE49-F238E27FC236}">
                <a16:creationId xmlns:a16="http://schemas.microsoft.com/office/drawing/2014/main" id="{AC9C4176-5B59-84B6-BB27-0FEE5EA8F19C}"/>
              </a:ext>
            </a:extLst>
          </p:cNvPr>
          <p:cNvSpPr>
            <a:spLocks noGrp="1"/>
          </p:cNvSpPr>
          <p:nvPr>
            <p:ph idx="1"/>
          </p:nvPr>
        </p:nvSpPr>
        <p:spPr/>
        <p:txBody>
          <a:bodyPr vert="horz" lIns="91440" tIns="45720" rIns="91440" bIns="45720" rtlCol="0" anchor="t">
            <a:normAutofit/>
          </a:bodyPr>
          <a:lstStyle/>
          <a:p>
            <a:r>
              <a:rPr lang="en-US">
                <a:cs typeface="Calibri"/>
              </a:rPr>
              <a:t>If you speak too quickly the audience may well tune out.</a:t>
            </a:r>
          </a:p>
          <a:p>
            <a:r>
              <a:rPr lang="en-US">
                <a:cs typeface="Calibri"/>
              </a:rPr>
              <a:t>Take breaths.</a:t>
            </a:r>
          </a:p>
          <a:p>
            <a:r>
              <a:rPr lang="en-US">
                <a:cs typeface="Calibri"/>
              </a:rPr>
              <a:t>Pause, add suspense and silence as required.</a:t>
            </a:r>
            <a:endParaRPr lang="en-US">
              <a:ea typeface="Calibri" panose="020F0502020204030204"/>
              <a:cs typeface="Calibri"/>
            </a:endParaRPr>
          </a:p>
          <a:p>
            <a:pPr marL="0" indent="0">
              <a:buNone/>
            </a:pPr>
            <a:endParaRPr lang="en-US">
              <a:ea typeface="Calibri" panose="020F0502020204030204"/>
              <a:cs typeface="Calibri"/>
            </a:endParaRPr>
          </a:p>
        </p:txBody>
      </p:sp>
    </p:spTree>
    <p:extLst>
      <p:ext uri="{BB962C8B-B14F-4D97-AF65-F5344CB8AC3E}">
        <p14:creationId xmlns:p14="http://schemas.microsoft.com/office/powerpoint/2010/main" val="159151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37388-C6EE-FE33-D037-826B5C10976D}"/>
              </a:ext>
            </a:extLst>
          </p:cNvPr>
          <p:cNvSpPr>
            <a:spLocks noGrp="1"/>
          </p:cNvSpPr>
          <p:nvPr>
            <p:ph type="title"/>
          </p:nvPr>
        </p:nvSpPr>
        <p:spPr/>
        <p:txBody>
          <a:bodyPr/>
          <a:lstStyle/>
          <a:p>
            <a:r>
              <a:rPr lang="en-US" b="1">
                <a:cs typeface="Calibri Light"/>
              </a:rPr>
              <a:t>Try again to deliver your two minute speech activity 1 (try 2).</a:t>
            </a:r>
            <a:endParaRPr lang="en-US" b="1"/>
          </a:p>
        </p:txBody>
      </p:sp>
      <p:sp>
        <p:nvSpPr>
          <p:cNvPr id="3" name="Content Placeholder 2">
            <a:extLst>
              <a:ext uri="{FF2B5EF4-FFF2-40B4-BE49-F238E27FC236}">
                <a16:creationId xmlns:a16="http://schemas.microsoft.com/office/drawing/2014/main" id="{AFDB5012-FBA8-C5D1-31B6-52F5203E59B3}"/>
              </a:ext>
            </a:extLst>
          </p:cNvPr>
          <p:cNvSpPr>
            <a:spLocks noGrp="1"/>
          </p:cNvSpPr>
          <p:nvPr>
            <p:ph idx="1"/>
          </p:nvPr>
        </p:nvSpPr>
        <p:spPr/>
        <p:txBody>
          <a:bodyPr vert="horz" lIns="91440" tIns="45720" rIns="91440" bIns="45720" rtlCol="0" anchor="t">
            <a:normAutofit/>
          </a:bodyPr>
          <a:lstStyle/>
          <a:p>
            <a:r>
              <a:rPr lang="en-US">
                <a:cs typeface="Calibri"/>
              </a:rPr>
              <a:t>Have you noticed any improvement in the delivery of your two minute speech, having taken note of suggested ways to improve delivery?</a:t>
            </a:r>
            <a:endParaRPr lang="en-US"/>
          </a:p>
        </p:txBody>
      </p:sp>
    </p:spTree>
    <p:extLst>
      <p:ext uri="{BB962C8B-B14F-4D97-AF65-F5344CB8AC3E}">
        <p14:creationId xmlns:p14="http://schemas.microsoft.com/office/powerpoint/2010/main" val="3022238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8550" y="161587"/>
            <a:ext cx="7514863" cy="105706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800" b="1">
                <a:solidFill>
                  <a:schemeClr val="tx1"/>
                </a:solidFill>
              </a:rPr>
              <a:t>Consequences of mis-using your voice. </a:t>
            </a:r>
            <a:endParaRPr lang="en-US" b="1">
              <a:solidFill>
                <a:schemeClr val="tx1"/>
              </a:solidFill>
            </a:endParaRPr>
          </a:p>
        </p:txBody>
      </p:sp>
      <p:pic>
        <p:nvPicPr>
          <p:cNvPr id="5122" name="Picture 2">
            <a:extLst>
              <a:ext uri="{FF2B5EF4-FFF2-40B4-BE49-F238E27FC236}">
                <a16:creationId xmlns:a16="http://schemas.microsoft.com/office/drawing/2014/main" id="{27B5843F-ADDA-4507-BD36-83AE1CE5CF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203" y="1895373"/>
            <a:ext cx="4530778" cy="369616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7C623060-44A7-4277-B159-77ED1DEF13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8397" y="2352115"/>
            <a:ext cx="4530777" cy="3003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753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8550" y="161587"/>
            <a:ext cx="7514863" cy="105706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GB" sz="4800" u="sng">
              <a:solidFill>
                <a:schemeClr val="tx1"/>
              </a:solidFill>
              <a:cs typeface="Calibri Light"/>
            </a:endParaRPr>
          </a:p>
        </p:txBody>
      </p:sp>
      <p:sp>
        <p:nvSpPr>
          <p:cNvPr id="7" name="Subtitle 2"/>
          <p:cNvSpPr txBox="1">
            <a:spLocks/>
          </p:cNvSpPr>
          <p:nvPr/>
        </p:nvSpPr>
        <p:spPr>
          <a:xfrm>
            <a:off x="326570" y="1681842"/>
            <a:ext cx="11103428" cy="386987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Tx/>
              <a:buSzPct val="100000"/>
              <a:buNone/>
            </a:pPr>
            <a:r>
              <a:rPr lang="en-GB" sz="3600">
                <a:solidFill>
                  <a:schemeClr val="tx1"/>
                </a:solidFill>
                <a:latin typeface="Gill Sans MT" panose="020B0502020104020203" pitchFamily="34" charset="0"/>
                <a:hlinkClick r:id="rId2"/>
              </a:rPr>
              <a:t>https://www.vocalzone.com/the-record-blog/v-team-vocal-care/vocal-exercises-teachers/#:~:text=Close%20your%20mouth%20and%20start,%3B%20red%20leather%2C%20yel​</a:t>
            </a:r>
            <a:endParaRPr lang="en-GB" sz="3600">
              <a:solidFill>
                <a:schemeClr val="tx1"/>
              </a:solidFill>
              <a:latin typeface="Gill Sans MT" panose="020B0502020104020203" pitchFamily="34" charset="0"/>
            </a:endParaRPr>
          </a:p>
          <a:p>
            <a:pPr marL="0" indent="0">
              <a:buClrTx/>
              <a:buSzPct val="100000"/>
              <a:buNone/>
            </a:pPr>
            <a:endParaRPr lang="en-GB" sz="3600">
              <a:solidFill>
                <a:schemeClr val="tx1"/>
              </a:solidFill>
              <a:latin typeface="Gill Sans MT" panose="020B0502020104020203" pitchFamily="34" charset="0"/>
            </a:endParaRPr>
          </a:p>
        </p:txBody>
      </p:sp>
    </p:spTree>
    <p:extLst>
      <p:ext uri="{BB962C8B-B14F-4D97-AF65-F5344CB8AC3E}">
        <p14:creationId xmlns:p14="http://schemas.microsoft.com/office/powerpoint/2010/main" val="3362367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F22DD-42A8-76C0-FED9-A5C8FD99EEFA}"/>
              </a:ext>
            </a:extLst>
          </p:cNvPr>
          <p:cNvSpPr>
            <a:spLocks noGrp="1"/>
          </p:cNvSpPr>
          <p:nvPr>
            <p:ph type="title"/>
          </p:nvPr>
        </p:nvSpPr>
        <p:spPr/>
        <p:txBody>
          <a:bodyPr/>
          <a:lstStyle/>
          <a:p>
            <a:r>
              <a:rPr lang="en-US" b="1">
                <a:cs typeface="Calibri Light"/>
              </a:rPr>
              <a:t>2.  Classroom presence.</a:t>
            </a:r>
            <a:endParaRPr lang="en-US" b="1"/>
          </a:p>
        </p:txBody>
      </p:sp>
      <p:sp>
        <p:nvSpPr>
          <p:cNvPr id="3" name="Content Placeholder 2">
            <a:extLst>
              <a:ext uri="{FF2B5EF4-FFF2-40B4-BE49-F238E27FC236}">
                <a16:creationId xmlns:a16="http://schemas.microsoft.com/office/drawing/2014/main" id="{9AD7736B-4929-9A8A-8CA1-2FD6CBB8C06A}"/>
              </a:ext>
            </a:extLst>
          </p:cNvPr>
          <p:cNvSpPr>
            <a:spLocks noGrp="1"/>
          </p:cNvSpPr>
          <p:nvPr>
            <p:ph idx="1"/>
          </p:nvPr>
        </p:nvSpPr>
        <p:spPr/>
        <p:txBody>
          <a:bodyPr vert="horz" lIns="91440" tIns="45720" rIns="91440" bIns="45720" rtlCol="0" anchor="t">
            <a:normAutofit/>
          </a:bodyPr>
          <a:lstStyle/>
          <a:p>
            <a:pPr marL="0" indent="0">
              <a:buNone/>
            </a:pPr>
            <a:r>
              <a:rPr lang="en-US">
                <a:cs typeface="Calibri"/>
              </a:rPr>
              <a:t>Video can be useful.  </a:t>
            </a:r>
          </a:p>
          <a:p>
            <a:pPr marL="0" indent="0">
              <a:buNone/>
            </a:pPr>
            <a:r>
              <a:rPr lang="en-US">
                <a:cs typeface="Calibri"/>
              </a:rPr>
              <a:t>How you think you present yourself may not be how others see you.</a:t>
            </a:r>
          </a:p>
          <a:p>
            <a:r>
              <a:rPr lang="en-US">
                <a:cs typeface="Calibri"/>
              </a:rPr>
              <a:t>enter the corridor, the room or the building with confidence</a:t>
            </a:r>
          </a:p>
          <a:p>
            <a:r>
              <a:rPr lang="en-US">
                <a:cs typeface="Calibri"/>
              </a:rPr>
              <a:t>be aware of your stature, stand tall, hold your head high and smile</a:t>
            </a:r>
          </a:p>
          <a:p>
            <a:r>
              <a:rPr lang="en-US">
                <a:cs typeface="Calibri"/>
              </a:rPr>
              <a:t>make eye contact with those you meet </a:t>
            </a:r>
          </a:p>
          <a:p>
            <a:r>
              <a:rPr lang="en-US">
                <a:cs typeface="Calibri"/>
              </a:rPr>
              <a:t>use the space effectively, "walk the room" purposefully</a:t>
            </a:r>
          </a:p>
          <a:p>
            <a:r>
              <a:rPr lang="en-US">
                <a:cs typeface="Calibri"/>
              </a:rPr>
              <a:t>if the above does not come naturally - practice, model yourself on those who do this well etc.</a:t>
            </a:r>
          </a:p>
          <a:p>
            <a:endParaRPr lang="en-US">
              <a:cs typeface="Calibri"/>
            </a:endParaRPr>
          </a:p>
        </p:txBody>
      </p:sp>
    </p:spTree>
    <p:extLst>
      <p:ext uri="{BB962C8B-B14F-4D97-AF65-F5344CB8AC3E}">
        <p14:creationId xmlns:p14="http://schemas.microsoft.com/office/powerpoint/2010/main" val="3572396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86AA6-1122-486F-D4A7-2E710CCB3D49}"/>
              </a:ext>
            </a:extLst>
          </p:cNvPr>
          <p:cNvSpPr>
            <a:spLocks noGrp="1"/>
          </p:cNvSpPr>
          <p:nvPr>
            <p:ph type="title"/>
          </p:nvPr>
        </p:nvSpPr>
        <p:spPr/>
        <p:txBody>
          <a:bodyPr/>
          <a:lstStyle/>
          <a:p>
            <a:r>
              <a:rPr lang="en-US" b="1">
                <a:cs typeface="Calibri Light"/>
              </a:rPr>
              <a:t>Practice (during break/lunch).</a:t>
            </a:r>
            <a:endParaRPr lang="en-US" b="1"/>
          </a:p>
        </p:txBody>
      </p:sp>
      <p:sp>
        <p:nvSpPr>
          <p:cNvPr id="3" name="Content Placeholder 2">
            <a:extLst>
              <a:ext uri="{FF2B5EF4-FFF2-40B4-BE49-F238E27FC236}">
                <a16:creationId xmlns:a16="http://schemas.microsoft.com/office/drawing/2014/main" id="{39155CE1-0F2C-2FE2-8CB1-D2DD2D15B32A}"/>
              </a:ext>
            </a:extLst>
          </p:cNvPr>
          <p:cNvSpPr>
            <a:spLocks noGrp="1"/>
          </p:cNvSpPr>
          <p:nvPr>
            <p:ph idx="1"/>
          </p:nvPr>
        </p:nvSpPr>
        <p:spPr/>
        <p:txBody>
          <a:bodyPr vert="horz" lIns="91440" tIns="45720" rIns="91440" bIns="45720" rtlCol="0" anchor="t">
            <a:normAutofit/>
          </a:bodyPr>
          <a:lstStyle/>
          <a:p>
            <a:r>
              <a:rPr lang="en-US">
                <a:cs typeface="Calibri"/>
              </a:rPr>
              <a:t>walking into the hall</a:t>
            </a:r>
          </a:p>
          <a:p>
            <a:r>
              <a:rPr lang="en-US">
                <a:cs typeface="Calibri"/>
              </a:rPr>
              <a:t>taking a seat</a:t>
            </a:r>
          </a:p>
          <a:p>
            <a:r>
              <a:rPr lang="en-US">
                <a:cs typeface="Calibri"/>
              </a:rPr>
              <a:t>walking on to the stage</a:t>
            </a:r>
          </a:p>
          <a:p>
            <a:r>
              <a:rPr lang="en-US">
                <a:cs typeface="Calibri"/>
              </a:rPr>
              <a:t>relaying instructions to your peers</a:t>
            </a:r>
          </a:p>
        </p:txBody>
      </p:sp>
    </p:spTree>
    <p:extLst>
      <p:ext uri="{BB962C8B-B14F-4D97-AF65-F5344CB8AC3E}">
        <p14:creationId xmlns:p14="http://schemas.microsoft.com/office/powerpoint/2010/main" val="189560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26BF0-7118-828F-FD43-C1003971A1CD}"/>
              </a:ext>
            </a:extLst>
          </p:cNvPr>
          <p:cNvSpPr>
            <a:spLocks noGrp="1"/>
          </p:cNvSpPr>
          <p:nvPr>
            <p:ph type="title"/>
          </p:nvPr>
        </p:nvSpPr>
        <p:spPr/>
        <p:txBody>
          <a:bodyPr/>
          <a:lstStyle/>
          <a:p>
            <a:r>
              <a:rPr lang="en-US" b="1">
                <a:cs typeface="Calibri Light"/>
              </a:rPr>
              <a:t>The power of body language and use of voice.</a:t>
            </a:r>
          </a:p>
        </p:txBody>
      </p:sp>
      <p:pic>
        <p:nvPicPr>
          <p:cNvPr id="4" name="Online Media 3" title="Admiral McRaven Leaves the Audience SPEECHLESS | One of the Best Motivational Speeches">
            <a:hlinkClick r:id="" action="ppaction://media"/>
            <a:extLst>
              <a:ext uri="{FF2B5EF4-FFF2-40B4-BE49-F238E27FC236}">
                <a16:creationId xmlns:a16="http://schemas.microsoft.com/office/drawing/2014/main" id="{5878C6F3-8D11-BFFE-67D8-467DB7163A04}"/>
              </a:ext>
            </a:extLst>
          </p:cNvPr>
          <p:cNvPicPr>
            <a:picLocks noGrp="1" noRot="1" noChangeAspect="1"/>
          </p:cNvPicPr>
          <p:nvPr>
            <p:ph idx="1"/>
            <a:videoFile r:link="rId1"/>
          </p:nvPr>
        </p:nvPicPr>
        <p:blipFill>
          <a:blip r:embed="rId3"/>
          <a:stretch>
            <a:fillRect/>
          </a:stretch>
        </p:blipFill>
        <p:spPr>
          <a:xfrm>
            <a:off x="3048000" y="1512302"/>
            <a:ext cx="5334000" cy="4203492"/>
          </a:xfrm>
        </p:spPr>
      </p:pic>
    </p:spTree>
    <p:extLst>
      <p:ext uri="{BB962C8B-B14F-4D97-AF65-F5344CB8AC3E}">
        <p14:creationId xmlns:p14="http://schemas.microsoft.com/office/powerpoint/2010/main" val="89426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FD200-1386-9C01-BA89-442E5BE17F58}"/>
              </a:ext>
            </a:extLst>
          </p:cNvPr>
          <p:cNvSpPr>
            <a:spLocks noGrp="1"/>
          </p:cNvSpPr>
          <p:nvPr>
            <p:ph type="title"/>
          </p:nvPr>
        </p:nvSpPr>
        <p:spPr/>
        <p:txBody>
          <a:bodyPr/>
          <a:lstStyle/>
          <a:p>
            <a:r>
              <a:rPr lang="en-US" b="1">
                <a:cs typeface="Calibri Light"/>
              </a:rPr>
              <a:t>Benjamin Franklin (1706-1790).</a:t>
            </a:r>
            <a:endParaRPr lang="en-US" b="1"/>
          </a:p>
        </p:txBody>
      </p:sp>
      <p:sp>
        <p:nvSpPr>
          <p:cNvPr id="3" name="Content Placeholder 2">
            <a:extLst>
              <a:ext uri="{FF2B5EF4-FFF2-40B4-BE49-F238E27FC236}">
                <a16:creationId xmlns:a16="http://schemas.microsoft.com/office/drawing/2014/main" id="{AC9C3AA1-0856-1E0C-D1C8-3F57BADD3660}"/>
              </a:ext>
            </a:extLst>
          </p:cNvPr>
          <p:cNvSpPr>
            <a:spLocks noGrp="1"/>
          </p:cNvSpPr>
          <p:nvPr>
            <p:ph idx="1"/>
          </p:nvPr>
        </p:nvSpPr>
        <p:spPr/>
        <p:txBody>
          <a:bodyPr vert="horz" lIns="91440" tIns="45720" rIns="91440" bIns="45720" rtlCol="0" anchor="t">
            <a:normAutofit/>
          </a:bodyPr>
          <a:lstStyle/>
          <a:p>
            <a:r>
              <a:rPr lang="en-US" i="1">
                <a:cs typeface="Calibri"/>
              </a:rPr>
              <a:t>"If you fail to prepare, you are preparing to fail".</a:t>
            </a:r>
          </a:p>
          <a:p>
            <a:endParaRPr lang="en-US">
              <a:cs typeface="Calibri"/>
            </a:endParaRPr>
          </a:p>
          <a:p>
            <a:r>
              <a:rPr lang="en-US">
                <a:cs typeface="Calibri"/>
              </a:rPr>
              <a:t>Franklin was a polymath, writer, scientist, inventor, statesman, diplomat, printer, publisher and political philosopher.</a:t>
            </a:r>
          </a:p>
        </p:txBody>
      </p:sp>
    </p:spTree>
    <p:extLst>
      <p:ext uri="{BB962C8B-B14F-4D97-AF65-F5344CB8AC3E}">
        <p14:creationId xmlns:p14="http://schemas.microsoft.com/office/powerpoint/2010/main" val="1276082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8551" y="161587"/>
            <a:ext cx="3898228" cy="105706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1"/>
            <a:r>
              <a:rPr lang="en-GB" sz="4800">
                <a:solidFill>
                  <a:schemeClr val="tx1"/>
                </a:solidFill>
              </a:rPr>
              <a:t>Aims: </a:t>
            </a:r>
            <a:endParaRPr lang="en-US" sz="4800">
              <a:solidFill>
                <a:schemeClr val="tx1"/>
              </a:solidFill>
            </a:endParaRPr>
          </a:p>
        </p:txBody>
      </p:sp>
      <p:sp>
        <p:nvSpPr>
          <p:cNvPr id="7" name="Subtitle 2"/>
          <p:cNvSpPr txBox="1">
            <a:spLocks/>
          </p:cNvSpPr>
          <p:nvPr/>
        </p:nvSpPr>
        <p:spPr>
          <a:xfrm>
            <a:off x="223310" y="1365635"/>
            <a:ext cx="6266267" cy="3978724"/>
          </a:xfrm>
          <a:prstGeom prst="rect">
            <a:avLst/>
          </a:prstGeom>
        </p:spPr>
        <p:txBody>
          <a:bodyPr vert="horz" lIns="91440" tIns="45720" rIns="91440" bIns="45720" rtlCol="0" anchor="t">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Tx/>
              <a:buSzPct val="100000"/>
              <a:buFont typeface="Wingdings" panose="05000000000000000000" pitchFamily="2" charset="2"/>
              <a:buChar char="§"/>
            </a:pPr>
            <a:r>
              <a:rPr lang="en-GB" sz="2800">
                <a:solidFill>
                  <a:schemeClr val="tx1"/>
                </a:solidFill>
                <a:latin typeface="Gill Sans MT"/>
              </a:rPr>
              <a:t>to understand the importance of your voice in teaching and learning</a:t>
            </a:r>
          </a:p>
          <a:p>
            <a:pPr marL="0" indent="0">
              <a:buClrTx/>
              <a:buSzPct val="100000"/>
              <a:buNone/>
            </a:pPr>
            <a:endParaRPr lang="en-GB" sz="2800">
              <a:solidFill>
                <a:schemeClr val="tx1"/>
              </a:solidFill>
              <a:latin typeface="Gill Sans MT" panose="020B0502020104020203" pitchFamily="34" charset="0"/>
            </a:endParaRPr>
          </a:p>
          <a:p>
            <a:pPr>
              <a:buClrTx/>
              <a:buSzPct val="100000"/>
              <a:buFont typeface="Wingdings" panose="05000000000000000000" pitchFamily="2" charset="2"/>
              <a:buChar char="§"/>
            </a:pPr>
            <a:r>
              <a:rPr lang="en-GB" sz="2800">
                <a:solidFill>
                  <a:schemeClr val="tx1"/>
                </a:solidFill>
                <a:latin typeface="Gill Sans MT"/>
              </a:rPr>
              <a:t>to develop and use strategies to protect your voice​</a:t>
            </a:r>
          </a:p>
          <a:p>
            <a:pPr marL="0" indent="0">
              <a:buClrTx/>
              <a:buSzPct val="100000"/>
              <a:buNone/>
            </a:pPr>
            <a:endParaRPr lang="en-GB" sz="2800">
              <a:solidFill>
                <a:schemeClr val="tx1"/>
              </a:solidFill>
              <a:latin typeface="Gill Sans MT" panose="020B0502020104020203" pitchFamily="34" charset="0"/>
            </a:endParaRPr>
          </a:p>
          <a:p>
            <a:pPr>
              <a:buClrTx/>
              <a:buSzPct val="100000"/>
              <a:buFont typeface="Wingdings" panose="05000000000000000000" pitchFamily="2" charset="2"/>
              <a:buChar char="§"/>
            </a:pPr>
            <a:r>
              <a:rPr lang="en-GB" sz="2800">
                <a:solidFill>
                  <a:schemeClr val="tx1"/>
                </a:solidFill>
                <a:latin typeface="Gill Sans MT"/>
              </a:rPr>
              <a:t>to develop a more effective body language and classroom presence</a:t>
            </a:r>
            <a:endParaRPr lang="en-GB" sz="2800">
              <a:solidFill>
                <a:schemeClr val="tx1"/>
              </a:solidFill>
              <a:latin typeface="Gill Sans MT" panose="020B0502020104020203" pitchFamily="34" charset="0"/>
            </a:endParaRPr>
          </a:p>
          <a:p>
            <a:pPr>
              <a:buClrTx/>
              <a:buSzPct val="100000"/>
              <a:buFont typeface="Wingdings" panose="05000000000000000000" pitchFamily="2" charset="2"/>
              <a:buChar char="§"/>
            </a:pPr>
            <a:endParaRPr lang="en-GB" sz="2800">
              <a:solidFill>
                <a:schemeClr val="tx1"/>
              </a:solidFill>
              <a:latin typeface="Gill Sans MT" panose="020B0502020104020203"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6593" t="13333" r="6593" b="13333"/>
          <a:stretch/>
        </p:blipFill>
        <p:spPr>
          <a:xfrm rot="21277261">
            <a:off x="7290611" y="754770"/>
            <a:ext cx="3461102" cy="185162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8631" t="4687" r="8631" b="4687"/>
          <a:stretch/>
        </p:blipFill>
        <p:spPr>
          <a:xfrm rot="420077">
            <a:off x="7760569" y="3410008"/>
            <a:ext cx="3461102" cy="206697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24792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1DFC5-221E-471D-E5B4-8AD201B6839E}"/>
              </a:ext>
            </a:extLst>
          </p:cNvPr>
          <p:cNvSpPr>
            <a:spLocks noGrp="1"/>
          </p:cNvSpPr>
          <p:nvPr>
            <p:ph type="title"/>
          </p:nvPr>
        </p:nvSpPr>
        <p:spPr/>
        <p:txBody>
          <a:bodyPr/>
          <a:lstStyle/>
          <a:p>
            <a:pPr algn="ctr"/>
            <a:r>
              <a:rPr lang="en-US" b="1">
                <a:cs typeface="Calibri Light"/>
              </a:rPr>
              <a:t>An example of highly effective use of voice.</a:t>
            </a:r>
          </a:p>
        </p:txBody>
      </p:sp>
      <p:sp>
        <p:nvSpPr>
          <p:cNvPr id="3" name="Content Placeholder 2">
            <a:extLst>
              <a:ext uri="{FF2B5EF4-FFF2-40B4-BE49-F238E27FC236}">
                <a16:creationId xmlns:a16="http://schemas.microsoft.com/office/drawing/2014/main" id="{CD8510A0-1F2D-7FEA-B3A7-173F1DF47BF2}"/>
              </a:ext>
            </a:extLst>
          </p:cNvPr>
          <p:cNvSpPr>
            <a:spLocks noGrp="1"/>
          </p:cNvSpPr>
          <p:nvPr>
            <p:ph idx="1"/>
          </p:nvPr>
        </p:nvSpPr>
        <p:spPr/>
        <p:txBody>
          <a:bodyPr vert="horz" lIns="91440" tIns="45720" rIns="91440" bIns="45720" rtlCol="0" anchor="t">
            <a:normAutofit/>
          </a:bodyPr>
          <a:lstStyle/>
          <a:p>
            <a:pPr marL="0" indent="0">
              <a:buNone/>
            </a:pPr>
            <a:endParaRPr lang="en-US">
              <a:cs typeface="Calibri" panose="020F0502020204030204"/>
            </a:endParaRPr>
          </a:p>
          <a:p>
            <a:pPr marL="0" indent="0">
              <a:buNone/>
            </a:pPr>
            <a:endParaRPr lang="en-US">
              <a:cs typeface="Calibri" panose="020F0502020204030204"/>
            </a:endParaRPr>
          </a:p>
        </p:txBody>
      </p:sp>
      <p:pic>
        <p:nvPicPr>
          <p:cNvPr id="4" name="Online Media 3" title="One of The Greatest Speeches Ever by President Obama | Best Eye Opening Speech">
            <a:hlinkClick r:id="" action="ppaction://media"/>
            <a:extLst>
              <a:ext uri="{FF2B5EF4-FFF2-40B4-BE49-F238E27FC236}">
                <a16:creationId xmlns:a16="http://schemas.microsoft.com/office/drawing/2014/main" id="{040F9A62-7491-337F-8E72-00307882B7C8}"/>
              </a:ext>
            </a:extLst>
          </p:cNvPr>
          <p:cNvPicPr>
            <a:picLocks noRot="1" noChangeAspect="1"/>
          </p:cNvPicPr>
          <p:nvPr>
            <a:videoFile r:link="rId1"/>
          </p:nvPr>
        </p:nvPicPr>
        <p:blipFill>
          <a:blip r:embed="rId3"/>
          <a:stretch>
            <a:fillRect/>
          </a:stretch>
        </p:blipFill>
        <p:spPr>
          <a:xfrm>
            <a:off x="2365115" y="1986926"/>
            <a:ext cx="6874655" cy="3608673"/>
          </a:xfrm>
          <a:prstGeom prst="rect">
            <a:avLst/>
          </a:prstGeom>
        </p:spPr>
      </p:pic>
    </p:spTree>
    <p:extLst>
      <p:ext uri="{BB962C8B-B14F-4D97-AF65-F5344CB8AC3E}">
        <p14:creationId xmlns:p14="http://schemas.microsoft.com/office/powerpoint/2010/main" val="1358447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F51A4-AF93-5CD5-703D-EDB7554A6AFD}"/>
              </a:ext>
            </a:extLst>
          </p:cNvPr>
          <p:cNvSpPr>
            <a:spLocks noGrp="1"/>
          </p:cNvSpPr>
          <p:nvPr>
            <p:ph type="title"/>
          </p:nvPr>
        </p:nvSpPr>
        <p:spPr/>
        <p:txBody>
          <a:bodyPr/>
          <a:lstStyle/>
          <a:p>
            <a:r>
              <a:rPr lang="en-US" b="1">
                <a:cs typeface="Calibri Light"/>
              </a:rPr>
              <a:t>Body language signals.</a:t>
            </a:r>
            <a:endParaRPr lang="en-US" b="1"/>
          </a:p>
        </p:txBody>
      </p:sp>
      <p:sp>
        <p:nvSpPr>
          <p:cNvPr id="3" name="Content Placeholder 2">
            <a:extLst>
              <a:ext uri="{FF2B5EF4-FFF2-40B4-BE49-F238E27FC236}">
                <a16:creationId xmlns:a16="http://schemas.microsoft.com/office/drawing/2014/main" id="{B70BBB44-C0B7-C691-F3E7-E21F1B1AFD1E}"/>
              </a:ext>
            </a:extLst>
          </p:cNvPr>
          <p:cNvSpPr>
            <a:spLocks noGrp="1"/>
          </p:cNvSpPr>
          <p:nvPr>
            <p:ph idx="1"/>
          </p:nvPr>
        </p:nvSpPr>
        <p:spPr/>
        <p:txBody>
          <a:bodyPr vert="horz" lIns="91440" tIns="45720" rIns="91440" bIns="45720" rtlCol="0" anchor="t">
            <a:normAutofit/>
          </a:bodyPr>
          <a:lstStyle/>
          <a:p>
            <a:pPr marL="0" indent="0">
              <a:buNone/>
            </a:pPr>
            <a:r>
              <a:rPr lang="en-US" b="1">
                <a:cs typeface="Calibri"/>
              </a:rPr>
              <a:t>Crossing your arms.</a:t>
            </a:r>
            <a:r>
              <a:rPr lang="en-US">
                <a:cs typeface="Calibri"/>
              </a:rPr>
              <a:t> </a:t>
            </a:r>
            <a:endParaRPr lang="en-US"/>
          </a:p>
          <a:p>
            <a:r>
              <a:rPr lang="en-US">
                <a:cs typeface="Calibri"/>
              </a:rPr>
              <a:t>Defensive? </a:t>
            </a:r>
          </a:p>
          <a:p>
            <a:r>
              <a:rPr lang="en-US">
                <a:cs typeface="Calibri"/>
              </a:rPr>
              <a:t>Annoyed? </a:t>
            </a:r>
          </a:p>
          <a:p>
            <a:r>
              <a:rPr lang="en-US">
                <a:cs typeface="Calibri"/>
              </a:rPr>
              <a:t>Closed off? </a:t>
            </a:r>
          </a:p>
          <a:p>
            <a:r>
              <a:rPr lang="en-US">
                <a:cs typeface="Calibri"/>
              </a:rPr>
              <a:t>Insecure about the situation?</a:t>
            </a:r>
          </a:p>
        </p:txBody>
      </p:sp>
    </p:spTree>
    <p:extLst>
      <p:ext uri="{BB962C8B-B14F-4D97-AF65-F5344CB8AC3E}">
        <p14:creationId xmlns:p14="http://schemas.microsoft.com/office/powerpoint/2010/main" val="2985077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4A5BF-016E-5173-D9E4-1CBA08E9CE59}"/>
              </a:ext>
            </a:extLst>
          </p:cNvPr>
          <p:cNvSpPr>
            <a:spLocks noGrp="1"/>
          </p:cNvSpPr>
          <p:nvPr>
            <p:ph type="title"/>
          </p:nvPr>
        </p:nvSpPr>
        <p:spPr/>
        <p:txBody>
          <a:bodyPr/>
          <a:lstStyle/>
          <a:p>
            <a:r>
              <a:rPr lang="en-US" b="1">
                <a:cs typeface="Calibri Light"/>
              </a:rPr>
              <a:t>Body language signals.</a:t>
            </a:r>
            <a:endParaRPr lang="en-US" b="1"/>
          </a:p>
        </p:txBody>
      </p:sp>
      <p:sp>
        <p:nvSpPr>
          <p:cNvPr id="3" name="Content Placeholder 2">
            <a:extLst>
              <a:ext uri="{FF2B5EF4-FFF2-40B4-BE49-F238E27FC236}">
                <a16:creationId xmlns:a16="http://schemas.microsoft.com/office/drawing/2014/main" id="{88B83A35-A1B8-160D-E528-0F7BB2BBE5DA}"/>
              </a:ext>
            </a:extLst>
          </p:cNvPr>
          <p:cNvSpPr>
            <a:spLocks noGrp="1"/>
          </p:cNvSpPr>
          <p:nvPr>
            <p:ph idx="1"/>
          </p:nvPr>
        </p:nvSpPr>
        <p:spPr/>
        <p:txBody>
          <a:bodyPr vert="horz" lIns="91440" tIns="45720" rIns="91440" bIns="45720" rtlCol="0" anchor="t">
            <a:normAutofit/>
          </a:bodyPr>
          <a:lstStyle/>
          <a:p>
            <a:pPr marL="0" indent="0">
              <a:buNone/>
            </a:pPr>
            <a:r>
              <a:rPr lang="en-US" b="1">
                <a:cs typeface="Calibri"/>
              </a:rPr>
              <a:t>Head tilt.</a:t>
            </a:r>
            <a:r>
              <a:rPr lang="en-US">
                <a:cs typeface="Calibri"/>
              </a:rPr>
              <a:t> </a:t>
            </a:r>
            <a:endParaRPr lang="en-US"/>
          </a:p>
          <a:p>
            <a:r>
              <a:rPr lang="en-US">
                <a:cs typeface="Calibri"/>
              </a:rPr>
              <a:t>Listening?  </a:t>
            </a:r>
          </a:p>
          <a:p>
            <a:r>
              <a:rPr lang="en-US">
                <a:cs typeface="Calibri"/>
              </a:rPr>
              <a:t>Interested? </a:t>
            </a:r>
          </a:p>
          <a:p>
            <a:r>
              <a:rPr lang="en-US">
                <a:cs typeface="Calibri"/>
              </a:rPr>
              <a:t>Concentrating?</a:t>
            </a:r>
          </a:p>
        </p:txBody>
      </p:sp>
    </p:spTree>
    <p:extLst>
      <p:ext uri="{BB962C8B-B14F-4D97-AF65-F5344CB8AC3E}">
        <p14:creationId xmlns:p14="http://schemas.microsoft.com/office/powerpoint/2010/main" val="2154608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B86C0-0D4B-6E85-E5C3-CDF6C67D5B82}"/>
              </a:ext>
            </a:extLst>
          </p:cNvPr>
          <p:cNvSpPr>
            <a:spLocks noGrp="1"/>
          </p:cNvSpPr>
          <p:nvPr>
            <p:ph type="title"/>
          </p:nvPr>
        </p:nvSpPr>
        <p:spPr/>
        <p:txBody>
          <a:bodyPr/>
          <a:lstStyle/>
          <a:p>
            <a:r>
              <a:rPr lang="en-US" b="1">
                <a:cs typeface="Calibri Light"/>
              </a:rPr>
              <a:t>Body language signals.</a:t>
            </a:r>
            <a:endParaRPr lang="en-US" b="1"/>
          </a:p>
        </p:txBody>
      </p:sp>
      <p:sp>
        <p:nvSpPr>
          <p:cNvPr id="3" name="Content Placeholder 2">
            <a:extLst>
              <a:ext uri="{FF2B5EF4-FFF2-40B4-BE49-F238E27FC236}">
                <a16:creationId xmlns:a16="http://schemas.microsoft.com/office/drawing/2014/main" id="{CCD26520-7258-2C85-912A-DCF6FF54EAB9}"/>
              </a:ext>
            </a:extLst>
          </p:cNvPr>
          <p:cNvSpPr>
            <a:spLocks noGrp="1"/>
          </p:cNvSpPr>
          <p:nvPr>
            <p:ph idx="1"/>
          </p:nvPr>
        </p:nvSpPr>
        <p:spPr/>
        <p:txBody>
          <a:bodyPr vert="horz" lIns="91440" tIns="45720" rIns="91440" bIns="45720" rtlCol="0" anchor="t">
            <a:normAutofit/>
          </a:bodyPr>
          <a:lstStyle/>
          <a:p>
            <a:pPr marL="0" indent="0">
              <a:buNone/>
            </a:pPr>
            <a:r>
              <a:rPr lang="en-US" b="1">
                <a:cs typeface="Calibri"/>
              </a:rPr>
              <a:t>Standing straight.</a:t>
            </a:r>
            <a:r>
              <a:rPr lang="en-US">
                <a:cs typeface="Calibri"/>
              </a:rPr>
              <a:t> </a:t>
            </a:r>
          </a:p>
          <a:p>
            <a:pPr marL="0" indent="0">
              <a:buNone/>
            </a:pPr>
            <a:r>
              <a:rPr lang="en-US">
                <a:cs typeface="Calibri"/>
              </a:rPr>
              <a:t>Confident?  </a:t>
            </a:r>
          </a:p>
          <a:p>
            <a:pPr marL="0" indent="0">
              <a:buNone/>
            </a:pPr>
            <a:r>
              <a:rPr lang="en-US">
                <a:cs typeface="Calibri"/>
              </a:rPr>
              <a:t>Self-assured?</a:t>
            </a:r>
          </a:p>
          <a:p>
            <a:pPr marL="0" indent="0">
              <a:buNone/>
            </a:pPr>
            <a:r>
              <a:rPr lang="en-US">
                <a:cs typeface="Calibri"/>
              </a:rPr>
              <a:t>If you are tall and do not stand straight you may appear unconfident, trying to disappear.....</a:t>
            </a:r>
          </a:p>
          <a:p>
            <a:pPr marL="0" indent="0">
              <a:buNone/>
            </a:pPr>
            <a:r>
              <a:rPr lang="en-US">
                <a:cs typeface="Calibri"/>
              </a:rPr>
              <a:t>If you are small and you don’t stand up straight you may be missed.....</a:t>
            </a:r>
          </a:p>
        </p:txBody>
      </p:sp>
    </p:spTree>
    <p:extLst>
      <p:ext uri="{BB962C8B-B14F-4D97-AF65-F5344CB8AC3E}">
        <p14:creationId xmlns:p14="http://schemas.microsoft.com/office/powerpoint/2010/main" val="1106245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EE2E-7A33-5F27-4E8E-C9E6B626661F}"/>
              </a:ext>
            </a:extLst>
          </p:cNvPr>
          <p:cNvSpPr>
            <a:spLocks noGrp="1"/>
          </p:cNvSpPr>
          <p:nvPr>
            <p:ph type="title"/>
          </p:nvPr>
        </p:nvSpPr>
        <p:spPr/>
        <p:txBody>
          <a:bodyPr/>
          <a:lstStyle/>
          <a:p>
            <a:r>
              <a:rPr lang="en-US" b="1">
                <a:cs typeface="Calibri Light"/>
              </a:rPr>
              <a:t>Body language signals.</a:t>
            </a:r>
            <a:endParaRPr lang="en-US" b="1"/>
          </a:p>
        </p:txBody>
      </p:sp>
      <p:sp>
        <p:nvSpPr>
          <p:cNvPr id="3" name="Content Placeholder 2">
            <a:extLst>
              <a:ext uri="{FF2B5EF4-FFF2-40B4-BE49-F238E27FC236}">
                <a16:creationId xmlns:a16="http://schemas.microsoft.com/office/drawing/2014/main" id="{931DECEA-832A-4FCC-72DE-D5CE00942197}"/>
              </a:ext>
            </a:extLst>
          </p:cNvPr>
          <p:cNvSpPr>
            <a:spLocks noGrp="1"/>
          </p:cNvSpPr>
          <p:nvPr>
            <p:ph idx="1"/>
          </p:nvPr>
        </p:nvSpPr>
        <p:spPr/>
        <p:txBody>
          <a:bodyPr vert="horz" lIns="91440" tIns="45720" rIns="91440" bIns="45720" rtlCol="0" anchor="t">
            <a:normAutofit/>
          </a:bodyPr>
          <a:lstStyle/>
          <a:p>
            <a:pPr marL="0" indent="0">
              <a:buNone/>
            </a:pPr>
            <a:r>
              <a:rPr lang="en-US" b="1">
                <a:cs typeface="Calibri"/>
              </a:rPr>
              <a:t>Tapping fingers/pencil/other fidgeting </a:t>
            </a:r>
            <a:r>
              <a:rPr lang="en-US" b="1" err="1">
                <a:cs typeface="Calibri"/>
              </a:rPr>
              <a:t>behaviours</a:t>
            </a:r>
            <a:r>
              <a:rPr lang="en-US" b="1">
                <a:cs typeface="Calibri"/>
              </a:rPr>
              <a:t>:</a:t>
            </a:r>
            <a:r>
              <a:rPr lang="en-US">
                <a:cs typeface="Calibri"/>
              </a:rPr>
              <a:t> </a:t>
            </a:r>
            <a:endParaRPr lang="en-US"/>
          </a:p>
          <a:p>
            <a:r>
              <a:rPr lang="en-US">
                <a:cs typeface="Calibri"/>
              </a:rPr>
              <a:t>Nervous? </a:t>
            </a:r>
            <a:endParaRPr lang="en-US">
              <a:ea typeface="Calibri"/>
              <a:cs typeface="Calibri"/>
            </a:endParaRPr>
          </a:p>
          <a:p>
            <a:r>
              <a:rPr lang="en-US">
                <a:cs typeface="Calibri"/>
              </a:rPr>
              <a:t>Impatient?</a:t>
            </a:r>
            <a:endParaRPr lang="en-US">
              <a:ea typeface="Calibri"/>
              <a:cs typeface="Calibri"/>
            </a:endParaRPr>
          </a:p>
          <a:p>
            <a:r>
              <a:rPr lang="en-US">
                <a:cs typeface="Calibri"/>
              </a:rPr>
              <a:t>Annoyed?</a:t>
            </a:r>
            <a:endParaRPr lang="en-US">
              <a:ea typeface="Calibri"/>
              <a:cs typeface="Calibri"/>
            </a:endParaRPr>
          </a:p>
        </p:txBody>
      </p:sp>
    </p:spTree>
    <p:extLst>
      <p:ext uri="{BB962C8B-B14F-4D97-AF65-F5344CB8AC3E}">
        <p14:creationId xmlns:p14="http://schemas.microsoft.com/office/powerpoint/2010/main" val="106713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02FBC-785A-3044-605E-A9015B258DB6}"/>
              </a:ext>
            </a:extLst>
          </p:cNvPr>
          <p:cNvSpPr>
            <a:spLocks noGrp="1"/>
          </p:cNvSpPr>
          <p:nvPr>
            <p:ph type="title"/>
          </p:nvPr>
        </p:nvSpPr>
        <p:spPr/>
        <p:txBody>
          <a:bodyPr/>
          <a:lstStyle/>
          <a:p>
            <a:r>
              <a:rPr lang="en-US" b="1">
                <a:cs typeface="Calibri Light"/>
              </a:rPr>
              <a:t>Body language signals.</a:t>
            </a:r>
            <a:endParaRPr lang="en-US" b="1"/>
          </a:p>
        </p:txBody>
      </p:sp>
      <p:sp>
        <p:nvSpPr>
          <p:cNvPr id="3" name="Content Placeholder 2">
            <a:extLst>
              <a:ext uri="{FF2B5EF4-FFF2-40B4-BE49-F238E27FC236}">
                <a16:creationId xmlns:a16="http://schemas.microsoft.com/office/drawing/2014/main" id="{6ABCA03B-6AFA-4C76-DA1B-F764ABEE507C}"/>
              </a:ext>
            </a:extLst>
          </p:cNvPr>
          <p:cNvSpPr>
            <a:spLocks noGrp="1"/>
          </p:cNvSpPr>
          <p:nvPr>
            <p:ph idx="1"/>
          </p:nvPr>
        </p:nvSpPr>
        <p:spPr/>
        <p:txBody>
          <a:bodyPr vert="horz" lIns="91440" tIns="45720" rIns="91440" bIns="45720" rtlCol="0" anchor="t">
            <a:normAutofit/>
          </a:bodyPr>
          <a:lstStyle/>
          <a:p>
            <a:pPr marL="0" indent="0">
              <a:buNone/>
            </a:pPr>
            <a:r>
              <a:rPr lang="en-US" b="1">
                <a:cs typeface="Calibri"/>
              </a:rPr>
              <a:t>Walking briskly.</a:t>
            </a:r>
            <a:endParaRPr lang="en-US"/>
          </a:p>
          <a:p>
            <a:r>
              <a:rPr lang="en-US">
                <a:cs typeface="Calibri"/>
              </a:rPr>
              <a:t>Confident? </a:t>
            </a:r>
            <a:endParaRPr lang="en-US">
              <a:ea typeface="Calibri"/>
              <a:cs typeface="Calibri"/>
            </a:endParaRPr>
          </a:p>
          <a:p>
            <a:r>
              <a:rPr lang="en-US">
                <a:cs typeface="Calibri"/>
              </a:rPr>
              <a:t>Purposeful?  </a:t>
            </a:r>
            <a:endParaRPr lang="en-US">
              <a:ea typeface="Calibri"/>
              <a:cs typeface="Calibri"/>
            </a:endParaRPr>
          </a:p>
          <a:p>
            <a:r>
              <a:rPr lang="en-US">
                <a:cs typeface="Calibri"/>
              </a:rPr>
              <a:t>Self-assured? </a:t>
            </a:r>
            <a:endParaRPr lang="en-US">
              <a:ea typeface="Calibri"/>
              <a:cs typeface="Calibri"/>
            </a:endParaRPr>
          </a:p>
          <a:p>
            <a:r>
              <a:rPr lang="en-US">
                <a:cs typeface="Calibri"/>
              </a:rPr>
              <a:t>Avoiding something?  If the pace is very brisk?  </a:t>
            </a:r>
            <a:endParaRPr lang="en-US">
              <a:ea typeface="Calibri"/>
              <a:cs typeface="Calibri"/>
            </a:endParaRPr>
          </a:p>
          <a:p>
            <a:r>
              <a:rPr lang="en-US">
                <a:cs typeface="Calibri"/>
              </a:rPr>
              <a:t>Walking very quick – uninterested, avoidance, not my responsibility </a:t>
            </a:r>
            <a:r>
              <a:rPr lang="en-US" err="1">
                <a:cs typeface="Calibri"/>
              </a:rPr>
              <a:t>etc</a:t>
            </a:r>
            <a:r>
              <a:rPr lang="en-US">
                <a:cs typeface="Calibri"/>
              </a:rPr>
              <a:t>?</a:t>
            </a:r>
          </a:p>
          <a:p>
            <a:r>
              <a:rPr lang="en-US">
                <a:cs typeface="Calibri"/>
              </a:rPr>
              <a:t>Headphones on, hood up, mask when not required....?</a:t>
            </a:r>
            <a:endParaRPr lang="en-US">
              <a:ea typeface="Calibri"/>
              <a:cs typeface="Calibri"/>
            </a:endParaRPr>
          </a:p>
        </p:txBody>
      </p:sp>
    </p:spTree>
    <p:extLst>
      <p:ext uri="{BB962C8B-B14F-4D97-AF65-F5344CB8AC3E}">
        <p14:creationId xmlns:p14="http://schemas.microsoft.com/office/powerpoint/2010/main" val="2489431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C3652-E0DF-4539-54AC-8553E8265E09}"/>
              </a:ext>
            </a:extLst>
          </p:cNvPr>
          <p:cNvSpPr>
            <a:spLocks noGrp="1"/>
          </p:cNvSpPr>
          <p:nvPr>
            <p:ph type="title"/>
          </p:nvPr>
        </p:nvSpPr>
        <p:spPr/>
        <p:txBody>
          <a:bodyPr/>
          <a:lstStyle/>
          <a:p>
            <a:r>
              <a:rPr lang="en-US" b="1">
                <a:cs typeface="Calibri Light"/>
              </a:rPr>
              <a:t>Body language signals.</a:t>
            </a:r>
            <a:endParaRPr lang="en-US" b="1"/>
          </a:p>
        </p:txBody>
      </p:sp>
      <p:sp>
        <p:nvSpPr>
          <p:cNvPr id="3" name="Content Placeholder 2">
            <a:extLst>
              <a:ext uri="{FF2B5EF4-FFF2-40B4-BE49-F238E27FC236}">
                <a16:creationId xmlns:a16="http://schemas.microsoft.com/office/drawing/2014/main" id="{CABA6FD7-A58E-6862-2A80-1BD79F7EA0A8}"/>
              </a:ext>
            </a:extLst>
          </p:cNvPr>
          <p:cNvSpPr>
            <a:spLocks noGrp="1"/>
          </p:cNvSpPr>
          <p:nvPr>
            <p:ph idx="1"/>
          </p:nvPr>
        </p:nvSpPr>
        <p:spPr/>
        <p:txBody>
          <a:bodyPr vert="horz" lIns="91440" tIns="45720" rIns="91440" bIns="45720" rtlCol="0" anchor="t">
            <a:normAutofit/>
          </a:bodyPr>
          <a:lstStyle/>
          <a:p>
            <a:pPr marL="0" indent="0">
              <a:buNone/>
            </a:pPr>
            <a:r>
              <a:rPr lang="en-US" b="1">
                <a:cs typeface="Calibri"/>
              </a:rPr>
              <a:t>Looking down.</a:t>
            </a:r>
            <a:r>
              <a:rPr lang="en-US">
                <a:cs typeface="Calibri"/>
              </a:rPr>
              <a:t> </a:t>
            </a:r>
            <a:endParaRPr lang="en-US"/>
          </a:p>
          <a:p>
            <a:r>
              <a:rPr lang="en-US">
                <a:cs typeface="Calibri"/>
              </a:rPr>
              <a:t>Unconfident?  </a:t>
            </a:r>
          </a:p>
          <a:p>
            <a:r>
              <a:rPr lang="en-US">
                <a:cs typeface="Calibri"/>
              </a:rPr>
              <a:t>Avoiding the situation?</a:t>
            </a:r>
          </a:p>
          <a:p>
            <a:r>
              <a:rPr lang="en-US">
                <a:cs typeface="Calibri"/>
              </a:rPr>
              <a:t>Unsure?</a:t>
            </a:r>
          </a:p>
          <a:p>
            <a:r>
              <a:rPr lang="en-US">
                <a:cs typeface="Calibri"/>
              </a:rPr>
              <a:t>Submissive?</a:t>
            </a:r>
          </a:p>
          <a:p>
            <a:pPr marL="0" indent="0">
              <a:buNone/>
            </a:pPr>
            <a:endParaRPr lang="en-US">
              <a:cs typeface="Calibri"/>
            </a:endParaRPr>
          </a:p>
        </p:txBody>
      </p:sp>
    </p:spTree>
    <p:extLst>
      <p:ext uri="{BB962C8B-B14F-4D97-AF65-F5344CB8AC3E}">
        <p14:creationId xmlns:p14="http://schemas.microsoft.com/office/powerpoint/2010/main" val="721825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CBCC9-1861-B16A-1E33-638AFA48A112}"/>
              </a:ext>
            </a:extLst>
          </p:cNvPr>
          <p:cNvSpPr>
            <a:spLocks noGrp="1"/>
          </p:cNvSpPr>
          <p:nvPr>
            <p:ph type="title"/>
          </p:nvPr>
        </p:nvSpPr>
        <p:spPr/>
        <p:txBody>
          <a:bodyPr/>
          <a:lstStyle/>
          <a:p>
            <a:r>
              <a:rPr lang="en-US" b="1">
                <a:cs typeface="Calibri Light"/>
              </a:rPr>
              <a:t>Body language signals.</a:t>
            </a:r>
            <a:endParaRPr lang="en-US" b="1"/>
          </a:p>
        </p:txBody>
      </p:sp>
      <p:sp>
        <p:nvSpPr>
          <p:cNvPr id="3" name="Content Placeholder 2">
            <a:extLst>
              <a:ext uri="{FF2B5EF4-FFF2-40B4-BE49-F238E27FC236}">
                <a16:creationId xmlns:a16="http://schemas.microsoft.com/office/drawing/2014/main" id="{2E5E7BE8-C66D-617E-A0CE-0E06E53F5785}"/>
              </a:ext>
            </a:extLst>
          </p:cNvPr>
          <p:cNvSpPr>
            <a:spLocks noGrp="1"/>
          </p:cNvSpPr>
          <p:nvPr>
            <p:ph idx="1"/>
          </p:nvPr>
        </p:nvSpPr>
        <p:spPr/>
        <p:txBody>
          <a:bodyPr vert="horz" lIns="91440" tIns="45720" rIns="91440" bIns="45720" rtlCol="0" anchor="t">
            <a:normAutofit/>
          </a:bodyPr>
          <a:lstStyle/>
          <a:p>
            <a:pPr marL="0" indent="0">
              <a:buNone/>
            </a:pPr>
            <a:r>
              <a:rPr lang="en-US" b="1">
                <a:cs typeface="Calibri"/>
              </a:rPr>
              <a:t>Eye contact</a:t>
            </a:r>
            <a:r>
              <a:rPr lang="en-US">
                <a:cs typeface="Calibri"/>
              </a:rPr>
              <a:t> (apparently 3 seconds with a stranger/longer with someone you have met is the norm).</a:t>
            </a:r>
            <a:endParaRPr lang="en-US"/>
          </a:p>
          <a:p>
            <a:r>
              <a:rPr lang="en-US">
                <a:cs typeface="Calibri"/>
              </a:rPr>
              <a:t>Comfortable? </a:t>
            </a:r>
          </a:p>
          <a:p>
            <a:r>
              <a:rPr lang="en-US">
                <a:cs typeface="Calibri"/>
              </a:rPr>
              <a:t>Want to engage? </a:t>
            </a:r>
          </a:p>
          <a:p>
            <a:r>
              <a:rPr lang="en-US">
                <a:cs typeface="Calibri"/>
              </a:rPr>
              <a:t>If you find it hard to maintain eye contact then look to the side rather than down.  </a:t>
            </a:r>
          </a:p>
          <a:p>
            <a:r>
              <a:rPr lang="en-US">
                <a:cs typeface="Calibri"/>
              </a:rPr>
              <a:t>Staring may seem aggressive unless accompanied by a smile and other positive gestures.</a:t>
            </a:r>
          </a:p>
        </p:txBody>
      </p:sp>
    </p:spTree>
    <p:extLst>
      <p:ext uri="{BB962C8B-B14F-4D97-AF65-F5344CB8AC3E}">
        <p14:creationId xmlns:p14="http://schemas.microsoft.com/office/powerpoint/2010/main" val="1718996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76AD3-6E58-A930-FC1E-A62A5D8009F0}"/>
              </a:ext>
            </a:extLst>
          </p:cNvPr>
          <p:cNvSpPr>
            <a:spLocks noGrp="1"/>
          </p:cNvSpPr>
          <p:nvPr>
            <p:ph type="title"/>
          </p:nvPr>
        </p:nvSpPr>
        <p:spPr/>
        <p:txBody>
          <a:bodyPr/>
          <a:lstStyle/>
          <a:p>
            <a:r>
              <a:rPr lang="en-US" b="1">
                <a:cs typeface="Calibri Light"/>
              </a:rPr>
              <a:t>Body language signals.</a:t>
            </a:r>
            <a:endParaRPr lang="en-US" b="1"/>
          </a:p>
        </p:txBody>
      </p:sp>
      <p:sp>
        <p:nvSpPr>
          <p:cNvPr id="3" name="Content Placeholder 2">
            <a:extLst>
              <a:ext uri="{FF2B5EF4-FFF2-40B4-BE49-F238E27FC236}">
                <a16:creationId xmlns:a16="http://schemas.microsoft.com/office/drawing/2014/main" id="{9CB143A4-8054-2D4F-F9B2-5C6D14C96F1A}"/>
              </a:ext>
            </a:extLst>
          </p:cNvPr>
          <p:cNvSpPr>
            <a:spLocks noGrp="1"/>
          </p:cNvSpPr>
          <p:nvPr>
            <p:ph idx="1"/>
          </p:nvPr>
        </p:nvSpPr>
        <p:spPr/>
        <p:txBody>
          <a:bodyPr vert="horz" lIns="91440" tIns="45720" rIns="91440" bIns="45720" rtlCol="0" anchor="t">
            <a:normAutofit/>
          </a:bodyPr>
          <a:lstStyle/>
          <a:p>
            <a:pPr marL="0" indent="0">
              <a:buNone/>
            </a:pPr>
            <a:r>
              <a:rPr lang="en-US" b="1">
                <a:cs typeface="Calibri"/>
              </a:rPr>
              <a:t>Breathing.</a:t>
            </a:r>
          </a:p>
          <a:p>
            <a:pPr marL="0" indent="0">
              <a:buNone/>
            </a:pPr>
            <a:r>
              <a:rPr lang="en-US" b="1">
                <a:cs typeface="Calibri"/>
              </a:rPr>
              <a:t>Rapid</a:t>
            </a:r>
            <a:r>
              <a:rPr lang="en-US">
                <a:cs typeface="Calibri"/>
              </a:rPr>
              <a:t> – Rushing? Fear? Unfit?  Reactive?</a:t>
            </a:r>
          </a:p>
          <a:p>
            <a:pPr marL="0" indent="0">
              <a:buNone/>
            </a:pPr>
            <a:r>
              <a:rPr lang="en-US" b="1">
                <a:cs typeface="Calibri"/>
              </a:rPr>
              <a:t>Slow and controlled</a:t>
            </a:r>
            <a:r>
              <a:rPr lang="en-US">
                <a:cs typeface="Calibri"/>
              </a:rPr>
              <a:t> – In control? Weighing up the situation? Not reacting?</a:t>
            </a:r>
          </a:p>
          <a:p>
            <a:pPr marL="0" indent="0">
              <a:buNone/>
            </a:pPr>
            <a:endParaRPr lang="en-US" b="1">
              <a:cs typeface="Calibri" panose="020F0502020204030204"/>
            </a:endParaRPr>
          </a:p>
        </p:txBody>
      </p:sp>
    </p:spTree>
    <p:extLst>
      <p:ext uri="{BB962C8B-B14F-4D97-AF65-F5344CB8AC3E}">
        <p14:creationId xmlns:p14="http://schemas.microsoft.com/office/powerpoint/2010/main" val="826015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C7441-4324-BA06-D8FC-A5F396238680}"/>
              </a:ext>
            </a:extLst>
          </p:cNvPr>
          <p:cNvSpPr>
            <a:spLocks noGrp="1"/>
          </p:cNvSpPr>
          <p:nvPr>
            <p:ph type="title"/>
          </p:nvPr>
        </p:nvSpPr>
        <p:spPr/>
        <p:txBody>
          <a:bodyPr/>
          <a:lstStyle/>
          <a:p>
            <a:r>
              <a:rPr lang="en-US" b="1">
                <a:cs typeface="Calibri Light"/>
              </a:rPr>
              <a:t>Undertake your own personal analysis.</a:t>
            </a:r>
            <a:endParaRPr lang="en-US" b="1"/>
          </a:p>
        </p:txBody>
      </p:sp>
      <p:sp>
        <p:nvSpPr>
          <p:cNvPr id="3" name="Content Placeholder 2">
            <a:extLst>
              <a:ext uri="{FF2B5EF4-FFF2-40B4-BE49-F238E27FC236}">
                <a16:creationId xmlns:a16="http://schemas.microsoft.com/office/drawing/2014/main" id="{65DD3051-6A8B-1034-1860-1955790AB09C}"/>
              </a:ext>
            </a:extLst>
          </p:cNvPr>
          <p:cNvSpPr>
            <a:spLocks noGrp="1"/>
          </p:cNvSpPr>
          <p:nvPr>
            <p:ph idx="1"/>
          </p:nvPr>
        </p:nvSpPr>
        <p:spPr/>
        <p:txBody>
          <a:bodyPr vert="horz" lIns="91440" tIns="45720" rIns="91440" bIns="45720" rtlCol="0" anchor="t">
            <a:normAutofit/>
          </a:bodyPr>
          <a:lstStyle/>
          <a:p>
            <a:pPr marL="0" indent="0">
              <a:buNone/>
            </a:pPr>
            <a:r>
              <a:rPr lang="en-US">
                <a:cs typeface="Calibri"/>
              </a:rPr>
              <a:t>Are there any of the previously noted body language signals that would I benefit from possibly working on?</a:t>
            </a:r>
          </a:p>
        </p:txBody>
      </p:sp>
    </p:spTree>
    <p:extLst>
      <p:ext uri="{BB962C8B-B14F-4D97-AF65-F5344CB8AC3E}">
        <p14:creationId xmlns:p14="http://schemas.microsoft.com/office/powerpoint/2010/main" val="3836723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9B37-2AAA-C81C-0A42-2E8B07B228BB}"/>
              </a:ext>
            </a:extLst>
          </p:cNvPr>
          <p:cNvSpPr>
            <a:spLocks noGrp="1"/>
          </p:cNvSpPr>
          <p:nvPr>
            <p:ph type="title"/>
          </p:nvPr>
        </p:nvSpPr>
        <p:spPr/>
        <p:txBody>
          <a:bodyPr/>
          <a:lstStyle/>
          <a:p>
            <a:r>
              <a:rPr lang="en-US" b="1">
                <a:cs typeface="Calibri Light"/>
              </a:rPr>
              <a:t>Links to the Core Content Framework for ITT and The Teacher's Standards.</a:t>
            </a:r>
            <a:endParaRPr lang="en-US" b="1"/>
          </a:p>
        </p:txBody>
      </p:sp>
      <p:sp>
        <p:nvSpPr>
          <p:cNvPr id="3" name="Content Placeholder 2">
            <a:extLst>
              <a:ext uri="{FF2B5EF4-FFF2-40B4-BE49-F238E27FC236}">
                <a16:creationId xmlns:a16="http://schemas.microsoft.com/office/drawing/2014/main" id="{E34491DD-EE1F-2AA7-26AA-9BAD6380086B}"/>
              </a:ext>
            </a:extLst>
          </p:cNvPr>
          <p:cNvSpPr>
            <a:spLocks noGrp="1"/>
          </p:cNvSpPr>
          <p:nvPr>
            <p:ph idx="1"/>
          </p:nvPr>
        </p:nvSpPr>
        <p:spPr/>
        <p:txBody>
          <a:bodyPr vert="horz" lIns="91440" tIns="45720" rIns="91440" bIns="45720" rtlCol="0" anchor="t">
            <a:normAutofit/>
          </a:bodyPr>
          <a:lstStyle/>
          <a:p>
            <a:pPr marL="0" indent="0">
              <a:buNone/>
            </a:pPr>
            <a:r>
              <a:rPr lang="en-US" b="1">
                <a:cs typeface="Calibri"/>
              </a:rPr>
              <a:t>Standard 7. </a:t>
            </a:r>
            <a:endParaRPr lang="en-US"/>
          </a:p>
          <a:p>
            <a:r>
              <a:rPr lang="en-US">
                <a:cs typeface="Calibri"/>
              </a:rPr>
              <a:t>Manage classes effectively, using approaches which are appropriate to pupils needs in order to involve and motivate them.</a:t>
            </a:r>
          </a:p>
        </p:txBody>
      </p:sp>
    </p:spTree>
    <p:extLst>
      <p:ext uri="{BB962C8B-B14F-4D97-AF65-F5344CB8AC3E}">
        <p14:creationId xmlns:p14="http://schemas.microsoft.com/office/powerpoint/2010/main" val="2974883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793BF-878B-E6C2-93CC-1C528E6E22A0}"/>
              </a:ext>
            </a:extLst>
          </p:cNvPr>
          <p:cNvSpPr>
            <a:spLocks noGrp="1"/>
          </p:cNvSpPr>
          <p:nvPr>
            <p:ph type="title"/>
          </p:nvPr>
        </p:nvSpPr>
        <p:spPr/>
        <p:txBody>
          <a:bodyPr/>
          <a:lstStyle/>
          <a:p>
            <a:r>
              <a:rPr lang="en-US" b="1">
                <a:cs typeface="Calibri Light"/>
              </a:rPr>
              <a:t>The importance of body language and the use of voice in </a:t>
            </a:r>
            <a:r>
              <a:rPr lang="en-US" b="1" err="1">
                <a:cs typeface="Calibri Light"/>
              </a:rPr>
              <a:t>behaviour</a:t>
            </a:r>
            <a:r>
              <a:rPr lang="en-US" b="1">
                <a:cs typeface="Calibri Light"/>
              </a:rPr>
              <a:t> management.</a:t>
            </a:r>
            <a:endParaRPr lang="en-US">
              <a:cs typeface="Calibri Light" panose="020F0302020204030204"/>
            </a:endParaRPr>
          </a:p>
        </p:txBody>
      </p:sp>
      <p:sp>
        <p:nvSpPr>
          <p:cNvPr id="3" name="Content Placeholder 2">
            <a:extLst>
              <a:ext uri="{FF2B5EF4-FFF2-40B4-BE49-F238E27FC236}">
                <a16:creationId xmlns:a16="http://schemas.microsoft.com/office/drawing/2014/main" id="{2220D656-2F22-013F-4551-18BCD82A8DDA}"/>
              </a:ext>
            </a:extLst>
          </p:cNvPr>
          <p:cNvSpPr>
            <a:spLocks noGrp="1"/>
          </p:cNvSpPr>
          <p:nvPr>
            <p:ph idx="1"/>
          </p:nvPr>
        </p:nvSpPr>
        <p:spPr/>
        <p:txBody>
          <a:bodyPr vert="horz" lIns="91440" tIns="45720" rIns="91440" bIns="45720" rtlCol="0" anchor="t">
            <a:normAutofit/>
          </a:bodyPr>
          <a:lstStyle/>
          <a:p>
            <a:r>
              <a:rPr lang="en-US">
                <a:cs typeface="Calibri"/>
              </a:rPr>
              <a:t>If you are able to manage body language, and the use of your voice, effectively it will enable you to manage situations well and also to defuse any challenging situations that may occur.</a:t>
            </a:r>
          </a:p>
          <a:p>
            <a:r>
              <a:rPr lang="en-US">
                <a:cs typeface="Calibri"/>
              </a:rPr>
              <a:t>These skills can be acquired!</a:t>
            </a:r>
          </a:p>
        </p:txBody>
      </p:sp>
    </p:spTree>
    <p:extLst>
      <p:ext uri="{BB962C8B-B14F-4D97-AF65-F5344CB8AC3E}">
        <p14:creationId xmlns:p14="http://schemas.microsoft.com/office/powerpoint/2010/main" val="1240600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E9C8D-AFBB-C9E8-D416-09C7EDB3D1A4}"/>
              </a:ext>
            </a:extLst>
          </p:cNvPr>
          <p:cNvSpPr>
            <a:spLocks noGrp="1"/>
          </p:cNvSpPr>
          <p:nvPr>
            <p:ph type="title"/>
          </p:nvPr>
        </p:nvSpPr>
        <p:spPr/>
        <p:txBody>
          <a:bodyPr/>
          <a:lstStyle/>
          <a:p>
            <a:r>
              <a:rPr lang="en-US" b="1">
                <a:cs typeface="Calibri Light"/>
              </a:rPr>
              <a:t>Managing stressful situations.</a:t>
            </a:r>
            <a:br>
              <a:rPr lang="en-US">
                <a:cs typeface="Calibri Light"/>
              </a:rPr>
            </a:br>
            <a:endParaRPr lang="en-US">
              <a:cs typeface="Calibri Light"/>
            </a:endParaRPr>
          </a:p>
        </p:txBody>
      </p:sp>
      <p:sp>
        <p:nvSpPr>
          <p:cNvPr id="3" name="Content Placeholder 2">
            <a:extLst>
              <a:ext uri="{FF2B5EF4-FFF2-40B4-BE49-F238E27FC236}">
                <a16:creationId xmlns:a16="http://schemas.microsoft.com/office/drawing/2014/main" id="{75174463-B889-201E-6D4B-64F9666B6A5A}"/>
              </a:ext>
            </a:extLst>
          </p:cNvPr>
          <p:cNvSpPr>
            <a:spLocks noGrp="1"/>
          </p:cNvSpPr>
          <p:nvPr>
            <p:ph idx="1"/>
          </p:nvPr>
        </p:nvSpPr>
        <p:spPr/>
        <p:txBody>
          <a:bodyPr vert="horz" lIns="91440" tIns="45720" rIns="91440" bIns="45720" rtlCol="0" anchor="t">
            <a:normAutofit/>
          </a:bodyPr>
          <a:lstStyle/>
          <a:p>
            <a:r>
              <a:rPr lang="en-US">
                <a:cs typeface="Calibri"/>
              </a:rPr>
              <a:t>Take deep, controlled breaths, practice meditation etc.</a:t>
            </a:r>
            <a:endParaRPr lang="en-US"/>
          </a:p>
          <a:p>
            <a:r>
              <a:rPr lang="en-US">
                <a:cs typeface="Calibri"/>
              </a:rPr>
              <a:t>Stretch, exercise etc.</a:t>
            </a:r>
          </a:p>
          <a:p>
            <a:r>
              <a:rPr lang="en-US">
                <a:cs typeface="Calibri"/>
              </a:rPr>
              <a:t>Sleep and regularity of sleep.</a:t>
            </a:r>
          </a:p>
          <a:p>
            <a:r>
              <a:rPr lang="en-US">
                <a:cs typeface="Calibri"/>
              </a:rPr>
              <a:t>Healthy eating.</a:t>
            </a:r>
          </a:p>
          <a:p>
            <a:r>
              <a:rPr lang="en-US">
                <a:cs typeface="Calibri"/>
              </a:rPr>
              <a:t>Connect with others and plan ahead.</a:t>
            </a:r>
          </a:p>
          <a:p>
            <a:r>
              <a:rPr lang="en-US">
                <a:cs typeface="Calibri"/>
              </a:rPr>
              <a:t>Avoid excess (alcohol/substance abuse).</a:t>
            </a:r>
          </a:p>
          <a:p>
            <a:r>
              <a:rPr lang="en-US">
                <a:cs typeface="Calibri"/>
              </a:rPr>
              <a:t>Unwind and timetable some, "time out".</a:t>
            </a:r>
          </a:p>
          <a:p>
            <a:endParaRPr lang="en-US">
              <a:cs typeface="Calibri"/>
            </a:endParaRPr>
          </a:p>
          <a:p>
            <a:endParaRPr lang="en-US">
              <a:cs typeface="Calibri"/>
            </a:endParaRPr>
          </a:p>
        </p:txBody>
      </p:sp>
    </p:spTree>
    <p:extLst>
      <p:ext uri="{BB962C8B-B14F-4D97-AF65-F5344CB8AC3E}">
        <p14:creationId xmlns:p14="http://schemas.microsoft.com/office/powerpoint/2010/main" val="2044825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D74BE-4CE1-EC0E-799A-83813500D6A7}"/>
              </a:ext>
            </a:extLst>
          </p:cNvPr>
          <p:cNvSpPr>
            <a:spLocks noGrp="1"/>
          </p:cNvSpPr>
          <p:nvPr>
            <p:ph type="title"/>
          </p:nvPr>
        </p:nvSpPr>
        <p:spPr/>
        <p:txBody>
          <a:bodyPr/>
          <a:lstStyle/>
          <a:p>
            <a:r>
              <a:rPr lang="en-US" b="1">
                <a:cs typeface="Calibri Light"/>
              </a:rPr>
              <a:t>Managing pupil </a:t>
            </a:r>
            <a:r>
              <a:rPr lang="en-US" b="1" err="1">
                <a:cs typeface="Calibri Light"/>
              </a:rPr>
              <a:t>behaviour</a:t>
            </a:r>
            <a:r>
              <a:rPr lang="en-US" b="1">
                <a:cs typeface="Calibri Light"/>
              </a:rPr>
              <a:t> well to reduce stressful situations developing.</a:t>
            </a:r>
            <a:endParaRPr lang="en-US" b="1"/>
          </a:p>
        </p:txBody>
      </p:sp>
      <p:sp>
        <p:nvSpPr>
          <p:cNvPr id="3" name="Content Placeholder 2">
            <a:extLst>
              <a:ext uri="{FF2B5EF4-FFF2-40B4-BE49-F238E27FC236}">
                <a16:creationId xmlns:a16="http://schemas.microsoft.com/office/drawing/2014/main" id="{156B2EBD-2F88-A230-BEA4-1D1180AB62B7}"/>
              </a:ext>
            </a:extLst>
          </p:cNvPr>
          <p:cNvSpPr>
            <a:spLocks noGrp="1"/>
          </p:cNvSpPr>
          <p:nvPr>
            <p:ph idx="1"/>
          </p:nvPr>
        </p:nvSpPr>
        <p:spPr/>
        <p:txBody>
          <a:bodyPr vert="horz" lIns="91440" tIns="45720" rIns="91440" bIns="45720" rtlCol="0" anchor="t">
            <a:normAutofit/>
          </a:bodyPr>
          <a:lstStyle/>
          <a:p>
            <a:r>
              <a:rPr lang="en-US">
                <a:cs typeface="Calibri"/>
              </a:rPr>
              <a:t>Do not over-react.</a:t>
            </a:r>
            <a:endParaRPr lang="en-US"/>
          </a:p>
          <a:p>
            <a:r>
              <a:rPr lang="en-US">
                <a:cs typeface="Calibri"/>
              </a:rPr>
              <a:t>Do what feels correct.</a:t>
            </a:r>
            <a:endParaRPr lang="en-US"/>
          </a:p>
          <a:p>
            <a:r>
              <a:rPr lang="en-US">
                <a:cs typeface="Calibri"/>
              </a:rPr>
              <a:t>Be consistent.</a:t>
            </a:r>
          </a:p>
          <a:p>
            <a:r>
              <a:rPr lang="en-US">
                <a:cs typeface="Calibri"/>
              </a:rPr>
              <a:t>Be fair and explain.</a:t>
            </a:r>
          </a:p>
          <a:p>
            <a:r>
              <a:rPr lang="en-US">
                <a:cs typeface="Calibri"/>
              </a:rPr>
              <a:t>Be positive about the good things.</a:t>
            </a:r>
          </a:p>
          <a:p>
            <a:r>
              <a:rPr lang="en-US">
                <a:cs typeface="Calibri"/>
              </a:rPr>
              <a:t>Use rewards and sanctions appropriately.</a:t>
            </a:r>
          </a:p>
          <a:p>
            <a:r>
              <a:rPr lang="en-US">
                <a:cs typeface="Calibri"/>
              </a:rPr>
              <a:t>Move on.</a:t>
            </a:r>
          </a:p>
        </p:txBody>
      </p:sp>
    </p:spTree>
    <p:extLst>
      <p:ext uri="{BB962C8B-B14F-4D97-AF65-F5344CB8AC3E}">
        <p14:creationId xmlns:p14="http://schemas.microsoft.com/office/powerpoint/2010/main" val="449215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9414C-E1A8-D913-85D4-9373C0DEADD0}"/>
              </a:ext>
            </a:extLst>
          </p:cNvPr>
          <p:cNvSpPr>
            <a:spLocks noGrp="1"/>
          </p:cNvSpPr>
          <p:nvPr>
            <p:ph type="title"/>
          </p:nvPr>
        </p:nvSpPr>
        <p:spPr/>
        <p:txBody>
          <a:bodyPr/>
          <a:lstStyle/>
          <a:p>
            <a:r>
              <a:rPr lang="en-US" b="1">
                <a:cs typeface="Calibri Light"/>
              </a:rPr>
              <a:t>De-escalation techniques.</a:t>
            </a:r>
            <a:endParaRPr lang="en-US" b="1"/>
          </a:p>
        </p:txBody>
      </p:sp>
      <p:sp>
        <p:nvSpPr>
          <p:cNvPr id="3" name="Content Placeholder 2">
            <a:extLst>
              <a:ext uri="{FF2B5EF4-FFF2-40B4-BE49-F238E27FC236}">
                <a16:creationId xmlns:a16="http://schemas.microsoft.com/office/drawing/2014/main" id="{315A06D2-6E11-E7EA-E17F-17D77C95A21B}"/>
              </a:ext>
            </a:extLst>
          </p:cNvPr>
          <p:cNvSpPr>
            <a:spLocks noGrp="1"/>
          </p:cNvSpPr>
          <p:nvPr>
            <p:ph idx="1"/>
          </p:nvPr>
        </p:nvSpPr>
        <p:spPr/>
        <p:txBody>
          <a:bodyPr vert="horz" lIns="91440" tIns="45720" rIns="91440" bIns="45720" rtlCol="0" anchor="t">
            <a:normAutofit lnSpcReduction="10000"/>
          </a:bodyPr>
          <a:lstStyle/>
          <a:p>
            <a:r>
              <a:rPr lang="en-US">
                <a:cs typeface="Calibri"/>
              </a:rPr>
              <a:t>Neutral body language and voice.</a:t>
            </a:r>
          </a:p>
          <a:p>
            <a:r>
              <a:rPr lang="en-US">
                <a:cs typeface="Calibri"/>
              </a:rPr>
              <a:t>Move ... if possible?</a:t>
            </a:r>
          </a:p>
          <a:p>
            <a:r>
              <a:rPr lang="en-US">
                <a:cs typeface="Calibri"/>
              </a:rPr>
              <a:t>Avoid judgement, be empathetic.</a:t>
            </a:r>
            <a:endParaRPr lang="en-US">
              <a:ea typeface="Calibri"/>
              <a:cs typeface="Calibri"/>
            </a:endParaRPr>
          </a:p>
          <a:p>
            <a:r>
              <a:rPr lang="en-US">
                <a:cs typeface="Calibri"/>
              </a:rPr>
              <a:t>Avoid over-reaction , drama etc.</a:t>
            </a:r>
            <a:endParaRPr lang="en-US">
              <a:ea typeface="Calibri"/>
              <a:cs typeface="Calibri"/>
            </a:endParaRPr>
          </a:p>
          <a:p>
            <a:r>
              <a:rPr lang="en-US">
                <a:cs typeface="Calibri"/>
              </a:rPr>
              <a:t>Respect personal space.</a:t>
            </a:r>
            <a:endParaRPr lang="en-US">
              <a:ea typeface="Calibri"/>
              <a:cs typeface="Calibri"/>
            </a:endParaRPr>
          </a:p>
          <a:p>
            <a:r>
              <a:rPr lang="en-US">
                <a:cs typeface="Calibri"/>
              </a:rPr>
              <a:t>Ignore challenging questions.</a:t>
            </a:r>
            <a:endParaRPr lang="en-US">
              <a:ea typeface="Calibri"/>
              <a:cs typeface="Calibri"/>
            </a:endParaRPr>
          </a:p>
          <a:p>
            <a:r>
              <a:rPr lang="en-US">
                <a:cs typeface="Calibri"/>
              </a:rPr>
              <a:t>Set clear boundaries but choose them wisely - if this happens X will happen ….</a:t>
            </a:r>
            <a:endParaRPr lang="en-US">
              <a:ea typeface="Calibri"/>
              <a:cs typeface="Calibri"/>
            </a:endParaRPr>
          </a:p>
          <a:p>
            <a:r>
              <a:rPr lang="en-US">
                <a:cs typeface="Calibri"/>
              </a:rPr>
              <a:t>Allow time and allow silence.</a:t>
            </a:r>
            <a:endParaRPr lang="en-US">
              <a:ea typeface="Calibri"/>
              <a:cs typeface="Calibri"/>
            </a:endParaRPr>
          </a:p>
          <a:p>
            <a:endParaRPr lang="en-US">
              <a:cs typeface="Calibri"/>
            </a:endParaRPr>
          </a:p>
          <a:p>
            <a:endParaRPr lang="en-US">
              <a:cs typeface="Calibri"/>
            </a:endParaRPr>
          </a:p>
        </p:txBody>
      </p:sp>
    </p:spTree>
    <p:extLst>
      <p:ext uri="{BB962C8B-B14F-4D97-AF65-F5344CB8AC3E}">
        <p14:creationId xmlns:p14="http://schemas.microsoft.com/office/powerpoint/2010/main" val="2652576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41784-2941-F699-9124-47E71E5CE79A}"/>
              </a:ext>
            </a:extLst>
          </p:cNvPr>
          <p:cNvSpPr>
            <a:spLocks noGrp="1"/>
          </p:cNvSpPr>
          <p:nvPr>
            <p:ph type="title"/>
          </p:nvPr>
        </p:nvSpPr>
        <p:spPr/>
        <p:txBody>
          <a:bodyPr>
            <a:normAutofit fontScale="90000"/>
          </a:bodyPr>
          <a:lstStyle/>
          <a:p>
            <a:r>
              <a:rPr lang="en-US" sz="4800" b="1">
                <a:cs typeface="Calibri Light"/>
              </a:rPr>
              <a:t>Please note voice and body language strengths and areas for development within your group.</a:t>
            </a:r>
            <a:endParaRPr lang="en-US" sz="4800" b="1"/>
          </a:p>
        </p:txBody>
      </p:sp>
      <p:sp>
        <p:nvSpPr>
          <p:cNvPr id="3" name="Content Placeholder 2">
            <a:extLst>
              <a:ext uri="{FF2B5EF4-FFF2-40B4-BE49-F238E27FC236}">
                <a16:creationId xmlns:a16="http://schemas.microsoft.com/office/drawing/2014/main" id="{E61D59E0-210D-EB51-CDCB-4D7C19C00FEC}"/>
              </a:ext>
            </a:extLst>
          </p:cNvPr>
          <p:cNvSpPr>
            <a:spLocks noGrp="1"/>
          </p:cNvSpPr>
          <p:nvPr>
            <p:ph idx="1"/>
          </p:nvPr>
        </p:nvSpPr>
        <p:spPr/>
        <p:txBody>
          <a:bodyPr vert="horz" lIns="91440" tIns="45720" rIns="91440" bIns="45720" rtlCol="0" anchor="t">
            <a:normAutofit/>
          </a:bodyPr>
          <a:lstStyle/>
          <a:p>
            <a:endParaRPr lang="en-GB">
              <a:latin typeface="Gill Sans MT"/>
            </a:endParaRPr>
          </a:p>
          <a:p>
            <a:endParaRPr lang="en-GB">
              <a:latin typeface="Gill Sans MT"/>
            </a:endParaRPr>
          </a:p>
        </p:txBody>
      </p:sp>
      <p:pic>
        <p:nvPicPr>
          <p:cNvPr id="4" name="Online Media 3" title="&quot;Anyone, anyone&quot; teacher from Ferris Bueller's Day Off">
            <a:hlinkClick r:id="" action="ppaction://media"/>
            <a:extLst>
              <a:ext uri="{FF2B5EF4-FFF2-40B4-BE49-F238E27FC236}">
                <a16:creationId xmlns:a16="http://schemas.microsoft.com/office/drawing/2014/main" id="{1A2A6E52-FD4B-B1A1-1A20-FAEFCA3A47E7}"/>
              </a:ext>
            </a:extLst>
          </p:cNvPr>
          <p:cNvPicPr>
            <a:picLocks noRot="1" noChangeAspect="1"/>
          </p:cNvPicPr>
          <p:nvPr>
            <a:videoFile r:link="rId1"/>
          </p:nvPr>
        </p:nvPicPr>
        <p:blipFill>
          <a:blip r:embed="rId3"/>
          <a:stretch>
            <a:fillRect/>
          </a:stretch>
        </p:blipFill>
        <p:spPr>
          <a:xfrm>
            <a:off x="3839147" y="1876894"/>
            <a:ext cx="3789180" cy="3616376"/>
          </a:xfrm>
          <a:prstGeom prst="rect">
            <a:avLst/>
          </a:prstGeom>
        </p:spPr>
      </p:pic>
    </p:spTree>
    <p:extLst>
      <p:ext uri="{BB962C8B-B14F-4D97-AF65-F5344CB8AC3E}">
        <p14:creationId xmlns:p14="http://schemas.microsoft.com/office/powerpoint/2010/main" val="610535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48593-292F-8381-3A1E-CAEFA6C06D1D}"/>
              </a:ext>
            </a:extLst>
          </p:cNvPr>
          <p:cNvSpPr>
            <a:spLocks noGrp="1"/>
          </p:cNvSpPr>
          <p:nvPr>
            <p:ph type="title"/>
          </p:nvPr>
        </p:nvSpPr>
        <p:spPr/>
        <p:txBody>
          <a:bodyPr/>
          <a:lstStyle/>
          <a:p>
            <a:r>
              <a:rPr lang="en-US" b="1">
                <a:cs typeface="Calibri Light" panose="020F0302020204030204"/>
              </a:rPr>
              <a:t>Practice using your voice – activity 1.</a:t>
            </a:r>
            <a:endParaRPr lang="en-US"/>
          </a:p>
        </p:txBody>
      </p:sp>
      <p:sp>
        <p:nvSpPr>
          <p:cNvPr id="3" name="Content Placeholder 2">
            <a:extLst>
              <a:ext uri="{FF2B5EF4-FFF2-40B4-BE49-F238E27FC236}">
                <a16:creationId xmlns:a16="http://schemas.microsoft.com/office/drawing/2014/main" id="{074E2C35-61EA-1471-0DC1-A6C21FF0CA73}"/>
              </a:ext>
            </a:extLst>
          </p:cNvPr>
          <p:cNvSpPr>
            <a:spLocks noGrp="1"/>
          </p:cNvSpPr>
          <p:nvPr>
            <p:ph idx="1"/>
          </p:nvPr>
        </p:nvSpPr>
        <p:spPr/>
        <p:txBody>
          <a:bodyPr vert="horz" lIns="91440" tIns="45720" rIns="91440" bIns="45720" rtlCol="0" anchor="t">
            <a:normAutofit/>
          </a:bodyPr>
          <a:lstStyle/>
          <a:p>
            <a:r>
              <a:rPr lang="en-US">
                <a:cs typeface="Calibri"/>
              </a:rPr>
              <a:t>Off stage - prepare to read a 2 minute script – 5 minutes</a:t>
            </a:r>
            <a:endParaRPr lang="en-US"/>
          </a:p>
          <a:p>
            <a:r>
              <a:rPr lang="en-US">
                <a:cs typeface="Calibri"/>
              </a:rPr>
              <a:t>On stage - read the prepared script to the audience – 2 minutes</a:t>
            </a:r>
            <a:endParaRPr lang="en-US">
              <a:ea typeface="Calibri"/>
              <a:cs typeface="Calibri"/>
            </a:endParaRPr>
          </a:p>
          <a:p>
            <a:r>
              <a:rPr lang="en-US">
                <a:cs typeface="Calibri"/>
              </a:rPr>
              <a:t>Off stage - </a:t>
            </a:r>
            <a:r>
              <a:rPr lang="en-US" err="1">
                <a:cs typeface="Calibri"/>
              </a:rPr>
              <a:t>analyse</a:t>
            </a:r>
            <a:r>
              <a:rPr lang="en-US">
                <a:cs typeface="Calibri"/>
              </a:rPr>
              <a:t> – your strengths and weaknesses – 3 minutes</a:t>
            </a:r>
          </a:p>
        </p:txBody>
      </p:sp>
    </p:spTree>
    <p:extLst>
      <p:ext uri="{BB962C8B-B14F-4D97-AF65-F5344CB8AC3E}">
        <p14:creationId xmlns:p14="http://schemas.microsoft.com/office/powerpoint/2010/main" val="1822977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8550" y="161587"/>
            <a:ext cx="7514863" cy="105706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000" b="1">
                <a:solidFill>
                  <a:schemeClr val="tx1"/>
                </a:solidFill>
              </a:rPr>
              <a:t>Remember effective communication is:</a:t>
            </a:r>
            <a:endParaRPr lang="en-US" sz="4000" b="1">
              <a:solidFill>
                <a:schemeClr val="tx1"/>
              </a:solidFill>
            </a:endParaRPr>
          </a:p>
        </p:txBody>
      </p:sp>
      <p:sp>
        <p:nvSpPr>
          <p:cNvPr id="7" name="Subtitle 2"/>
          <p:cNvSpPr txBox="1">
            <a:spLocks/>
          </p:cNvSpPr>
          <p:nvPr/>
        </p:nvSpPr>
        <p:spPr>
          <a:xfrm>
            <a:off x="506186" y="1365635"/>
            <a:ext cx="11103428" cy="3978724"/>
          </a:xfrm>
          <a:prstGeom prst="rect">
            <a:avLst/>
          </a:prstGeom>
        </p:spPr>
        <p:txBody>
          <a:bodyPr vert="horz" lIns="91440" tIns="45720" rIns="91440" bIns="45720" rtlCol="0" anchor="t">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Tx/>
              <a:buSzPct val="100000"/>
            </a:pPr>
            <a:r>
              <a:rPr lang="en-GB" sz="3600">
                <a:solidFill>
                  <a:schemeClr val="tx1"/>
                </a:solidFill>
                <a:latin typeface="Gill Sans MT"/>
              </a:rPr>
              <a:t>Enthusiastic and authentic</a:t>
            </a:r>
          </a:p>
          <a:p>
            <a:pPr>
              <a:buClrTx/>
              <a:buSzPct val="100000"/>
            </a:pPr>
            <a:r>
              <a:rPr lang="en-GB" sz="3600">
                <a:solidFill>
                  <a:schemeClr val="tx1"/>
                </a:solidFill>
                <a:latin typeface="Gill Sans MT"/>
              </a:rPr>
              <a:t>non-verbal as well as verbal​</a:t>
            </a:r>
          </a:p>
          <a:p>
            <a:pPr>
              <a:buClrTx/>
              <a:buSzPct val="100000"/>
            </a:pPr>
            <a:r>
              <a:rPr lang="en-GB" sz="3600">
                <a:solidFill>
                  <a:schemeClr val="tx1"/>
                </a:solidFill>
                <a:latin typeface="Gill Sans MT"/>
              </a:rPr>
              <a:t>delivered with confidence and well prepared </a:t>
            </a:r>
          </a:p>
          <a:p>
            <a:pPr>
              <a:buClrTx/>
              <a:buSzPct val="100000"/>
            </a:pPr>
            <a:r>
              <a:rPr lang="en-GB" sz="3600">
                <a:solidFill>
                  <a:schemeClr val="tx1"/>
                </a:solidFill>
                <a:latin typeface="Gill Sans MT"/>
              </a:rPr>
              <a:t>clear, purposeful​ and honest</a:t>
            </a:r>
          </a:p>
          <a:p>
            <a:pPr>
              <a:buClrTx/>
              <a:buSzPct val="100000"/>
            </a:pPr>
            <a:r>
              <a:rPr lang="en-GB" sz="3600">
                <a:solidFill>
                  <a:schemeClr val="tx1"/>
                </a:solidFill>
                <a:latin typeface="Gill Sans MT"/>
              </a:rPr>
              <a:t>expressive, varied in format and revisits the key message(s)</a:t>
            </a:r>
          </a:p>
          <a:p>
            <a:pPr>
              <a:buClrTx/>
              <a:buSzPct val="100000"/>
            </a:pPr>
            <a:r>
              <a:rPr lang="en-GB" sz="3600">
                <a:solidFill>
                  <a:schemeClr val="tx1"/>
                </a:solidFill>
                <a:latin typeface="Gill Sans MT"/>
              </a:rPr>
              <a:t>avoids, "erm...","...like" and colloquialisms</a:t>
            </a:r>
          </a:p>
          <a:p>
            <a:pPr>
              <a:buClrTx/>
              <a:buSzPct val="100000"/>
            </a:pPr>
            <a:endParaRPr lang="en-GB" sz="3600">
              <a:solidFill>
                <a:schemeClr val="tx1"/>
              </a:solidFill>
              <a:latin typeface="Gill Sans MT"/>
            </a:endParaRPr>
          </a:p>
        </p:txBody>
      </p:sp>
    </p:spTree>
    <p:extLst>
      <p:ext uri="{BB962C8B-B14F-4D97-AF65-F5344CB8AC3E}">
        <p14:creationId xmlns:p14="http://schemas.microsoft.com/office/powerpoint/2010/main" val="4053798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8550" y="161587"/>
            <a:ext cx="7514863" cy="105706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800" b="1">
                <a:solidFill>
                  <a:schemeClr val="tx1"/>
                </a:solidFill>
              </a:rPr>
              <a:t>Voice exercises. </a:t>
            </a:r>
            <a:endParaRPr lang="en-US" b="1">
              <a:solidFill>
                <a:schemeClr val="tx1"/>
              </a:solidFill>
            </a:endParaRPr>
          </a:p>
        </p:txBody>
      </p:sp>
      <p:sp>
        <p:nvSpPr>
          <p:cNvPr id="7" name="Subtitle 2"/>
          <p:cNvSpPr txBox="1">
            <a:spLocks/>
          </p:cNvSpPr>
          <p:nvPr/>
        </p:nvSpPr>
        <p:spPr>
          <a:xfrm>
            <a:off x="326570" y="1055370"/>
            <a:ext cx="11103428" cy="4496344"/>
          </a:xfrm>
          <a:prstGeom prst="rect">
            <a:avLst/>
          </a:prstGeom>
        </p:spPr>
        <p:txBody>
          <a:bodyPr vert="horz" lIns="91440" tIns="45720" rIns="91440" bIns="45720" rtlCol="0" anchor="t">
            <a:normAutofit fontScale="850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Tx/>
              <a:buSzPct val="100000"/>
              <a:buNone/>
            </a:pPr>
            <a:r>
              <a:rPr lang="en-GB" sz="3600">
                <a:solidFill>
                  <a:schemeClr val="tx1"/>
                </a:solidFill>
                <a:latin typeface="Gill Sans MT"/>
              </a:rPr>
              <a:t>Close your mouth and start with a low hum, gradually building up to a loud hum with a wide open ‘</a:t>
            </a:r>
            <a:r>
              <a:rPr lang="en-GB" sz="3600" err="1">
                <a:solidFill>
                  <a:schemeClr val="tx1"/>
                </a:solidFill>
                <a:latin typeface="Gill Sans MT"/>
              </a:rPr>
              <a:t>mah</a:t>
            </a:r>
            <a:r>
              <a:rPr lang="en-GB" sz="3600">
                <a:solidFill>
                  <a:schemeClr val="tx1"/>
                </a:solidFill>
                <a:latin typeface="Gill Sans MT"/>
              </a:rPr>
              <a:t>’ sound. Repeat this a few times.​</a:t>
            </a:r>
          </a:p>
          <a:p>
            <a:pPr marL="0" indent="0">
              <a:buClrTx/>
              <a:buSzPct val="100000"/>
              <a:buNone/>
            </a:pPr>
            <a:endParaRPr lang="en-GB" sz="3600">
              <a:solidFill>
                <a:schemeClr val="tx1"/>
              </a:solidFill>
              <a:latin typeface="Gill Sans MT" panose="020B0502020104020203" pitchFamily="34" charset="0"/>
            </a:endParaRPr>
          </a:p>
          <a:p>
            <a:pPr marL="0" indent="0">
              <a:buClrTx/>
              <a:buSzPct val="100000"/>
              <a:buNone/>
            </a:pPr>
            <a:r>
              <a:rPr lang="en-GB" sz="3600">
                <a:solidFill>
                  <a:schemeClr val="tx1"/>
                </a:solidFill>
                <a:latin typeface="Gill Sans MT"/>
              </a:rPr>
              <a:t>Repeat these phrases in a row: unique New York; round and down; red rubber baby buggy bumpers; </a:t>
            </a:r>
            <a:r>
              <a:rPr lang="en-GB" sz="3600" err="1">
                <a:solidFill>
                  <a:schemeClr val="tx1"/>
                </a:solidFill>
                <a:latin typeface="Gill Sans MT"/>
              </a:rPr>
              <a:t>eee-yaaa</a:t>
            </a:r>
            <a:r>
              <a:rPr lang="en-GB" sz="3600">
                <a:solidFill>
                  <a:schemeClr val="tx1"/>
                </a:solidFill>
                <a:latin typeface="Gill Sans MT"/>
              </a:rPr>
              <a:t>; red leather, yellow leather.​</a:t>
            </a:r>
          </a:p>
          <a:p>
            <a:pPr marL="0" indent="0">
              <a:buClrTx/>
              <a:buSzPct val="100000"/>
              <a:buNone/>
            </a:pPr>
            <a:endParaRPr lang="en-GB" sz="3600">
              <a:solidFill>
                <a:schemeClr val="tx1"/>
              </a:solidFill>
              <a:latin typeface="Gill Sans MT" panose="020B0502020104020203" pitchFamily="34" charset="0"/>
            </a:endParaRPr>
          </a:p>
          <a:p>
            <a:pPr marL="0" indent="0">
              <a:buClrTx/>
              <a:buSzPct val="100000"/>
              <a:buNone/>
            </a:pPr>
            <a:r>
              <a:rPr lang="en-GB" sz="3600">
                <a:solidFill>
                  <a:schemeClr val="tx1"/>
                </a:solidFill>
                <a:latin typeface="Gill Sans MT" panose="020B0502020104020203" pitchFamily="34" charset="0"/>
              </a:rPr>
              <a:t>Pick up the newspaper, choose a story and read it aloud, to yourself, in front of a mirror.​</a:t>
            </a:r>
          </a:p>
          <a:p>
            <a:pPr marL="0" indent="0">
              <a:buClrTx/>
              <a:buSzPct val="100000"/>
              <a:buNone/>
            </a:pPr>
            <a:endParaRPr lang="en-GB" sz="3600">
              <a:solidFill>
                <a:schemeClr val="tx1"/>
              </a:solidFill>
              <a:latin typeface="Gill Sans MT" panose="020B0502020104020203" pitchFamily="34" charset="0"/>
            </a:endParaRPr>
          </a:p>
        </p:txBody>
      </p:sp>
    </p:spTree>
    <p:extLst>
      <p:ext uri="{BB962C8B-B14F-4D97-AF65-F5344CB8AC3E}">
        <p14:creationId xmlns:p14="http://schemas.microsoft.com/office/powerpoint/2010/main" val="1640688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8550" y="161587"/>
            <a:ext cx="7514863" cy="105706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800" b="1">
                <a:solidFill>
                  <a:schemeClr val="tx1"/>
                </a:solidFill>
              </a:rPr>
              <a:t>Voice exercises. </a:t>
            </a:r>
            <a:endParaRPr lang="en-US" b="1">
              <a:solidFill>
                <a:schemeClr val="tx1"/>
              </a:solidFill>
            </a:endParaRPr>
          </a:p>
        </p:txBody>
      </p:sp>
      <p:sp>
        <p:nvSpPr>
          <p:cNvPr id="7" name="Subtitle 2"/>
          <p:cNvSpPr txBox="1">
            <a:spLocks/>
          </p:cNvSpPr>
          <p:nvPr/>
        </p:nvSpPr>
        <p:spPr>
          <a:xfrm>
            <a:off x="299937" y="1002103"/>
            <a:ext cx="11103428" cy="449634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Tx/>
              <a:buSzPct val="100000"/>
              <a:buNone/>
            </a:pPr>
            <a:r>
              <a:rPr lang="en-GB" sz="1400">
                <a:solidFill>
                  <a:schemeClr val="tx1"/>
                </a:solidFill>
                <a:latin typeface="Gill Sans MT" panose="020B0502020104020203" pitchFamily="34" charset="0"/>
              </a:rPr>
              <a:t>Take a clean pencil or wine cork and hold it between your teeth try these tongue twisters:​</a:t>
            </a:r>
          </a:p>
          <a:p>
            <a:pPr marL="0" indent="0">
              <a:buClrTx/>
              <a:buSzPct val="100000"/>
              <a:buNone/>
            </a:pPr>
            <a:endParaRPr lang="en-GB" sz="1200">
              <a:solidFill>
                <a:schemeClr val="tx1"/>
              </a:solidFill>
              <a:latin typeface="Gill Sans MT" panose="020B0502020104020203" pitchFamily="34" charset="0"/>
            </a:endParaRPr>
          </a:p>
          <a:p>
            <a:pPr>
              <a:buClrTx/>
              <a:buSzPct val="100000"/>
            </a:pPr>
            <a:r>
              <a:rPr lang="en-GB" sz="1400">
                <a:solidFill>
                  <a:schemeClr val="tx1"/>
                </a:solidFill>
                <a:latin typeface="Gill Sans MT" panose="020B0502020104020203" pitchFamily="34" charset="0"/>
              </a:rPr>
              <a:t>Peter Piper picked a peck of pickled peppers.​</a:t>
            </a:r>
          </a:p>
          <a:p>
            <a:pPr>
              <a:buClrTx/>
              <a:buSzPct val="100000"/>
            </a:pPr>
            <a:r>
              <a:rPr lang="en-GB" sz="1400">
                <a:solidFill>
                  <a:schemeClr val="tx1"/>
                </a:solidFill>
                <a:latin typeface="Gill Sans MT" panose="020B0502020104020203" pitchFamily="34" charset="0"/>
              </a:rPr>
              <a:t>I slit the sheet, the sheet I slit, and on the slitted sheet, I sit.​</a:t>
            </a:r>
          </a:p>
          <a:p>
            <a:pPr>
              <a:buClrTx/>
              <a:buSzPct val="100000"/>
            </a:pPr>
            <a:r>
              <a:rPr lang="en-GB" sz="1400">
                <a:solidFill>
                  <a:schemeClr val="tx1"/>
                </a:solidFill>
                <a:latin typeface="Gill Sans MT" panose="020B0502020104020203" pitchFamily="34" charset="0"/>
              </a:rPr>
              <a:t>The sixth sheep’s sixth sheep’s sick.​</a:t>
            </a:r>
          </a:p>
          <a:p>
            <a:pPr>
              <a:buClrTx/>
              <a:buSzPct val="100000"/>
            </a:pPr>
            <a:r>
              <a:rPr lang="en-GB" sz="1400">
                <a:solidFill>
                  <a:schemeClr val="tx1"/>
                </a:solidFill>
                <a:latin typeface="Gill Sans MT" panose="020B0502020104020203" pitchFamily="34" charset="0"/>
              </a:rPr>
              <a:t>Betty </a:t>
            </a:r>
            <a:r>
              <a:rPr lang="en-GB" sz="1400" err="1">
                <a:solidFill>
                  <a:schemeClr val="tx1"/>
                </a:solidFill>
                <a:latin typeface="Gill Sans MT" panose="020B0502020104020203" pitchFamily="34" charset="0"/>
              </a:rPr>
              <a:t>Botter</a:t>
            </a:r>
            <a:r>
              <a:rPr lang="en-GB" sz="1400">
                <a:solidFill>
                  <a:schemeClr val="tx1"/>
                </a:solidFill>
                <a:latin typeface="Gill Sans MT" panose="020B0502020104020203" pitchFamily="34" charset="0"/>
              </a:rPr>
              <a:t> bought a bit of bitter butter.​</a:t>
            </a:r>
          </a:p>
          <a:p>
            <a:pPr>
              <a:buClrTx/>
              <a:buSzPct val="100000"/>
            </a:pPr>
            <a:r>
              <a:rPr lang="en-GB" sz="1400">
                <a:solidFill>
                  <a:schemeClr val="tx1"/>
                </a:solidFill>
                <a:latin typeface="Gill Sans MT" panose="020B0502020104020203" pitchFamily="34" charset="0"/>
              </a:rPr>
              <a:t>Round and round the rugged rock the ragged rascal ran.​</a:t>
            </a:r>
          </a:p>
          <a:p>
            <a:pPr>
              <a:buClrTx/>
              <a:buSzPct val="100000"/>
            </a:pPr>
            <a:r>
              <a:rPr lang="en-GB" sz="1400">
                <a:solidFill>
                  <a:schemeClr val="tx1"/>
                </a:solidFill>
                <a:latin typeface="Gill Sans MT" panose="020B0502020104020203" pitchFamily="34" charset="0"/>
              </a:rPr>
              <a:t>Sally sells seashells by the seashore​</a:t>
            </a:r>
          </a:p>
          <a:p>
            <a:pPr>
              <a:buClrTx/>
              <a:buSzPct val="100000"/>
            </a:pPr>
            <a:r>
              <a:rPr lang="en-GB" sz="1400">
                <a:solidFill>
                  <a:schemeClr val="tx1"/>
                </a:solidFill>
                <a:latin typeface="Gill Sans MT" panose="020B0502020104020203" pitchFamily="34" charset="0"/>
              </a:rPr>
              <a:t>A big black bug bit a big black bear, made the big black bear bleed blood.​</a:t>
            </a:r>
          </a:p>
          <a:p>
            <a:pPr>
              <a:buClrTx/>
              <a:buSzPct val="100000"/>
            </a:pPr>
            <a:r>
              <a:rPr lang="en-GB" sz="1400">
                <a:solidFill>
                  <a:schemeClr val="tx1"/>
                </a:solidFill>
                <a:latin typeface="Gill Sans MT" panose="020B0502020104020203" pitchFamily="34" charset="0"/>
              </a:rPr>
              <a:t>The bootblack bought the black boot back.​</a:t>
            </a:r>
          </a:p>
          <a:p>
            <a:pPr>
              <a:buClrTx/>
              <a:buSzPct val="100000"/>
            </a:pPr>
            <a:r>
              <a:rPr lang="en-GB" sz="1400">
                <a:solidFill>
                  <a:schemeClr val="tx1"/>
                </a:solidFill>
                <a:latin typeface="Gill Sans MT" panose="020B0502020104020203" pitchFamily="34" charset="0"/>
              </a:rPr>
              <a:t>Cows graze in groves on grass which grows in grooves in groves.​</a:t>
            </a:r>
          </a:p>
          <a:p>
            <a:pPr>
              <a:buClrTx/>
              <a:buSzPct val="100000"/>
            </a:pPr>
            <a:r>
              <a:rPr lang="en-GB" sz="1400">
                <a:solidFill>
                  <a:schemeClr val="tx1"/>
                </a:solidFill>
                <a:latin typeface="Gill Sans MT" panose="020B0502020104020203" pitchFamily="34" charset="0"/>
              </a:rPr>
              <a:t>Crisp crusts crackle crunchily.​</a:t>
            </a:r>
          </a:p>
          <a:p>
            <a:pPr>
              <a:buClrTx/>
              <a:buSzPct val="100000"/>
            </a:pPr>
            <a:r>
              <a:rPr lang="en-GB" sz="1400">
                <a:solidFill>
                  <a:schemeClr val="tx1"/>
                </a:solidFill>
                <a:latin typeface="Gill Sans MT" panose="020B0502020104020203" pitchFamily="34" charset="0"/>
              </a:rPr>
              <a:t>Fat frogs flying past fast.​</a:t>
            </a:r>
          </a:p>
          <a:p>
            <a:pPr>
              <a:buClrTx/>
              <a:buSzPct val="100000"/>
            </a:pPr>
            <a:r>
              <a:rPr lang="en-GB" sz="1400">
                <a:solidFill>
                  <a:schemeClr val="tx1"/>
                </a:solidFill>
                <a:latin typeface="Gill Sans MT" panose="020B0502020104020203" pitchFamily="34" charset="0"/>
              </a:rPr>
              <a:t>Fred fed Ted bread, and Ted fed Fred bread.​</a:t>
            </a:r>
          </a:p>
          <a:p>
            <a:pPr>
              <a:buClrTx/>
              <a:buSzPct val="100000"/>
            </a:pPr>
            <a:r>
              <a:rPr lang="en-GB" sz="1400">
                <a:solidFill>
                  <a:schemeClr val="tx1"/>
                </a:solidFill>
                <a:latin typeface="Gill Sans MT" panose="020B0502020104020203" pitchFamily="34" charset="0"/>
              </a:rPr>
              <a:t>Freshly fried flying fish, freshly fried flesh.</a:t>
            </a:r>
          </a:p>
        </p:txBody>
      </p:sp>
    </p:spTree>
    <p:extLst>
      <p:ext uri="{BB962C8B-B14F-4D97-AF65-F5344CB8AC3E}">
        <p14:creationId xmlns:p14="http://schemas.microsoft.com/office/powerpoint/2010/main" val="2191424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C5D95-BF68-2BB5-85AA-C68A4BB765DD}"/>
              </a:ext>
            </a:extLst>
          </p:cNvPr>
          <p:cNvSpPr>
            <a:spLocks noGrp="1"/>
          </p:cNvSpPr>
          <p:nvPr>
            <p:ph type="title"/>
          </p:nvPr>
        </p:nvSpPr>
        <p:spPr/>
        <p:txBody>
          <a:bodyPr>
            <a:normAutofit/>
          </a:bodyPr>
          <a:lstStyle/>
          <a:p>
            <a:r>
              <a:rPr lang="en-US" sz="4800" b="1">
                <a:cs typeface="Calibri Light"/>
              </a:rPr>
              <a:t>Forget speed and focus on articulation.</a:t>
            </a:r>
            <a:endParaRPr lang="en-US" sz="4800" b="1"/>
          </a:p>
        </p:txBody>
      </p:sp>
      <p:sp>
        <p:nvSpPr>
          <p:cNvPr id="3" name="Content Placeholder 2">
            <a:extLst>
              <a:ext uri="{FF2B5EF4-FFF2-40B4-BE49-F238E27FC236}">
                <a16:creationId xmlns:a16="http://schemas.microsoft.com/office/drawing/2014/main" id="{F5D4A8B0-F19C-62AC-5EBD-BE738110639D}"/>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US" sz="2400">
                <a:cs typeface="Calibri"/>
              </a:rPr>
              <a:t>Warm up your voice.</a:t>
            </a:r>
          </a:p>
          <a:p>
            <a:pPr marL="514350" indent="-514350">
              <a:buAutoNum type="arabicPeriod"/>
            </a:pPr>
            <a:r>
              <a:rPr lang="en-US" sz="2400">
                <a:cs typeface="Calibri"/>
              </a:rPr>
              <a:t>Use proper breath support.</a:t>
            </a:r>
          </a:p>
          <a:p>
            <a:pPr marL="514350" indent="-514350">
              <a:buAutoNum type="arabicPeriod"/>
            </a:pPr>
            <a:r>
              <a:rPr lang="en-US" sz="2400">
                <a:cs typeface="Calibri"/>
              </a:rPr>
              <a:t>Do not strain your voice.</a:t>
            </a:r>
          </a:p>
          <a:p>
            <a:pPr marL="514350" indent="-514350">
              <a:buAutoNum type="arabicPeriod"/>
            </a:pPr>
            <a:r>
              <a:rPr lang="en-US" sz="2400">
                <a:cs typeface="Calibri"/>
              </a:rPr>
              <a:t>Use facial expressions.</a:t>
            </a:r>
          </a:p>
          <a:p>
            <a:pPr marL="514350" indent="-514350">
              <a:buAutoNum type="arabicPeriod"/>
            </a:pPr>
            <a:r>
              <a:rPr lang="en-US" sz="2400">
                <a:cs typeface="Calibri"/>
              </a:rPr>
              <a:t>Gesture naturally.</a:t>
            </a:r>
          </a:p>
          <a:p>
            <a:pPr marL="514350" indent="-514350">
              <a:buAutoNum type="arabicPeriod"/>
            </a:pPr>
            <a:r>
              <a:rPr lang="en-US" sz="2400">
                <a:cs typeface="Calibri"/>
              </a:rPr>
              <a:t>Make eye contact.</a:t>
            </a:r>
          </a:p>
          <a:p>
            <a:pPr marL="514350" indent="-514350">
              <a:buAutoNum type="arabicPeriod"/>
            </a:pPr>
            <a:r>
              <a:rPr lang="en-US" sz="2400">
                <a:cs typeface="Calibri"/>
              </a:rPr>
              <a:t>Use pauses effectively.</a:t>
            </a:r>
          </a:p>
          <a:p>
            <a:pPr marL="514350" indent="-514350">
              <a:buAutoNum type="arabicPeriod"/>
            </a:pPr>
            <a:r>
              <a:rPr lang="en-US" sz="2400">
                <a:cs typeface="Calibri"/>
              </a:rPr>
              <a:t>Vary your vocal pitch.</a:t>
            </a:r>
          </a:p>
          <a:p>
            <a:pPr marL="514350" indent="-514350">
              <a:buAutoNum type="arabicPeriod"/>
            </a:pPr>
            <a:r>
              <a:rPr lang="en-US" sz="2400">
                <a:cs typeface="Calibri"/>
              </a:rPr>
              <a:t>Use volume strategically.</a:t>
            </a:r>
          </a:p>
        </p:txBody>
      </p:sp>
    </p:spTree>
    <p:extLst>
      <p:ext uri="{BB962C8B-B14F-4D97-AF65-F5344CB8AC3E}">
        <p14:creationId xmlns:p14="http://schemas.microsoft.com/office/powerpoint/2010/main" val="1412869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006C4FE15414241AE7DF3E02E6024AD" ma:contentTypeVersion="10" ma:contentTypeDescription="Create a new document." ma:contentTypeScope="" ma:versionID="03445bd29c0b2959100c234113298e57">
  <xsd:schema xmlns:xsd="http://www.w3.org/2001/XMLSchema" xmlns:xs="http://www.w3.org/2001/XMLSchema" xmlns:p="http://schemas.microsoft.com/office/2006/metadata/properties" xmlns:ns3="a83cd0ee-3b1f-456d-90b0-5b898b00c2fb" xmlns:ns4="3c3f0ec6-302d-41e0-a8f0-93a223e77411" targetNamespace="http://schemas.microsoft.com/office/2006/metadata/properties" ma:root="true" ma:fieldsID="6685c8fce2175e837e5f27ae77fe3c94" ns3:_="" ns4:_="">
    <xsd:import namespace="a83cd0ee-3b1f-456d-90b0-5b898b00c2fb"/>
    <xsd:import namespace="3c3f0ec6-302d-41e0-a8f0-93a223e7741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3cd0ee-3b1f-456d-90b0-5b898b00c2f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3f0ec6-302d-41e0-a8f0-93a223e7741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0FE9A4-9F5E-4340-8E81-DEE7BE836BC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4F50500-DA23-41DC-AE6C-EE3B66DB1B76}">
  <ds:schemaRefs>
    <ds:schemaRef ds:uri="http://schemas.microsoft.com/sharepoint/v3/contenttype/forms"/>
  </ds:schemaRefs>
</ds:datastoreItem>
</file>

<file path=customXml/itemProps3.xml><?xml version="1.0" encoding="utf-8"?>
<ds:datastoreItem xmlns:ds="http://schemas.openxmlformats.org/officeDocument/2006/customXml" ds:itemID="{881162F1-4F2A-45DA-B11B-E54D9A178037}">
  <ds:schemaRefs>
    <ds:schemaRef ds:uri="3c3f0ec6-302d-41e0-a8f0-93a223e77411"/>
    <ds:schemaRef ds:uri="a83cd0ee-3b1f-456d-90b0-5b898b00c2f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33</Slides>
  <Notes>2</Notes>
  <HiddenSlides>0</HiddenSlide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Links to the Core Content Framework for ITT and The Teacher's Standards.</vt:lpstr>
      <vt:lpstr>Please note voice and body language strengths and areas for development within your group.</vt:lpstr>
      <vt:lpstr>Practice using your voice – activity 1.</vt:lpstr>
      <vt:lpstr>PowerPoint Presentation</vt:lpstr>
      <vt:lpstr>PowerPoint Presentation</vt:lpstr>
      <vt:lpstr>PowerPoint Presentation</vt:lpstr>
      <vt:lpstr>Forget speed and focus on articulation.</vt:lpstr>
      <vt:lpstr>Articulation or diction.</vt:lpstr>
      <vt:lpstr>Pitch.</vt:lpstr>
      <vt:lpstr>Rate of speech.</vt:lpstr>
      <vt:lpstr>Try again to deliver your two minute speech activity 1 (try 2).</vt:lpstr>
      <vt:lpstr>PowerPoint Presentation</vt:lpstr>
      <vt:lpstr>PowerPoint Presentation</vt:lpstr>
      <vt:lpstr>2.  Classroom presence.</vt:lpstr>
      <vt:lpstr>Practice (during break/lunch).</vt:lpstr>
      <vt:lpstr>The power of body language and use of voice.</vt:lpstr>
      <vt:lpstr>Benjamin Franklin (1706-1790).</vt:lpstr>
      <vt:lpstr>An example of highly effective use of voice.</vt:lpstr>
      <vt:lpstr>Body language signals.</vt:lpstr>
      <vt:lpstr>Body language signals.</vt:lpstr>
      <vt:lpstr>Body language signals.</vt:lpstr>
      <vt:lpstr>Body language signals.</vt:lpstr>
      <vt:lpstr>Body language signals.</vt:lpstr>
      <vt:lpstr>Body language signals.</vt:lpstr>
      <vt:lpstr>Body language signals.</vt:lpstr>
      <vt:lpstr>Body language signals.</vt:lpstr>
      <vt:lpstr>Undertake your own personal analysis.</vt:lpstr>
      <vt:lpstr>The importance of body language and the use of voice in behaviour management.</vt:lpstr>
      <vt:lpstr>Managing stressful situations. </vt:lpstr>
      <vt:lpstr>Managing pupil behaviour well to reduce stressful situations developing.</vt:lpstr>
      <vt:lpstr>De-escalation techniques.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Tyler Holmes</dc:creator>
  <cp:revision>1</cp:revision>
  <dcterms:created xsi:type="dcterms:W3CDTF">2020-09-09T09:27:21Z</dcterms:created>
  <dcterms:modified xsi:type="dcterms:W3CDTF">2023-09-28T10:13:12Z</dcterms:modified>
</cp:coreProperties>
</file>