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07" r:id="rId6"/>
    <p:sldId id="298" r:id="rId7"/>
    <p:sldId id="258" r:id="rId8"/>
    <p:sldId id="301" r:id="rId9"/>
    <p:sldId id="302" r:id="rId10"/>
    <p:sldId id="286" r:id="rId11"/>
    <p:sldId id="287" r:id="rId12"/>
    <p:sldId id="288" r:id="rId13"/>
    <p:sldId id="289" r:id="rId14"/>
    <p:sldId id="290" r:id="rId15"/>
    <p:sldId id="280" r:id="rId16"/>
    <p:sldId id="273" r:id="rId17"/>
    <p:sldId id="263" r:id="rId18"/>
    <p:sldId id="303" r:id="rId19"/>
    <p:sldId id="304" r:id="rId20"/>
    <p:sldId id="305" r:id="rId21"/>
    <p:sldId id="265" r:id="rId22"/>
    <p:sldId id="309" r:id="rId23"/>
    <p:sldId id="293" r:id="rId24"/>
    <p:sldId id="276" r:id="rId25"/>
    <p:sldId id="279" r:id="rId26"/>
    <p:sldId id="262" r:id="rId27"/>
    <p:sldId id="272" r:id="rId28"/>
    <p:sldId id="278" r:id="rId29"/>
    <p:sldId id="259" r:id="rId30"/>
    <p:sldId id="299" r:id="rId31"/>
    <p:sldId id="294" r:id="rId32"/>
    <p:sldId id="300" r:id="rId33"/>
    <p:sldId id="271" r:id="rId34"/>
    <p:sldId id="270" r:id="rId35"/>
    <p:sldId id="296" r:id="rId36"/>
    <p:sldId id="297" r:id="rId37"/>
    <p:sldId id="295" r:id="rId38"/>
    <p:sldId id="260" r:id="rId39"/>
    <p:sldId id="266" r:id="rId40"/>
    <p:sldId id="268" r:id="rId41"/>
    <p:sldId id="28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568AC-C4D6-45AB-839F-B1A06DCEE269}" v="771" dt="2023-03-27T12:46:45.060"/>
    <p1510:client id="{494CB757-EC55-6E93-611F-155D5F3807AF}" v="659" dt="2023-11-28T16:13:37.803"/>
    <p1510:client id="{64D16E63-E733-475A-A2BF-5250684AE628}" v="376" dt="2022-12-06T15:57:48.486"/>
    <p1510:client id="{6A310D52-E070-745A-D105-50F0C38F97DA}" v="6" dt="2023-11-30T08:55:47.689"/>
    <p1510:client id="{83ECC952-AF3B-4E54-747B-D8F6968AB4E9}" v="515" dt="2022-12-14T13:44:34.358"/>
    <p1510:client id="{8CFBAE40-B8AF-695E-CBB6-D0638EDB8C03}" v="252" dt="2023-11-27T16:16:54.166"/>
    <p1510:client id="{A13932E9-E28A-714B-512A-84E113206638}" v="641" dt="2022-12-01T14:36:40.175"/>
    <p1510:client id="{CB7F96BE-05C1-47D2-AA25-0E07CC7DEA67}" v="2" dt="2023-01-04T11:36:32.7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49" autoAdjust="0"/>
    <p:restoredTop sz="94660"/>
  </p:normalViewPr>
  <p:slideViewPr>
    <p:cSldViewPr snapToGrid="0">
      <p:cViewPr varScale="1">
        <p:scale>
          <a:sx n="111" d="100"/>
          <a:sy n="111" d="100"/>
        </p:scale>
        <p:origin x="42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ca Shepherd" userId="S::mshepherd@carmel.bhcet.org.uk::4deaa021-1c65-4c5b-9789-4f10d603444e" providerId="AD" clId="Web-{83ECC952-AF3B-4E54-747B-D8F6968AB4E9}"/>
    <pc:docChg chg="addSld modSld">
      <pc:chgData name="Monica Shepherd" userId="S::mshepherd@carmel.bhcet.org.uk::4deaa021-1c65-4c5b-9789-4f10d603444e" providerId="AD" clId="Web-{83ECC952-AF3B-4E54-747B-D8F6968AB4E9}" dt="2022-12-14T13:44:33.249" v="482" actId="20577"/>
      <pc:docMkLst>
        <pc:docMk/>
      </pc:docMkLst>
      <pc:sldChg chg="modSp">
        <pc:chgData name="Monica Shepherd" userId="S::mshepherd@carmel.bhcet.org.uk::4deaa021-1c65-4c5b-9789-4f10d603444e" providerId="AD" clId="Web-{83ECC952-AF3B-4E54-747B-D8F6968AB4E9}" dt="2022-12-14T12:40:32.441" v="3" actId="20577"/>
        <pc:sldMkLst>
          <pc:docMk/>
          <pc:sldMk cId="0" sldId="258"/>
        </pc:sldMkLst>
        <pc:spChg chg="mod">
          <ac:chgData name="Monica Shepherd" userId="S::mshepherd@carmel.bhcet.org.uk::4deaa021-1c65-4c5b-9789-4f10d603444e" providerId="AD" clId="Web-{83ECC952-AF3B-4E54-747B-D8F6968AB4E9}" dt="2022-12-14T12:40:32.441" v="3" actId="20577"/>
          <ac:spMkLst>
            <pc:docMk/>
            <pc:sldMk cId="0" sldId="258"/>
            <ac:spMk id="3075" creationId="{556638FA-DEFC-42B4-9372-68BC922CC6A8}"/>
          </ac:spMkLst>
        </pc:spChg>
      </pc:sldChg>
      <pc:sldChg chg="modSp">
        <pc:chgData name="Monica Shepherd" userId="S::mshepherd@carmel.bhcet.org.uk::4deaa021-1c65-4c5b-9789-4f10d603444e" providerId="AD" clId="Web-{83ECC952-AF3B-4E54-747B-D8F6968AB4E9}" dt="2022-12-14T12:41:57.992" v="36" actId="20577"/>
        <pc:sldMkLst>
          <pc:docMk/>
          <pc:sldMk cId="3965571587" sldId="301"/>
        </pc:sldMkLst>
        <pc:spChg chg="mod">
          <ac:chgData name="Monica Shepherd" userId="S::mshepherd@carmel.bhcet.org.uk::4deaa021-1c65-4c5b-9789-4f10d603444e" providerId="AD" clId="Web-{83ECC952-AF3B-4E54-747B-D8F6968AB4E9}" dt="2022-12-14T12:41:57.992" v="36" actId="20577"/>
          <ac:spMkLst>
            <pc:docMk/>
            <pc:sldMk cId="3965571587" sldId="301"/>
            <ac:spMk id="4" creationId="{A2F9DC70-C2D6-9851-EFCA-3BF35ED2B7F5}"/>
          </ac:spMkLst>
        </pc:spChg>
      </pc:sldChg>
      <pc:sldChg chg="modSp new">
        <pc:chgData name="Monica Shepherd" userId="S::mshepherd@carmel.bhcet.org.uk::4deaa021-1c65-4c5b-9789-4f10d603444e" providerId="AD" clId="Web-{83ECC952-AF3B-4E54-747B-D8F6968AB4E9}" dt="2022-12-14T13:15:58.150" v="279" actId="20577"/>
        <pc:sldMkLst>
          <pc:docMk/>
          <pc:sldMk cId="4242440859" sldId="303"/>
        </pc:sldMkLst>
        <pc:spChg chg="mod">
          <ac:chgData name="Monica Shepherd" userId="S::mshepherd@carmel.bhcet.org.uk::4deaa021-1c65-4c5b-9789-4f10d603444e" providerId="AD" clId="Web-{83ECC952-AF3B-4E54-747B-D8F6968AB4E9}" dt="2022-12-14T12:55:36.617" v="51" actId="20577"/>
          <ac:spMkLst>
            <pc:docMk/>
            <pc:sldMk cId="4242440859" sldId="303"/>
            <ac:spMk id="2" creationId="{4116DF78-CEB3-341B-8D65-E443D786C24F}"/>
          </ac:spMkLst>
        </pc:spChg>
        <pc:spChg chg="mod">
          <ac:chgData name="Monica Shepherd" userId="S::mshepherd@carmel.bhcet.org.uk::4deaa021-1c65-4c5b-9789-4f10d603444e" providerId="AD" clId="Web-{83ECC952-AF3B-4E54-747B-D8F6968AB4E9}" dt="2022-12-14T13:15:58.150" v="279" actId="20577"/>
          <ac:spMkLst>
            <pc:docMk/>
            <pc:sldMk cId="4242440859" sldId="303"/>
            <ac:spMk id="3" creationId="{F5C71D0B-3EFC-F619-E1EA-7E2E13C7BDA3}"/>
          </ac:spMkLst>
        </pc:spChg>
      </pc:sldChg>
      <pc:sldChg chg="modSp new">
        <pc:chgData name="Monica Shepherd" userId="S::mshepherd@carmel.bhcet.org.uk::4deaa021-1c65-4c5b-9789-4f10d603444e" providerId="AD" clId="Web-{83ECC952-AF3B-4E54-747B-D8F6968AB4E9}" dt="2022-12-14T13:43:09.261" v="458" actId="20577"/>
        <pc:sldMkLst>
          <pc:docMk/>
          <pc:sldMk cId="4234762058" sldId="304"/>
        </pc:sldMkLst>
        <pc:spChg chg="mod">
          <ac:chgData name="Monica Shepherd" userId="S::mshepherd@carmel.bhcet.org.uk::4deaa021-1c65-4c5b-9789-4f10d603444e" providerId="AD" clId="Web-{83ECC952-AF3B-4E54-747B-D8F6968AB4E9}" dt="2022-12-14T13:16:24.667" v="282" actId="20577"/>
          <ac:spMkLst>
            <pc:docMk/>
            <pc:sldMk cId="4234762058" sldId="304"/>
            <ac:spMk id="2" creationId="{CEE0FF0C-223F-0043-3C15-C43984649A72}"/>
          </ac:spMkLst>
        </pc:spChg>
        <pc:spChg chg="mod">
          <ac:chgData name="Monica Shepherd" userId="S::mshepherd@carmel.bhcet.org.uk::4deaa021-1c65-4c5b-9789-4f10d603444e" providerId="AD" clId="Web-{83ECC952-AF3B-4E54-747B-D8F6968AB4E9}" dt="2022-12-14T13:43:09.261" v="458" actId="20577"/>
          <ac:spMkLst>
            <pc:docMk/>
            <pc:sldMk cId="4234762058" sldId="304"/>
            <ac:spMk id="3" creationId="{92CEA29C-C68C-F0E7-02FA-1BDF818F7268}"/>
          </ac:spMkLst>
        </pc:spChg>
      </pc:sldChg>
      <pc:sldChg chg="modSp new">
        <pc:chgData name="Monica Shepherd" userId="S::mshepherd@carmel.bhcet.org.uk::4deaa021-1c65-4c5b-9789-4f10d603444e" providerId="AD" clId="Web-{83ECC952-AF3B-4E54-747B-D8F6968AB4E9}" dt="2022-12-14T13:44:33.249" v="482" actId="20577"/>
        <pc:sldMkLst>
          <pc:docMk/>
          <pc:sldMk cId="1690110211" sldId="305"/>
        </pc:sldMkLst>
        <pc:spChg chg="mod">
          <ac:chgData name="Monica Shepherd" userId="S::mshepherd@carmel.bhcet.org.uk::4deaa021-1c65-4c5b-9789-4f10d603444e" providerId="AD" clId="Web-{83ECC952-AF3B-4E54-747B-D8F6968AB4E9}" dt="2022-12-14T13:44:33.249" v="482" actId="20577"/>
          <ac:spMkLst>
            <pc:docMk/>
            <pc:sldMk cId="1690110211" sldId="305"/>
            <ac:spMk id="2" creationId="{B2B7DE61-E443-18F5-8E7A-F19EDD168F1D}"/>
          </ac:spMkLst>
        </pc:spChg>
      </pc:sldChg>
    </pc:docChg>
  </pc:docChgLst>
  <pc:docChgLst>
    <pc:chgData name="Monica Shepherd" userId="S::mshepherd@carmel.bhcet.org.uk::4deaa021-1c65-4c5b-9789-4f10d603444e" providerId="AD" clId="Web-{64D16E63-E733-475A-A2BF-5250684AE628}"/>
    <pc:docChg chg="delSld modSld">
      <pc:chgData name="Monica Shepherd" userId="S::mshepherd@carmel.bhcet.org.uk::4deaa021-1c65-4c5b-9789-4f10d603444e" providerId="AD" clId="Web-{64D16E63-E733-475A-A2BF-5250684AE628}" dt="2022-12-06T15:57:48.486" v="287" actId="20577"/>
      <pc:docMkLst>
        <pc:docMk/>
      </pc:docMkLst>
      <pc:sldChg chg="modSp">
        <pc:chgData name="Monica Shepherd" userId="S::mshepherd@carmel.bhcet.org.uk::4deaa021-1c65-4c5b-9789-4f10d603444e" providerId="AD" clId="Web-{64D16E63-E733-475A-A2BF-5250684AE628}" dt="2022-12-06T15:53:37.681" v="216" actId="20577"/>
        <pc:sldMkLst>
          <pc:docMk/>
          <pc:sldMk cId="0" sldId="259"/>
        </pc:sldMkLst>
        <pc:spChg chg="mod">
          <ac:chgData name="Monica Shepherd" userId="S::mshepherd@carmel.bhcet.org.uk::4deaa021-1c65-4c5b-9789-4f10d603444e" providerId="AD" clId="Web-{64D16E63-E733-475A-A2BF-5250684AE628}" dt="2022-12-06T15:53:37.681" v="216" actId="20577"/>
          <ac:spMkLst>
            <pc:docMk/>
            <pc:sldMk cId="0" sldId="259"/>
            <ac:spMk id="5123" creationId="{1553AFE0-CCDC-4EFB-92A2-ABC46B5D5092}"/>
          </ac:spMkLst>
        </pc:spChg>
      </pc:sldChg>
      <pc:sldChg chg="modSp">
        <pc:chgData name="Monica Shepherd" userId="S::mshepherd@carmel.bhcet.org.uk::4deaa021-1c65-4c5b-9789-4f10d603444e" providerId="AD" clId="Web-{64D16E63-E733-475A-A2BF-5250684AE628}" dt="2022-12-06T15:56:32.687" v="269" actId="20577"/>
        <pc:sldMkLst>
          <pc:docMk/>
          <pc:sldMk cId="0" sldId="260"/>
        </pc:sldMkLst>
        <pc:spChg chg="mod">
          <ac:chgData name="Monica Shepherd" userId="S::mshepherd@carmel.bhcet.org.uk::4deaa021-1c65-4c5b-9789-4f10d603444e" providerId="AD" clId="Web-{64D16E63-E733-475A-A2BF-5250684AE628}" dt="2022-12-06T15:56:32.687" v="269" actId="20577"/>
          <ac:spMkLst>
            <pc:docMk/>
            <pc:sldMk cId="0" sldId="260"/>
            <ac:spMk id="32771" creationId="{5E6E1760-83E2-488E-8EFB-F06F44938795}"/>
          </ac:spMkLst>
        </pc:spChg>
      </pc:sldChg>
      <pc:sldChg chg="modSp">
        <pc:chgData name="Monica Shepherd" userId="S::mshepherd@carmel.bhcet.org.uk::4deaa021-1c65-4c5b-9789-4f10d603444e" providerId="AD" clId="Web-{64D16E63-E733-475A-A2BF-5250684AE628}" dt="2022-12-06T15:51:57.678" v="194" actId="20577"/>
        <pc:sldMkLst>
          <pc:docMk/>
          <pc:sldMk cId="0" sldId="262"/>
        </pc:sldMkLst>
        <pc:spChg chg="mod">
          <ac:chgData name="Monica Shepherd" userId="S::mshepherd@carmel.bhcet.org.uk::4deaa021-1c65-4c5b-9789-4f10d603444e" providerId="AD" clId="Web-{64D16E63-E733-475A-A2BF-5250684AE628}" dt="2022-12-06T15:51:51.099" v="191" actId="20577"/>
          <ac:spMkLst>
            <pc:docMk/>
            <pc:sldMk cId="0" sldId="262"/>
            <ac:spMk id="8195" creationId="{6F040166-0DEC-401E-AFC4-BEE7F0877CF4}"/>
          </ac:spMkLst>
        </pc:spChg>
        <pc:spChg chg="mod">
          <ac:chgData name="Monica Shepherd" userId="S::mshepherd@carmel.bhcet.org.uk::4deaa021-1c65-4c5b-9789-4f10d603444e" providerId="AD" clId="Web-{64D16E63-E733-475A-A2BF-5250684AE628}" dt="2022-12-06T15:51:57.678" v="194" actId="20577"/>
          <ac:spMkLst>
            <pc:docMk/>
            <pc:sldMk cId="0" sldId="262"/>
            <ac:spMk id="8196" creationId="{2E08FDA0-D91F-4029-8F4B-0989F3B6E4B4}"/>
          </ac:spMkLst>
        </pc:spChg>
      </pc:sldChg>
      <pc:sldChg chg="modSp">
        <pc:chgData name="Monica Shepherd" userId="S::mshepherd@carmel.bhcet.org.uk::4deaa021-1c65-4c5b-9789-4f10d603444e" providerId="AD" clId="Web-{64D16E63-E733-475A-A2BF-5250684AE628}" dt="2022-12-06T15:57:48.486" v="287" actId="20577"/>
        <pc:sldMkLst>
          <pc:docMk/>
          <pc:sldMk cId="0" sldId="268"/>
        </pc:sldMkLst>
        <pc:spChg chg="mod">
          <ac:chgData name="Monica Shepherd" userId="S::mshepherd@carmel.bhcet.org.uk::4deaa021-1c65-4c5b-9789-4f10d603444e" providerId="AD" clId="Web-{64D16E63-E733-475A-A2BF-5250684AE628}" dt="2022-12-06T15:57:09.329" v="270" actId="14100"/>
          <ac:spMkLst>
            <pc:docMk/>
            <pc:sldMk cId="0" sldId="268"/>
            <ac:spMk id="6" creationId="{F330E945-28EF-49B4-A68F-F4E46D44673B}"/>
          </ac:spMkLst>
        </pc:spChg>
        <pc:spChg chg="mod">
          <ac:chgData name="Monica Shepherd" userId="S::mshepherd@carmel.bhcet.org.uk::4deaa021-1c65-4c5b-9789-4f10d603444e" providerId="AD" clId="Web-{64D16E63-E733-475A-A2BF-5250684AE628}" dt="2022-12-06T15:57:48.486" v="287" actId="20577"/>
          <ac:spMkLst>
            <pc:docMk/>
            <pc:sldMk cId="0" sldId="268"/>
            <ac:spMk id="35843" creationId="{73286A93-54A7-476C-A580-F3B5FC2B7C6C}"/>
          </ac:spMkLst>
        </pc:spChg>
      </pc:sldChg>
      <pc:sldChg chg="modSp">
        <pc:chgData name="Monica Shepherd" userId="S::mshepherd@carmel.bhcet.org.uk::4deaa021-1c65-4c5b-9789-4f10d603444e" providerId="AD" clId="Web-{64D16E63-E733-475A-A2BF-5250684AE628}" dt="2022-12-06T15:53:16.149" v="211" actId="20577"/>
        <pc:sldMkLst>
          <pc:docMk/>
          <pc:sldMk cId="0" sldId="272"/>
        </pc:sldMkLst>
        <pc:spChg chg="mod">
          <ac:chgData name="Monica Shepherd" userId="S::mshepherd@carmel.bhcet.org.uk::4deaa021-1c65-4c5b-9789-4f10d603444e" providerId="AD" clId="Web-{64D16E63-E733-475A-A2BF-5250684AE628}" dt="2022-12-06T15:53:16.149" v="211" actId="20577"/>
          <ac:spMkLst>
            <pc:docMk/>
            <pc:sldMk cId="0" sldId="272"/>
            <ac:spMk id="23555" creationId="{D34AD167-6D98-4AAC-99D1-60014AF50C91}"/>
          </ac:spMkLst>
        </pc:spChg>
      </pc:sldChg>
      <pc:sldChg chg="modSp">
        <pc:chgData name="Monica Shepherd" userId="S::mshepherd@carmel.bhcet.org.uk::4deaa021-1c65-4c5b-9789-4f10d603444e" providerId="AD" clId="Web-{64D16E63-E733-475A-A2BF-5250684AE628}" dt="2022-12-06T15:47:33.935" v="118" actId="20577"/>
        <pc:sldMkLst>
          <pc:docMk/>
          <pc:sldMk cId="0" sldId="286"/>
        </pc:sldMkLst>
        <pc:spChg chg="mod">
          <ac:chgData name="Monica Shepherd" userId="S::mshepherd@carmel.bhcet.org.uk::4deaa021-1c65-4c5b-9789-4f10d603444e" providerId="AD" clId="Web-{64D16E63-E733-475A-A2BF-5250684AE628}" dt="2022-12-06T15:47:06.949" v="115" actId="1076"/>
          <ac:spMkLst>
            <pc:docMk/>
            <pc:sldMk cId="0" sldId="286"/>
            <ac:spMk id="3" creationId="{D2372A9E-D6A0-4C63-9CBB-3719B2EE47B3}"/>
          </ac:spMkLst>
        </pc:spChg>
        <pc:spChg chg="mod">
          <ac:chgData name="Monica Shepherd" userId="S::mshepherd@carmel.bhcet.org.uk::4deaa021-1c65-4c5b-9789-4f10d603444e" providerId="AD" clId="Web-{64D16E63-E733-475A-A2BF-5250684AE628}" dt="2022-12-06T15:47:33.935" v="118" actId="20577"/>
          <ac:spMkLst>
            <pc:docMk/>
            <pc:sldMk cId="0" sldId="286"/>
            <ac:spMk id="9219" creationId="{ECD6F678-8D62-45A0-9DED-AA952F4132D7}"/>
          </ac:spMkLst>
        </pc:spChg>
      </pc:sldChg>
      <pc:sldChg chg="modSp">
        <pc:chgData name="Monica Shepherd" userId="S::mshepherd@carmel.bhcet.org.uk::4deaa021-1c65-4c5b-9789-4f10d603444e" providerId="AD" clId="Web-{64D16E63-E733-475A-A2BF-5250684AE628}" dt="2022-12-06T15:50:15.049" v="154" actId="20577"/>
        <pc:sldMkLst>
          <pc:docMk/>
          <pc:sldMk cId="0" sldId="293"/>
        </pc:sldMkLst>
        <pc:spChg chg="mod">
          <ac:chgData name="Monica Shepherd" userId="S::mshepherd@carmel.bhcet.org.uk::4deaa021-1c65-4c5b-9789-4f10d603444e" providerId="AD" clId="Web-{64D16E63-E733-475A-A2BF-5250684AE628}" dt="2022-12-06T15:50:15.049" v="154" actId="20577"/>
          <ac:spMkLst>
            <pc:docMk/>
            <pc:sldMk cId="0" sldId="293"/>
            <ac:spMk id="4099" creationId="{1F0DAC95-FD5D-40CD-A179-F517B79757EE}"/>
          </ac:spMkLst>
        </pc:spChg>
      </pc:sldChg>
      <pc:sldChg chg="modSp">
        <pc:chgData name="Monica Shepherd" userId="S::mshepherd@carmel.bhcet.org.uk::4deaa021-1c65-4c5b-9789-4f10d603444e" providerId="AD" clId="Web-{64D16E63-E733-475A-A2BF-5250684AE628}" dt="2022-12-06T15:53:56.932" v="218" actId="20577"/>
        <pc:sldMkLst>
          <pc:docMk/>
          <pc:sldMk cId="1780755865" sldId="294"/>
        </pc:sldMkLst>
        <pc:spChg chg="mod">
          <ac:chgData name="Monica Shepherd" userId="S::mshepherd@carmel.bhcet.org.uk::4deaa021-1c65-4c5b-9789-4f10d603444e" providerId="AD" clId="Web-{64D16E63-E733-475A-A2BF-5250684AE628}" dt="2022-12-06T15:53:56.932" v="218" actId="20577"/>
          <ac:spMkLst>
            <pc:docMk/>
            <pc:sldMk cId="1780755865" sldId="294"/>
            <ac:spMk id="3" creationId="{01B9849B-F6DE-8B48-B032-F9AC092A27AE}"/>
          </ac:spMkLst>
        </pc:spChg>
      </pc:sldChg>
      <pc:sldChg chg="modSp">
        <pc:chgData name="Monica Shepherd" userId="S::mshepherd@carmel.bhcet.org.uk::4deaa021-1c65-4c5b-9789-4f10d603444e" providerId="AD" clId="Web-{64D16E63-E733-475A-A2BF-5250684AE628}" dt="2022-12-06T15:56:23.499" v="267" actId="20577"/>
        <pc:sldMkLst>
          <pc:docMk/>
          <pc:sldMk cId="2569642370" sldId="295"/>
        </pc:sldMkLst>
        <pc:spChg chg="mod">
          <ac:chgData name="Monica Shepherd" userId="S::mshepherd@carmel.bhcet.org.uk::4deaa021-1c65-4c5b-9789-4f10d603444e" providerId="AD" clId="Web-{64D16E63-E733-475A-A2BF-5250684AE628}" dt="2022-12-06T15:56:23.499" v="267" actId="20577"/>
          <ac:spMkLst>
            <pc:docMk/>
            <pc:sldMk cId="2569642370" sldId="295"/>
            <ac:spMk id="30723" creationId="{BC85EDC8-7B07-4EC6-9210-CBF778E4B813}"/>
          </ac:spMkLst>
        </pc:spChg>
      </pc:sldChg>
      <pc:sldChg chg="modSp">
        <pc:chgData name="Monica Shepherd" userId="S::mshepherd@carmel.bhcet.org.uk::4deaa021-1c65-4c5b-9789-4f10d603444e" providerId="AD" clId="Web-{64D16E63-E733-475A-A2BF-5250684AE628}" dt="2022-12-06T15:54:31.027" v="220" actId="20577"/>
        <pc:sldMkLst>
          <pc:docMk/>
          <pc:sldMk cId="445775239" sldId="296"/>
        </pc:sldMkLst>
        <pc:spChg chg="mod">
          <ac:chgData name="Monica Shepherd" userId="S::mshepherd@carmel.bhcet.org.uk::4deaa021-1c65-4c5b-9789-4f10d603444e" providerId="AD" clId="Web-{64D16E63-E733-475A-A2BF-5250684AE628}" dt="2022-12-06T15:54:31.027" v="220" actId="20577"/>
          <ac:spMkLst>
            <pc:docMk/>
            <pc:sldMk cId="445775239" sldId="296"/>
            <ac:spMk id="2" creationId="{2E2CC6C8-034D-4BC6-8059-EFDEBCD62455}"/>
          </ac:spMkLst>
        </pc:spChg>
      </pc:sldChg>
      <pc:sldChg chg="modSp">
        <pc:chgData name="Monica Shepherd" userId="S::mshepherd@carmel.bhcet.org.uk::4deaa021-1c65-4c5b-9789-4f10d603444e" providerId="AD" clId="Web-{64D16E63-E733-475A-A2BF-5250684AE628}" dt="2022-12-06T15:46:23.339" v="107" actId="20577"/>
        <pc:sldMkLst>
          <pc:docMk/>
          <pc:sldMk cId="1298942105" sldId="302"/>
        </pc:sldMkLst>
        <pc:spChg chg="mod">
          <ac:chgData name="Monica Shepherd" userId="S::mshepherd@carmel.bhcet.org.uk::4deaa021-1c65-4c5b-9789-4f10d603444e" providerId="AD" clId="Web-{64D16E63-E733-475A-A2BF-5250684AE628}" dt="2022-12-06T15:46:23.339" v="107" actId="20577"/>
          <ac:spMkLst>
            <pc:docMk/>
            <pc:sldMk cId="1298942105" sldId="302"/>
            <ac:spMk id="2" creationId="{EAF526CD-A1DA-A7B1-C107-3AB9E6B9B366}"/>
          </ac:spMkLst>
        </pc:spChg>
        <pc:spChg chg="mod">
          <ac:chgData name="Monica Shepherd" userId="S::mshepherd@carmel.bhcet.org.uk::4deaa021-1c65-4c5b-9789-4f10d603444e" providerId="AD" clId="Web-{64D16E63-E733-475A-A2BF-5250684AE628}" dt="2022-12-06T15:46:21.026" v="106" actId="20577"/>
          <ac:spMkLst>
            <pc:docMk/>
            <pc:sldMk cId="1298942105" sldId="302"/>
            <ac:spMk id="4" creationId="{76D56A0F-18C6-E1AE-A32C-802C6C330B96}"/>
          </ac:spMkLst>
        </pc:spChg>
      </pc:sldChg>
      <pc:sldChg chg="del">
        <pc:chgData name="Monica Shepherd" userId="S::mshepherd@carmel.bhcet.org.uk::4deaa021-1c65-4c5b-9789-4f10d603444e" providerId="AD" clId="Web-{64D16E63-E733-475A-A2BF-5250684AE628}" dt="2022-12-06T15:47:35.935" v="119"/>
        <pc:sldMkLst>
          <pc:docMk/>
          <pc:sldMk cId="2478985741" sldId="303"/>
        </pc:sldMkLst>
      </pc:sldChg>
    </pc:docChg>
  </pc:docChgLst>
  <pc:docChgLst>
    <pc:chgData name="Monica Shepherd" userId="S::mshepherd@carmel.bhcet.org.uk::4deaa021-1c65-4c5b-9789-4f10d603444e" providerId="AD" clId="Web-{CB7F96BE-05C1-47D2-AA25-0E07CC7DEA67}"/>
    <pc:docChg chg="modSld">
      <pc:chgData name="Monica Shepherd" userId="S::mshepherd@carmel.bhcet.org.uk::4deaa021-1c65-4c5b-9789-4f10d603444e" providerId="AD" clId="Web-{CB7F96BE-05C1-47D2-AA25-0E07CC7DEA67}" dt="2023-01-04T11:36:32.717" v="1" actId="14100"/>
      <pc:docMkLst>
        <pc:docMk/>
      </pc:docMkLst>
      <pc:sldChg chg="modSp">
        <pc:chgData name="Monica Shepherd" userId="S::mshepherd@carmel.bhcet.org.uk::4deaa021-1c65-4c5b-9789-4f10d603444e" providerId="AD" clId="Web-{CB7F96BE-05C1-47D2-AA25-0E07CC7DEA67}" dt="2023-01-04T11:36:32.717" v="1" actId="14100"/>
        <pc:sldMkLst>
          <pc:docMk/>
          <pc:sldMk cId="1298942105" sldId="302"/>
        </pc:sldMkLst>
        <pc:cxnChg chg="mod">
          <ac:chgData name="Monica Shepherd" userId="S::mshepherd@carmel.bhcet.org.uk::4deaa021-1c65-4c5b-9789-4f10d603444e" providerId="AD" clId="Web-{CB7F96BE-05C1-47D2-AA25-0E07CC7DEA67}" dt="2023-01-04T11:36:32.717" v="1" actId="14100"/>
          <ac:cxnSpMkLst>
            <pc:docMk/>
            <pc:sldMk cId="1298942105" sldId="302"/>
            <ac:cxnSpMk id="6" creationId="{F4071E97-6473-E949-9E43-59A9F72AAA5E}"/>
          </ac:cxnSpMkLst>
        </pc:cxnChg>
      </pc:sldChg>
    </pc:docChg>
  </pc:docChgLst>
  <pc:docChgLst>
    <pc:chgData name="Monica Shepherd" userId="S::mshepherd@carmel.bhcet.org.uk::4deaa021-1c65-4c5b-9789-4f10d603444e" providerId="AD" clId="Web-{300568AC-C4D6-45AB-839F-B1A06DCEE269}"/>
    <pc:docChg chg="modSld">
      <pc:chgData name="Monica Shepherd" userId="S::mshepherd@carmel.bhcet.org.uk::4deaa021-1c65-4c5b-9789-4f10d603444e" providerId="AD" clId="Web-{300568AC-C4D6-45AB-839F-B1A06DCEE269}" dt="2023-03-27T12:46:45.060" v="728" actId="20577"/>
      <pc:docMkLst>
        <pc:docMk/>
      </pc:docMkLst>
      <pc:sldChg chg="modSp">
        <pc:chgData name="Monica Shepherd" userId="S::mshepherd@carmel.bhcet.org.uk::4deaa021-1c65-4c5b-9789-4f10d603444e" providerId="AD" clId="Web-{300568AC-C4D6-45AB-839F-B1A06DCEE269}" dt="2023-03-27T12:26:23.667" v="349" actId="20577"/>
        <pc:sldMkLst>
          <pc:docMk/>
          <pc:sldMk cId="0" sldId="258"/>
        </pc:sldMkLst>
        <pc:spChg chg="mod">
          <ac:chgData name="Monica Shepherd" userId="S::mshepherd@carmel.bhcet.org.uk::4deaa021-1c65-4c5b-9789-4f10d603444e" providerId="AD" clId="Web-{300568AC-C4D6-45AB-839F-B1A06DCEE269}" dt="2023-03-27T12:26:23.667" v="349" actId="20577"/>
          <ac:spMkLst>
            <pc:docMk/>
            <pc:sldMk cId="0" sldId="258"/>
            <ac:spMk id="7" creationId="{F14EDEF5-8327-4F86-A7C5-63E67EA6B1BE}"/>
          </ac:spMkLst>
        </pc:spChg>
      </pc:sldChg>
      <pc:sldChg chg="modSp">
        <pc:chgData name="Monica Shepherd" userId="S::mshepherd@carmel.bhcet.org.uk::4deaa021-1c65-4c5b-9789-4f10d603444e" providerId="AD" clId="Web-{300568AC-C4D6-45AB-839F-B1A06DCEE269}" dt="2023-03-27T12:45:26.149" v="705" actId="20577"/>
        <pc:sldMkLst>
          <pc:docMk/>
          <pc:sldMk cId="0" sldId="259"/>
        </pc:sldMkLst>
        <pc:spChg chg="mod">
          <ac:chgData name="Monica Shepherd" userId="S::mshepherd@carmel.bhcet.org.uk::4deaa021-1c65-4c5b-9789-4f10d603444e" providerId="AD" clId="Web-{300568AC-C4D6-45AB-839F-B1A06DCEE269}" dt="2023-03-27T12:45:26.149" v="705" actId="20577"/>
          <ac:spMkLst>
            <pc:docMk/>
            <pc:sldMk cId="0" sldId="259"/>
            <ac:spMk id="6" creationId="{373640B5-673A-4F30-8929-ADC7AE32BDAD}"/>
          </ac:spMkLst>
        </pc:spChg>
      </pc:sldChg>
      <pc:sldChg chg="modSp">
        <pc:chgData name="Monica Shepherd" userId="S::mshepherd@carmel.bhcet.org.uk::4deaa021-1c65-4c5b-9789-4f10d603444e" providerId="AD" clId="Web-{300568AC-C4D6-45AB-839F-B1A06DCEE269}" dt="2023-03-27T12:46:31.309" v="724" actId="20577"/>
        <pc:sldMkLst>
          <pc:docMk/>
          <pc:sldMk cId="0" sldId="260"/>
        </pc:sldMkLst>
        <pc:spChg chg="mod">
          <ac:chgData name="Monica Shepherd" userId="S::mshepherd@carmel.bhcet.org.uk::4deaa021-1c65-4c5b-9789-4f10d603444e" providerId="AD" clId="Web-{300568AC-C4D6-45AB-839F-B1A06DCEE269}" dt="2023-03-27T12:46:31.309" v="724" actId="20577"/>
          <ac:spMkLst>
            <pc:docMk/>
            <pc:sldMk cId="0" sldId="260"/>
            <ac:spMk id="3" creationId="{8B082D62-7762-49BD-ABC2-454447C9184B}"/>
          </ac:spMkLst>
        </pc:spChg>
      </pc:sldChg>
      <pc:sldChg chg="modSp">
        <pc:chgData name="Monica Shepherd" userId="S::mshepherd@carmel.bhcet.org.uk::4deaa021-1c65-4c5b-9789-4f10d603444e" providerId="AD" clId="Web-{300568AC-C4D6-45AB-839F-B1A06DCEE269}" dt="2023-03-27T12:35:44.532" v="527" actId="20577"/>
        <pc:sldMkLst>
          <pc:docMk/>
          <pc:sldMk cId="0" sldId="262"/>
        </pc:sldMkLst>
        <pc:spChg chg="mod">
          <ac:chgData name="Monica Shepherd" userId="S::mshepherd@carmel.bhcet.org.uk::4deaa021-1c65-4c5b-9789-4f10d603444e" providerId="AD" clId="Web-{300568AC-C4D6-45AB-839F-B1A06DCEE269}" dt="2023-03-27T12:34:07.760" v="472" actId="20577"/>
          <ac:spMkLst>
            <pc:docMk/>
            <pc:sldMk cId="0" sldId="262"/>
            <ac:spMk id="7" creationId="{4550B098-CCE4-41DB-B9A5-7D6C89505055}"/>
          </ac:spMkLst>
        </pc:spChg>
        <pc:spChg chg="mod">
          <ac:chgData name="Monica Shepherd" userId="S::mshepherd@carmel.bhcet.org.uk::4deaa021-1c65-4c5b-9789-4f10d603444e" providerId="AD" clId="Web-{300568AC-C4D6-45AB-839F-B1A06DCEE269}" dt="2023-03-27T12:35:44.532" v="527" actId="20577"/>
          <ac:spMkLst>
            <pc:docMk/>
            <pc:sldMk cId="0" sldId="262"/>
            <ac:spMk id="8195" creationId="{6F040166-0DEC-401E-AFC4-BEE7F0877CF4}"/>
          </ac:spMkLst>
        </pc:spChg>
      </pc:sldChg>
      <pc:sldChg chg="modSp">
        <pc:chgData name="Monica Shepherd" userId="S::mshepherd@carmel.bhcet.org.uk::4deaa021-1c65-4c5b-9789-4f10d603444e" providerId="AD" clId="Web-{300568AC-C4D6-45AB-839F-B1A06DCEE269}" dt="2023-03-27T12:28:19.097" v="373" actId="20577"/>
        <pc:sldMkLst>
          <pc:docMk/>
          <pc:sldMk cId="0" sldId="263"/>
        </pc:sldMkLst>
        <pc:spChg chg="mod">
          <ac:chgData name="Monica Shepherd" userId="S::mshepherd@carmel.bhcet.org.uk::4deaa021-1c65-4c5b-9789-4f10d603444e" providerId="AD" clId="Web-{300568AC-C4D6-45AB-839F-B1A06DCEE269}" dt="2023-03-27T12:28:19.097" v="373" actId="20577"/>
          <ac:spMkLst>
            <pc:docMk/>
            <pc:sldMk cId="0" sldId="263"/>
            <ac:spMk id="4" creationId="{E9C5694F-50BA-4982-B23A-1679E9EDD4F0}"/>
          </ac:spMkLst>
        </pc:spChg>
      </pc:sldChg>
      <pc:sldChg chg="modSp">
        <pc:chgData name="Monica Shepherd" userId="S::mshepherd@carmel.bhcet.org.uk::4deaa021-1c65-4c5b-9789-4f10d603444e" providerId="AD" clId="Web-{300568AC-C4D6-45AB-839F-B1A06DCEE269}" dt="2023-03-27T12:32:22.363" v="437" actId="20577"/>
        <pc:sldMkLst>
          <pc:docMk/>
          <pc:sldMk cId="0" sldId="265"/>
        </pc:sldMkLst>
        <pc:spChg chg="mod">
          <ac:chgData name="Monica Shepherd" userId="S::mshepherd@carmel.bhcet.org.uk::4deaa021-1c65-4c5b-9789-4f10d603444e" providerId="AD" clId="Web-{300568AC-C4D6-45AB-839F-B1A06DCEE269}" dt="2023-03-27T12:32:22.363" v="437" actId="20577"/>
          <ac:spMkLst>
            <pc:docMk/>
            <pc:sldMk cId="0" sldId="265"/>
            <ac:spMk id="11267" creationId="{1CCE91C9-13CA-4F27-BEB0-AE87138F01EE}"/>
          </ac:spMkLst>
        </pc:spChg>
      </pc:sldChg>
      <pc:sldChg chg="modSp">
        <pc:chgData name="Monica Shepherd" userId="S::mshepherd@carmel.bhcet.org.uk::4deaa021-1c65-4c5b-9789-4f10d603444e" providerId="AD" clId="Web-{300568AC-C4D6-45AB-839F-B1A06DCEE269}" dt="2023-03-27T12:46:37.060" v="725" actId="20577"/>
        <pc:sldMkLst>
          <pc:docMk/>
          <pc:sldMk cId="0" sldId="268"/>
        </pc:sldMkLst>
        <pc:spChg chg="mod">
          <ac:chgData name="Monica Shepherd" userId="S::mshepherd@carmel.bhcet.org.uk::4deaa021-1c65-4c5b-9789-4f10d603444e" providerId="AD" clId="Web-{300568AC-C4D6-45AB-839F-B1A06DCEE269}" dt="2023-03-27T12:46:37.060" v="725" actId="20577"/>
          <ac:spMkLst>
            <pc:docMk/>
            <pc:sldMk cId="0" sldId="268"/>
            <ac:spMk id="6" creationId="{F330E945-28EF-49B4-A68F-F4E46D44673B}"/>
          </ac:spMkLst>
        </pc:spChg>
        <pc:spChg chg="mod">
          <ac:chgData name="Monica Shepherd" userId="S::mshepherd@carmel.bhcet.org.uk::4deaa021-1c65-4c5b-9789-4f10d603444e" providerId="AD" clId="Web-{300568AC-C4D6-45AB-839F-B1A06DCEE269}" dt="2023-03-27T12:25:59.259" v="343" actId="20577"/>
          <ac:spMkLst>
            <pc:docMk/>
            <pc:sldMk cId="0" sldId="268"/>
            <ac:spMk id="35843" creationId="{73286A93-54A7-476C-A580-F3B5FC2B7C6C}"/>
          </ac:spMkLst>
        </pc:spChg>
      </pc:sldChg>
      <pc:sldChg chg="modSp">
        <pc:chgData name="Monica Shepherd" userId="S::mshepherd@carmel.bhcet.org.uk::4deaa021-1c65-4c5b-9789-4f10d603444e" providerId="AD" clId="Web-{300568AC-C4D6-45AB-839F-B1A06DCEE269}" dt="2023-03-27T12:45:58.573" v="713" actId="20577"/>
        <pc:sldMkLst>
          <pc:docMk/>
          <pc:sldMk cId="0" sldId="270"/>
        </pc:sldMkLst>
        <pc:spChg chg="mod">
          <ac:chgData name="Monica Shepherd" userId="S::mshepherd@carmel.bhcet.org.uk::4deaa021-1c65-4c5b-9789-4f10d603444e" providerId="AD" clId="Web-{300568AC-C4D6-45AB-839F-B1A06DCEE269}" dt="2023-03-27T12:45:58.573" v="713" actId="20577"/>
          <ac:spMkLst>
            <pc:docMk/>
            <pc:sldMk cId="0" sldId="270"/>
            <ac:spMk id="30722" creationId="{B171153B-673E-4839-A029-11A3AC397CA7}"/>
          </ac:spMkLst>
        </pc:spChg>
        <pc:spChg chg="mod">
          <ac:chgData name="Monica Shepherd" userId="S::mshepherd@carmel.bhcet.org.uk::4deaa021-1c65-4c5b-9789-4f10d603444e" providerId="AD" clId="Web-{300568AC-C4D6-45AB-839F-B1A06DCEE269}" dt="2023-03-27T12:23:10.670" v="283" actId="20577"/>
          <ac:spMkLst>
            <pc:docMk/>
            <pc:sldMk cId="0" sldId="270"/>
            <ac:spMk id="30723" creationId="{BC85EDC8-7B07-4EC6-9210-CBF778E4B813}"/>
          </ac:spMkLst>
        </pc:spChg>
      </pc:sldChg>
      <pc:sldChg chg="modSp">
        <pc:chgData name="Monica Shepherd" userId="S::mshepherd@carmel.bhcet.org.uk::4deaa021-1c65-4c5b-9789-4f10d603444e" providerId="AD" clId="Web-{300568AC-C4D6-45AB-839F-B1A06DCEE269}" dt="2023-03-27T12:45:52.932" v="712" actId="20577"/>
        <pc:sldMkLst>
          <pc:docMk/>
          <pc:sldMk cId="0" sldId="271"/>
        </pc:sldMkLst>
        <pc:spChg chg="mod">
          <ac:chgData name="Monica Shepherd" userId="S::mshepherd@carmel.bhcet.org.uk::4deaa021-1c65-4c5b-9789-4f10d603444e" providerId="AD" clId="Web-{300568AC-C4D6-45AB-839F-B1A06DCEE269}" dt="2023-03-27T12:45:52.932" v="712" actId="20577"/>
          <ac:spMkLst>
            <pc:docMk/>
            <pc:sldMk cId="0" sldId="271"/>
            <ac:spMk id="3" creationId="{A992CC12-DDE4-4FC8-9938-60DB99BB469D}"/>
          </ac:spMkLst>
        </pc:spChg>
        <pc:spChg chg="mod">
          <ac:chgData name="Monica Shepherd" userId="S::mshepherd@carmel.bhcet.org.uk::4deaa021-1c65-4c5b-9789-4f10d603444e" providerId="AD" clId="Web-{300568AC-C4D6-45AB-839F-B1A06DCEE269}" dt="2023-03-27T12:19:42.672" v="175" actId="20577"/>
          <ac:spMkLst>
            <pc:docMk/>
            <pc:sldMk cId="0" sldId="271"/>
            <ac:spMk id="29699" creationId="{05F6A065-8514-42DF-AB2C-EB0F002B5AE6}"/>
          </ac:spMkLst>
        </pc:spChg>
      </pc:sldChg>
      <pc:sldChg chg="modSp">
        <pc:chgData name="Monica Shepherd" userId="S::mshepherd@carmel.bhcet.org.uk::4deaa021-1c65-4c5b-9789-4f10d603444e" providerId="AD" clId="Web-{300568AC-C4D6-45AB-839F-B1A06DCEE269}" dt="2023-03-27T12:45:16.398" v="701" actId="20577"/>
        <pc:sldMkLst>
          <pc:docMk/>
          <pc:sldMk cId="0" sldId="272"/>
        </pc:sldMkLst>
        <pc:spChg chg="mod">
          <ac:chgData name="Monica Shepherd" userId="S::mshepherd@carmel.bhcet.org.uk::4deaa021-1c65-4c5b-9789-4f10d603444e" providerId="AD" clId="Web-{300568AC-C4D6-45AB-839F-B1A06DCEE269}" dt="2023-03-27T12:44:34.536" v="683" actId="20577"/>
          <ac:spMkLst>
            <pc:docMk/>
            <pc:sldMk cId="0" sldId="272"/>
            <ac:spMk id="6" creationId="{FFFB7F5A-6624-427C-ABE3-0DB998253EB1}"/>
          </ac:spMkLst>
        </pc:spChg>
        <pc:spChg chg="mod">
          <ac:chgData name="Monica Shepherd" userId="S::mshepherd@carmel.bhcet.org.uk::4deaa021-1c65-4c5b-9789-4f10d603444e" providerId="AD" clId="Web-{300568AC-C4D6-45AB-839F-B1A06DCEE269}" dt="2023-03-27T12:45:16.398" v="701" actId="20577"/>
          <ac:spMkLst>
            <pc:docMk/>
            <pc:sldMk cId="0" sldId="272"/>
            <ac:spMk id="23555" creationId="{D34AD167-6D98-4AAC-99D1-60014AF50C91}"/>
          </ac:spMkLst>
        </pc:spChg>
      </pc:sldChg>
      <pc:sldChg chg="modSp">
        <pc:chgData name="Monica Shepherd" userId="S::mshepherd@carmel.bhcet.org.uk::4deaa021-1c65-4c5b-9789-4f10d603444e" providerId="AD" clId="Web-{300568AC-C4D6-45AB-839F-B1A06DCEE269}" dt="2023-03-27T12:28:16.034" v="372" actId="20577"/>
        <pc:sldMkLst>
          <pc:docMk/>
          <pc:sldMk cId="0" sldId="273"/>
        </pc:sldMkLst>
        <pc:spChg chg="mod">
          <ac:chgData name="Monica Shepherd" userId="S::mshepherd@carmel.bhcet.org.uk::4deaa021-1c65-4c5b-9789-4f10d603444e" providerId="AD" clId="Web-{300568AC-C4D6-45AB-839F-B1A06DCEE269}" dt="2023-03-27T12:28:16.034" v="372" actId="20577"/>
          <ac:spMkLst>
            <pc:docMk/>
            <pc:sldMk cId="0" sldId="273"/>
            <ac:spMk id="6" creationId="{E2393652-1FB3-4946-AA96-4C1525947446}"/>
          </ac:spMkLst>
        </pc:spChg>
      </pc:sldChg>
      <pc:sldChg chg="modSp">
        <pc:chgData name="Monica Shepherd" userId="S::mshepherd@carmel.bhcet.org.uk::4deaa021-1c65-4c5b-9789-4f10d603444e" providerId="AD" clId="Web-{300568AC-C4D6-45AB-839F-B1A06DCEE269}" dt="2023-03-27T12:44:23.285" v="680" actId="20577"/>
        <pc:sldMkLst>
          <pc:docMk/>
          <pc:sldMk cId="0" sldId="276"/>
        </pc:sldMkLst>
        <pc:spChg chg="mod">
          <ac:chgData name="Monica Shepherd" userId="S::mshepherd@carmel.bhcet.org.uk::4deaa021-1c65-4c5b-9789-4f10d603444e" providerId="AD" clId="Web-{300568AC-C4D6-45AB-839F-B1A06DCEE269}" dt="2023-03-27T12:44:23.285" v="680" actId="20577"/>
          <ac:spMkLst>
            <pc:docMk/>
            <pc:sldMk cId="0" sldId="276"/>
            <ac:spMk id="5" creationId="{15A8DB3E-F1FE-4390-91F2-045909BC63F3}"/>
          </ac:spMkLst>
        </pc:spChg>
      </pc:sldChg>
      <pc:sldChg chg="modSp">
        <pc:chgData name="Monica Shepherd" userId="S::mshepherd@carmel.bhcet.org.uk::4deaa021-1c65-4c5b-9789-4f10d603444e" providerId="AD" clId="Web-{300568AC-C4D6-45AB-839F-B1A06DCEE269}" dt="2023-03-27T12:45:22.086" v="703" actId="20577"/>
        <pc:sldMkLst>
          <pc:docMk/>
          <pc:sldMk cId="0" sldId="278"/>
        </pc:sldMkLst>
        <pc:spChg chg="mod">
          <ac:chgData name="Monica Shepherd" userId="S::mshepherd@carmel.bhcet.org.uk::4deaa021-1c65-4c5b-9789-4f10d603444e" providerId="AD" clId="Web-{300568AC-C4D6-45AB-839F-B1A06DCEE269}" dt="2023-03-27T12:45:22.086" v="703" actId="20577"/>
          <ac:spMkLst>
            <pc:docMk/>
            <pc:sldMk cId="0" sldId="278"/>
            <ac:spMk id="3" creationId="{822FC1A5-60D6-4679-B4D4-344B0EE2BD6D}"/>
          </ac:spMkLst>
        </pc:spChg>
      </pc:sldChg>
      <pc:sldChg chg="modSp">
        <pc:chgData name="Monica Shepherd" userId="S::mshepherd@carmel.bhcet.org.uk::4deaa021-1c65-4c5b-9789-4f10d603444e" providerId="AD" clId="Web-{300568AC-C4D6-45AB-839F-B1A06DCEE269}" dt="2023-03-27T12:33:53.853" v="470" actId="20577"/>
        <pc:sldMkLst>
          <pc:docMk/>
          <pc:sldMk cId="0" sldId="279"/>
        </pc:sldMkLst>
        <pc:spChg chg="mod">
          <ac:chgData name="Monica Shepherd" userId="S::mshepherd@carmel.bhcet.org.uk::4deaa021-1c65-4c5b-9789-4f10d603444e" providerId="AD" clId="Web-{300568AC-C4D6-45AB-839F-B1A06DCEE269}" dt="2023-03-27T12:33:53.853" v="470" actId="20577"/>
          <ac:spMkLst>
            <pc:docMk/>
            <pc:sldMk cId="0" sldId="279"/>
            <ac:spMk id="21507" creationId="{7208536B-4F6E-4567-ABCB-764D98D02BDA}"/>
          </ac:spMkLst>
        </pc:spChg>
      </pc:sldChg>
      <pc:sldChg chg="modSp">
        <pc:chgData name="Monica Shepherd" userId="S::mshepherd@carmel.bhcet.org.uk::4deaa021-1c65-4c5b-9789-4f10d603444e" providerId="AD" clId="Web-{300568AC-C4D6-45AB-839F-B1A06DCEE269}" dt="2023-03-27T12:28:03.658" v="369" actId="20577"/>
        <pc:sldMkLst>
          <pc:docMk/>
          <pc:sldMk cId="0" sldId="280"/>
        </pc:sldMkLst>
        <pc:spChg chg="mod">
          <ac:chgData name="Monica Shepherd" userId="S::mshepherd@carmel.bhcet.org.uk::4deaa021-1c65-4c5b-9789-4f10d603444e" providerId="AD" clId="Web-{300568AC-C4D6-45AB-839F-B1A06DCEE269}" dt="2023-03-27T12:28:03.658" v="369" actId="20577"/>
          <ac:spMkLst>
            <pc:docMk/>
            <pc:sldMk cId="0" sldId="280"/>
            <ac:spMk id="6" creationId="{EA0CD718-0140-44D0-96E5-A1C8F802F225}"/>
          </ac:spMkLst>
        </pc:spChg>
      </pc:sldChg>
      <pc:sldChg chg="modSp">
        <pc:chgData name="Monica Shepherd" userId="S::mshepherd@carmel.bhcet.org.uk::4deaa021-1c65-4c5b-9789-4f10d603444e" providerId="AD" clId="Web-{300568AC-C4D6-45AB-839F-B1A06DCEE269}" dt="2023-03-27T12:46:45.060" v="728" actId="20577"/>
        <pc:sldMkLst>
          <pc:docMk/>
          <pc:sldMk cId="0" sldId="283"/>
        </pc:sldMkLst>
        <pc:spChg chg="mod">
          <ac:chgData name="Monica Shepherd" userId="S::mshepherd@carmel.bhcet.org.uk::4deaa021-1c65-4c5b-9789-4f10d603444e" providerId="AD" clId="Web-{300568AC-C4D6-45AB-839F-B1A06DCEE269}" dt="2023-03-27T12:46:45.060" v="728" actId="20577"/>
          <ac:spMkLst>
            <pc:docMk/>
            <pc:sldMk cId="0" sldId="283"/>
            <ac:spMk id="7" creationId="{B1527C55-861F-4179-96C3-9A6B51F91A71}"/>
          </ac:spMkLst>
        </pc:spChg>
      </pc:sldChg>
      <pc:sldChg chg="modSp">
        <pc:chgData name="Monica Shepherd" userId="S::mshepherd@carmel.bhcet.org.uk::4deaa021-1c65-4c5b-9789-4f10d603444e" providerId="AD" clId="Web-{300568AC-C4D6-45AB-839F-B1A06DCEE269}" dt="2023-03-27T12:27:31.656" v="361" actId="20577"/>
        <pc:sldMkLst>
          <pc:docMk/>
          <pc:sldMk cId="0" sldId="286"/>
        </pc:sldMkLst>
        <pc:spChg chg="mod">
          <ac:chgData name="Monica Shepherd" userId="S::mshepherd@carmel.bhcet.org.uk::4deaa021-1c65-4c5b-9789-4f10d603444e" providerId="AD" clId="Web-{300568AC-C4D6-45AB-839F-B1A06DCEE269}" dt="2023-03-27T12:27:31.656" v="361" actId="20577"/>
          <ac:spMkLst>
            <pc:docMk/>
            <pc:sldMk cId="0" sldId="286"/>
            <ac:spMk id="3" creationId="{D2372A9E-D6A0-4C63-9CBB-3719B2EE47B3}"/>
          </ac:spMkLst>
        </pc:spChg>
      </pc:sldChg>
      <pc:sldChg chg="modSp">
        <pc:chgData name="Monica Shepherd" userId="S::mshepherd@carmel.bhcet.org.uk::4deaa021-1c65-4c5b-9789-4f10d603444e" providerId="AD" clId="Web-{300568AC-C4D6-45AB-839F-B1A06DCEE269}" dt="2023-03-27T12:27:24.656" v="359" actId="20577"/>
        <pc:sldMkLst>
          <pc:docMk/>
          <pc:sldMk cId="0" sldId="287"/>
        </pc:sldMkLst>
        <pc:spChg chg="mod">
          <ac:chgData name="Monica Shepherd" userId="S::mshepherd@carmel.bhcet.org.uk::4deaa021-1c65-4c5b-9789-4f10d603444e" providerId="AD" clId="Web-{300568AC-C4D6-45AB-839F-B1A06DCEE269}" dt="2023-03-27T12:27:24.656" v="359" actId="20577"/>
          <ac:spMkLst>
            <pc:docMk/>
            <pc:sldMk cId="0" sldId="287"/>
            <ac:spMk id="11" creationId="{7F2D7F87-D518-45D0-8254-A9F7C179CCD1}"/>
          </ac:spMkLst>
        </pc:spChg>
      </pc:sldChg>
      <pc:sldChg chg="modSp">
        <pc:chgData name="Monica Shepherd" userId="S::mshepherd@carmel.bhcet.org.uk::4deaa021-1c65-4c5b-9789-4f10d603444e" providerId="AD" clId="Web-{300568AC-C4D6-45AB-839F-B1A06DCEE269}" dt="2023-03-27T12:27:41.813" v="362" actId="20577"/>
        <pc:sldMkLst>
          <pc:docMk/>
          <pc:sldMk cId="0" sldId="288"/>
        </pc:sldMkLst>
        <pc:spChg chg="mod">
          <ac:chgData name="Monica Shepherd" userId="S::mshepherd@carmel.bhcet.org.uk::4deaa021-1c65-4c5b-9789-4f10d603444e" providerId="AD" clId="Web-{300568AC-C4D6-45AB-839F-B1A06DCEE269}" dt="2023-03-27T12:27:41.813" v="362" actId="20577"/>
          <ac:spMkLst>
            <pc:docMk/>
            <pc:sldMk cId="0" sldId="288"/>
            <ac:spMk id="10" creationId="{BF21B7A6-882B-4D9E-9C5D-1ED3F8909E17}"/>
          </ac:spMkLst>
        </pc:spChg>
      </pc:sldChg>
      <pc:sldChg chg="modSp">
        <pc:chgData name="Monica Shepherd" userId="S::mshepherd@carmel.bhcet.org.uk::4deaa021-1c65-4c5b-9789-4f10d603444e" providerId="AD" clId="Web-{300568AC-C4D6-45AB-839F-B1A06DCEE269}" dt="2023-03-27T12:27:50.001" v="364" actId="20577"/>
        <pc:sldMkLst>
          <pc:docMk/>
          <pc:sldMk cId="0" sldId="289"/>
        </pc:sldMkLst>
        <pc:spChg chg="mod">
          <ac:chgData name="Monica Shepherd" userId="S::mshepherd@carmel.bhcet.org.uk::4deaa021-1c65-4c5b-9789-4f10d603444e" providerId="AD" clId="Web-{300568AC-C4D6-45AB-839F-B1A06DCEE269}" dt="2023-03-27T12:27:50.001" v="364" actId="20577"/>
          <ac:spMkLst>
            <pc:docMk/>
            <pc:sldMk cId="0" sldId="289"/>
            <ac:spMk id="6" creationId="{7093F037-0E00-4D52-B83B-A402C22F285C}"/>
          </ac:spMkLst>
        </pc:spChg>
      </pc:sldChg>
      <pc:sldChg chg="modSp">
        <pc:chgData name="Monica Shepherd" userId="S::mshepherd@carmel.bhcet.org.uk::4deaa021-1c65-4c5b-9789-4f10d603444e" providerId="AD" clId="Web-{300568AC-C4D6-45AB-839F-B1A06DCEE269}" dt="2023-03-27T12:27:54.267" v="365" actId="20577"/>
        <pc:sldMkLst>
          <pc:docMk/>
          <pc:sldMk cId="0" sldId="290"/>
        </pc:sldMkLst>
        <pc:spChg chg="mod">
          <ac:chgData name="Monica Shepherd" userId="S::mshepherd@carmel.bhcet.org.uk::4deaa021-1c65-4c5b-9789-4f10d603444e" providerId="AD" clId="Web-{300568AC-C4D6-45AB-839F-B1A06DCEE269}" dt="2023-03-27T12:27:54.267" v="365" actId="20577"/>
          <ac:spMkLst>
            <pc:docMk/>
            <pc:sldMk cId="0" sldId="290"/>
            <ac:spMk id="5" creationId="{BB61B220-32CE-4014-8878-75463F05726E}"/>
          </ac:spMkLst>
        </pc:spChg>
      </pc:sldChg>
      <pc:sldChg chg="modSp">
        <pc:chgData name="Monica Shepherd" userId="S::mshepherd@carmel.bhcet.org.uk::4deaa021-1c65-4c5b-9789-4f10d603444e" providerId="AD" clId="Web-{300568AC-C4D6-45AB-839F-B1A06DCEE269}" dt="2023-03-27T12:44:13.988" v="674" actId="20577"/>
        <pc:sldMkLst>
          <pc:docMk/>
          <pc:sldMk cId="0" sldId="293"/>
        </pc:sldMkLst>
        <pc:spChg chg="mod">
          <ac:chgData name="Monica Shepherd" userId="S::mshepherd@carmel.bhcet.org.uk::4deaa021-1c65-4c5b-9789-4f10d603444e" providerId="AD" clId="Web-{300568AC-C4D6-45AB-839F-B1A06DCEE269}" dt="2023-03-27T12:44:13.988" v="674" actId="20577"/>
          <ac:spMkLst>
            <pc:docMk/>
            <pc:sldMk cId="0" sldId="293"/>
            <ac:spMk id="6" creationId="{A19F05FC-6D9B-42D5-8BA9-83FAFDA2485E}"/>
          </ac:spMkLst>
        </pc:spChg>
        <pc:spChg chg="mod">
          <ac:chgData name="Monica Shepherd" userId="S::mshepherd@carmel.bhcet.org.uk::4deaa021-1c65-4c5b-9789-4f10d603444e" providerId="AD" clId="Web-{300568AC-C4D6-45AB-839F-B1A06DCEE269}" dt="2023-03-27T12:32:57.053" v="455" actId="20577"/>
          <ac:spMkLst>
            <pc:docMk/>
            <pc:sldMk cId="0" sldId="293"/>
            <ac:spMk id="4099" creationId="{1F0DAC95-FD5D-40CD-A179-F517B79757EE}"/>
          </ac:spMkLst>
        </pc:spChg>
      </pc:sldChg>
      <pc:sldChg chg="modSp">
        <pc:chgData name="Monica Shepherd" userId="S::mshepherd@carmel.bhcet.org.uk::4deaa021-1c65-4c5b-9789-4f10d603444e" providerId="AD" clId="Web-{300568AC-C4D6-45AB-839F-B1A06DCEE269}" dt="2023-03-27T12:45:36.681" v="708" actId="20577"/>
        <pc:sldMkLst>
          <pc:docMk/>
          <pc:sldMk cId="1780755865" sldId="294"/>
        </pc:sldMkLst>
        <pc:spChg chg="mod">
          <ac:chgData name="Monica Shepherd" userId="S::mshepherd@carmel.bhcet.org.uk::4deaa021-1c65-4c5b-9789-4f10d603444e" providerId="AD" clId="Web-{300568AC-C4D6-45AB-839F-B1A06DCEE269}" dt="2023-03-27T12:43:00.155" v="665" actId="20577"/>
          <ac:spMkLst>
            <pc:docMk/>
            <pc:sldMk cId="1780755865" sldId="294"/>
            <ac:spMk id="3" creationId="{01B9849B-F6DE-8B48-B032-F9AC092A27AE}"/>
          </ac:spMkLst>
        </pc:spChg>
        <pc:spChg chg="mod">
          <ac:chgData name="Monica Shepherd" userId="S::mshepherd@carmel.bhcet.org.uk::4deaa021-1c65-4c5b-9789-4f10d603444e" providerId="AD" clId="Web-{300568AC-C4D6-45AB-839F-B1A06DCEE269}" dt="2023-03-27T12:45:36.681" v="708" actId="20577"/>
          <ac:spMkLst>
            <pc:docMk/>
            <pc:sldMk cId="1780755865" sldId="294"/>
            <ac:spMk id="7" creationId="{A56CECF2-41CD-4736-8845-0960990B5F5E}"/>
          </ac:spMkLst>
        </pc:spChg>
      </pc:sldChg>
      <pc:sldChg chg="modSp">
        <pc:chgData name="Monica Shepherd" userId="S::mshepherd@carmel.bhcet.org.uk::4deaa021-1c65-4c5b-9789-4f10d603444e" providerId="AD" clId="Web-{300568AC-C4D6-45AB-839F-B1A06DCEE269}" dt="2023-03-27T12:24:15.987" v="301" actId="20577"/>
        <pc:sldMkLst>
          <pc:docMk/>
          <pc:sldMk cId="2569642370" sldId="295"/>
        </pc:sldMkLst>
        <pc:spChg chg="mod">
          <ac:chgData name="Monica Shepherd" userId="S::mshepherd@carmel.bhcet.org.uk::4deaa021-1c65-4c5b-9789-4f10d603444e" providerId="AD" clId="Web-{300568AC-C4D6-45AB-839F-B1A06DCEE269}" dt="2023-03-27T12:24:15.987" v="301" actId="20577"/>
          <ac:spMkLst>
            <pc:docMk/>
            <pc:sldMk cId="2569642370" sldId="295"/>
            <ac:spMk id="30723" creationId="{BC85EDC8-7B07-4EC6-9210-CBF778E4B813}"/>
          </ac:spMkLst>
        </pc:spChg>
      </pc:sldChg>
      <pc:sldChg chg="modSp">
        <pc:chgData name="Monica Shepherd" userId="S::mshepherd@carmel.bhcet.org.uk::4deaa021-1c65-4c5b-9789-4f10d603444e" providerId="AD" clId="Web-{300568AC-C4D6-45AB-839F-B1A06DCEE269}" dt="2023-03-27T12:46:06.105" v="716" actId="20577"/>
        <pc:sldMkLst>
          <pc:docMk/>
          <pc:sldMk cId="445775239" sldId="296"/>
        </pc:sldMkLst>
        <pc:spChg chg="mod">
          <ac:chgData name="Monica Shepherd" userId="S::mshepherd@carmel.bhcet.org.uk::4deaa021-1c65-4c5b-9789-4f10d603444e" providerId="AD" clId="Web-{300568AC-C4D6-45AB-839F-B1A06DCEE269}" dt="2023-03-27T12:18:35.027" v="160" actId="20577"/>
          <ac:spMkLst>
            <pc:docMk/>
            <pc:sldMk cId="445775239" sldId="296"/>
            <ac:spMk id="2" creationId="{2E2CC6C8-034D-4BC6-8059-EFDEBCD62455}"/>
          </ac:spMkLst>
        </pc:spChg>
        <pc:spChg chg="mod">
          <ac:chgData name="Monica Shepherd" userId="S::mshepherd@carmel.bhcet.org.uk::4deaa021-1c65-4c5b-9789-4f10d603444e" providerId="AD" clId="Web-{300568AC-C4D6-45AB-839F-B1A06DCEE269}" dt="2023-03-27T12:46:06.105" v="716" actId="20577"/>
          <ac:spMkLst>
            <pc:docMk/>
            <pc:sldMk cId="445775239" sldId="296"/>
            <ac:spMk id="6" creationId="{042DF22E-1D6B-4F5E-A0E4-1C1E92EC19B4}"/>
          </ac:spMkLst>
        </pc:spChg>
      </pc:sldChg>
      <pc:sldChg chg="modSp">
        <pc:chgData name="Monica Shepherd" userId="S::mshepherd@carmel.bhcet.org.uk::4deaa021-1c65-4c5b-9789-4f10d603444e" providerId="AD" clId="Web-{300568AC-C4D6-45AB-839F-B1A06DCEE269}" dt="2023-03-27T12:46:23.668" v="721" actId="20577"/>
        <pc:sldMkLst>
          <pc:docMk/>
          <pc:sldMk cId="1937506378" sldId="297"/>
        </pc:sldMkLst>
        <pc:spChg chg="mod">
          <ac:chgData name="Monica Shepherd" userId="S::mshepherd@carmel.bhcet.org.uk::4deaa021-1c65-4c5b-9789-4f10d603444e" providerId="AD" clId="Web-{300568AC-C4D6-45AB-839F-B1A06DCEE269}" dt="2023-03-27T12:46:23.668" v="721" actId="20577"/>
          <ac:spMkLst>
            <pc:docMk/>
            <pc:sldMk cId="1937506378" sldId="297"/>
            <ac:spMk id="2" creationId="{2E2CC6C8-034D-4BC6-8059-EFDEBCD62455}"/>
          </ac:spMkLst>
        </pc:spChg>
        <pc:spChg chg="mod">
          <ac:chgData name="Monica Shepherd" userId="S::mshepherd@carmel.bhcet.org.uk::4deaa021-1c65-4c5b-9789-4f10d603444e" providerId="AD" clId="Web-{300568AC-C4D6-45AB-839F-B1A06DCEE269}" dt="2023-03-27T12:46:21.215" v="720" actId="20577"/>
          <ac:spMkLst>
            <pc:docMk/>
            <pc:sldMk cId="1937506378" sldId="297"/>
            <ac:spMk id="6" creationId="{042DF22E-1D6B-4F5E-A0E4-1C1E92EC19B4}"/>
          </ac:spMkLst>
        </pc:spChg>
      </pc:sldChg>
      <pc:sldChg chg="modSp">
        <pc:chgData name="Monica Shepherd" userId="S::mshepherd@carmel.bhcet.org.uk::4deaa021-1c65-4c5b-9789-4f10d603444e" providerId="AD" clId="Web-{300568AC-C4D6-45AB-839F-B1A06DCEE269}" dt="2023-03-27T12:45:41.072" v="709" actId="20577"/>
        <pc:sldMkLst>
          <pc:docMk/>
          <pc:sldMk cId="3110210475" sldId="300"/>
        </pc:sldMkLst>
        <pc:spChg chg="mod">
          <ac:chgData name="Monica Shepherd" userId="S::mshepherd@carmel.bhcet.org.uk::4deaa021-1c65-4c5b-9789-4f10d603444e" providerId="AD" clId="Web-{300568AC-C4D6-45AB-839F-B1A06DCEE269}" dt="2023-03-27T12:45:41.072" v="709" actId="20577"/>
          <ac:spMkLst>
            <pc:docMk/>
            <pc:sldMk cId="3110210475" sldId="300"/>
            <ac:spMk id="4" creationId="{177B9F2D-0B9C-4226-B671-C1BC5012063D}"/>
          </ac:spMkLst>
        </pc:spChg>
      </pc:sldChg>
      <pc:sldChg chg="modSp">
        <pc:chgData name="Monica Shepherd" userId="S::mshepherd@carmel.bhcet.org.uk::4deaa021-1c65-4c5b-9789-4f10d603444e" providerId="AD" clId="Web-{300568AC-C4D6-45AB-839F-B1A06DCEE269}" dt="2023-03-27T12:26:28.996" v="350" actId="20577"/>
        <pc:sldMkLst>
          <pc:docMk/>
          <pc:sldMk cId="3965571587" sldId="301"/>
        </pc:sldMkLst>
        <pc:spChg chg="mod">
          <ac:chgData name="Monica Shepherd" userId="S::mshepherd@carmel.bhcet.org.uk::4deaa021-1c65-4c5b-9789-4f10d603444e" providerId="AD" clId="Web-{300568AC-C4D6-45AB-839F-B1A06DCEE269}" dt="2023-03-27T12:26:28.996" v="350" actId="20577"/>
          <ac:spMkLst>
            <pc:docMk/>
            <pc:sldMk cId="3965571587" sldId="301"/>
            <ac:spMk id="2" creationId="{ED1065FB-F4F6-9CEC-368E-6E92165B5A03}"/>
          </ac:spMkLst>
        </pc:spChg>
      </pc:sldChg>
      <pc:sldChg chg="modSp">
        <pc:chgData name="Monica Shepherd" userId="S::mshepherd@carmel.bhcet.org.uk::4deaa021-1c65-4c5b-9789-4f10d603444e" providerId="AD" clId="Web-{300568AC-C4D6-45AB-839F-B1A06DCEE269}" dt="2023-03-27T12:26:34.559" v="351" actId="20577"/>
        <pc:sldMkLst>
          <pc:docMk/>
          <pc:sldMk cId="1298942105" sldId="302"/>
        </pc:sldMkLst>
        <pc:spChg chg="mod">
          <ac:chgData name="Monica Shepherd" userId="S::mshepherd@carmel.bhcet.org.uk::4deaa021-1c65-4c5b-9789-4f10d603444e" providerId="AD" clId="Web-{300568AC-C4D6-45AB-839F-B1A06DCEE269}" dt="2023-03-27T12:26:34.559" v="351" actId="20577"/>
          <ac:spMkLst>
            <pc:docMk/>
            <pc:sldMk cId="1298942105" sldId="302"/>
            <ac:spMk id="2" creationId="{EAF526CD-A1DA-A7B1-C107-3AB9E6B9B366}"/>
          </ac:spMkLst>
        </pc:spChg>
      </pc:sldChg>
      <pc:sldChg chg="modSp">
        <pc:chgData name="Monica Shepherd" userId="S::mshepherd@carmel.bhcet.org.uk::4deaa021-1c65-4c5b-9789-4f10d603444e" providerId="AD" clId="Web-{300568AC-C4D6-45AB-839F-B1A06DCEE269}" dt="2023-03-27T12:43:41.892" v="667" actId="20577"/>
        <pc:sldMkLst>
          <pc:docMk/>
          <pc:sldMk cId="4242440859" sldId="303"/>
        </pc:sldMkLst>
        <pc:spChg chg="mod">
          <ac:chgData name="Monica Shepherd" userId="S::mshepherd@carmel.bhcet.org.uk::4deaa021-1c65-4c5b-9789-4f10d603444e" providerId="AD" clId="Web-{300568AC-C4D6-45AB-839F-B1A06DCEE269}" dt="2023-03-27T12:43:41.892" v="667" actId="20577"/>
          <ac:spMkLst>
            <pc:docMk/>
            <pc:sldMk cId="4242440859" sldId="303"/>
            <ac:spMk id="2" creationId="{4116DF78-CEB3-341B-8D65-E443D786C24F}"/>
          </ac:spMkLst>
        </pc:spChg>
      </pc:sldChg>
      <pc:sldChg chg="modSp">
        <pc:chgData name="Monica Shepherd" userId="S::mshepherd@carmel.bhcet.org.uk::4deaa021-1c65-4c5b-9789-4f10d603444e" providerId="AD" clId="Web-{300568AC-C4D6-45AB-839F-B1A06DCEE269}" dt="2023-03-27T12:43:32.610" v="666" actId="20577"/>
        <pc:sldMkLst>
          <pc:docMk/>
          <pc:sldMk cId="4234762058" sldId="304"/>
        </pc:sldMkLst>
        <pc:spChg chg="mod">
          <ac:chgData name="Monica Shepherd" userId="S::mshepherd@carmel.bhcet.org.uk::4deaa021-1c65-4c5b-9789-4f10d603444e" providerId="AD" clId="Web-{300568AC-C4D6-45AB-839F-B1A06DCEE269}" dt="2023-03-27T12:43:32.610" v="666" actId="20577"/>
          <ac:spMkLst>
            <pc:docMk/>
            <pc:sldMk cId="4234762058" sldId="304"/>
            <ac:spMk id="2" creationId="{CEE0FF0C-223F-0043-3C15-C43984649A72}"/>
          </ac:spMkLst>
        </pc:spChg>
      </pc:sldChg>
      <pc:sldChg chg="modSp">
        <pc:chgData name="Monica Shepherd" userId="S::mshepherd@carmel.bhcet.org.uk::4deaa021-1c65-4c5b-9789-4f10d603444e" providerId="AD" clId="Web-{300568AC-C4D6-45AB-839F-B1A06DCEE269}" dt="2023-03-27T12:43:51.627" v="668" actId="20577"/>
        <pc:sldMkLst>
          <pc:docMk/>
          <pc:sldMk cId="1690110211" sldId="305"/>
        </pc:sldMkLst>
        <pc:spChg chg="mod">
          <ac:chgData name="Monica Shepherd" userId="S::mshepherd@carmel.bhcet.org.uk::4deaa021-1c65-4c5b-9789-4f10d603444e" providerId="AD" clId="Web-{300568AC-C4D6-45AB-839F-B1A06DCEE269}" dt="2023-03-27T12:43:51.627" v="668" actId="20577"/>
          <ac:spMkLst>
            <pc:docMk/>
            <pc:sldMk cId="1690110211" sldId="305"/>
            <ac:spMk id="2" creationId="{B2B7DE61-E443-18F5-8E7A-F19EDD168F1D}"/>
          </ac:spMkLst>
        </pc:spChg>
        <pc:spChg chg="mod">
          <ac:chgData name="Monica Shepherd" userId="S::mshepherd@carmel.bhcet.org.uk::4deaa021-1c65-4c5b-9789-4f10d603444e" providerId="AD" clId="Web-{300568AC-C4D6-45AB-839F-B1A06DCEE269}" dt="2023-03-27T12:31:58.408" v="426" actId="20577"/>
          <ac:spMkLst>
            <pc:docMk/>
            <pc:sldMk cId="1690110211" sldId="305"/>
            <ac:spMk id="3" creationId="{DF0A14EB-0B88-A515-DE86-5F8D2B1D3453}"/>
          </ac:spMkLst>
        </pc:spChg>
      </pc:sldChg>
    </pc:docChg>
  </pc:docChgLst>
  <pc:docChgLst>
    <pc:chgData name="Monica Shepherd" userId="S::mshepherd@carmel.bhcet.org.uk::4deaa021-1c65-4c5b-9789-4f10d603444e" providerId="AD" clId="Web-{6A310D52-E070-745A-D105-50F0C38F97DA}"/>
    <pc:docChg chg="modSld">
      <pc:chgData name="Monica Shepherd" userId="S::mshepherd@carmel.bhcet.org.uk::4deaa021-1c65-4c5b-9789-4f10d603444e" providerId="AD" clId="Web-{6A310D52-E070-745A-D105-50F0C38F97DA}" dt="2023-11-30T08:55:47.689" v="5" actId="1076"/>
      <pc:docMkLst>
        <pc:docMk/>
      </pc:docMkLst>
      <pc:sldChg chg="modSp">
        <pc:chgData name="Monica Shepherd" userId="S::mshepherd@carmel.bhcet.org.uk::4deaa021-1c65-4c5b-9789-4f10d603444e" providerId="AD" clId="Web-{6A310D52-E070-745A-D105-50F0C38F97DA}" dt="2023-11-30T08:55:47.689" v="5" actId="1076"/>
        <pc:sldMkLst>
          <pc:docMk/>
          <pc:sldMk cId="0" sldId="283"/>
        </pc:sldMkLst>
        <pc:picChg chg="mod">
          <ac:chgData name="Monica Shepherd" userId="S::mshepherd@carmel.bhcet.org.uk::4deaa021-1c65-4c5b-9789-4f10d603444e" providerId="AD" clId="Web-{6A310D52-E070-745A-D105-50F0C38F97DA}" dt="2023-11-30T08:55:47.689" v="5" actId="1076"/>
          <ac:picMkLst>
            <pc:docMk/>
            <pc:sldMk cId="0" sldId="283"/>
            <ac:picMk id="24580" creationId="{D6C59390-E762-4090-ADC8-951AF9D8E647}"/>
          </ac:picMkLst>
        </pc:picChg>
      </pc:sldChg>
    </pc:docChg>
  </pc:docChgLst>
  <pc:docChgLst>
    <pc:chgData name="Monica Shepherd" userId="S::mshepherd@carmel.bhcet.org.uk::4deaa021-1c65-4c5b-9789-4f10d603444e" providerId="AD" clId="Web-{8CFBAE40-B8AF-695E-CBB6-D0638EDB8C03}"/>
    <pc:docChg chg="addSld modSld">
      <pc:chgData name="Monica Shepherd" userId="S::mshepherd@carmel.bhcet.org.uk::4deaa021-1c65-4c5b-9789-4f10d603444e" providerId="AD" clId="Web-{8CFBAE40-B8AF-695E-CBB6-D0638EDB8C03}" dt="2023-11-27T16:16:54.166" v="258" actId="20577"/>
      <pc:docMkLst>
        <pc:docMk/>
      </pc:docMkLst>
      <pc:sldChg chg="modSp">
        <pc:chgData name="Monica Shepherd" userId="S::mshepherd@carmel.bhcet.org.uk::4deaa021-1c65-4c5b-9789-4f10d603444e" providerId="AD" clId="Web-{8CFBAE40-B8AF-695E-CBB6-D0638EDB8C03}" dt="2023-11-27T15:55:41.011" v="7" actId="20577"/>
        <pc:sldMkLst>
          <pc:docMk/>
          <pc:sldMk cId="916710985" sldId="256"/>
        </pc:sldMkLst>
        <pc:spChg chg="mod">
          <ac:chgData name="Monica Shepherd" userId="S::mshepherd@carmel.bhcet.org.uk::4deaa021-1c65-4c5b-9789-4f10d603444e" providerId="AD" clId="Web-{8CFBAE40-B8AF-695E-CBB6-D0638EDB8C03}" dt="2023-11-27T15:55:41.011" v="7" actId="20577"/>
          <ac:spMkLst>
            <pc:docMk/>
            <pc:sldMk cId="916710985" sldId="256"/>
            <ac:spMk id="3" creationId="{00000000-0000-0000-0000-000000000000}"/>
          </ac:spMkLst>
        </pc:spChg>
      </pc:sldChg>
      <pc:sldChg chg="modSp">
        <pc:chgData name="Monica Shepherd" userId="S::mshepherd@carmel.bhcet.org.uk::4deaa021-1c65-4c5b-9789-4f10d603444e" providerId="AD" clId="Web-{8CFBAE40-B8AF-695E-CBB6-D0638EDB8C03}" dt="2023-11-27T15:55:57.918" v="9" actId="20577"/>
        <pc:sldMkLst>
          <pc:docMk/>
          <pc:sldMk cId="0" sldId="258"/>
        </pc:sldMkLst>
        <pc:spChg chg="mod">
          <ac:chgData name="Monica Shepherd" userId="S::mshepherd@carmel.bhcet.org.uk::4deaa021-1c65-4c5b-9789-4f10d603444e" providerId="AD" clId="Web-{8CFBAE40-B8AF-695E-CBB6-D0638EDB8C03}" dt="2023-11-27T15:55:57.918" v="9" actId="20577"/>
          <ac:spMkLst>
            <pc:docMk/>
            <pc:sldMk cId="0" sldId="258"/>
            <ac:spMk id="3075" creationId="{556638FA-DEFC-42B4-9372-68BC922CC6A8}"/>
          </ac:spMkLst>
        </pc:spChg>
      </pc:sldChg>
      <pc:sldChg chg="modSp">
        <pc:chgData name="Monica Shepherd" userId="S::mshepherd@carmel.bhcet.org.uk::4deaa021-1c65-4c5b-9789-4f10d603444e" providerId="AD" clId="Web-{8CFBAE40-B8AF-695E-CBB6-D0638EDB8C03}" dt="2023-11-27T15:58:29.093" v="42" actId="20577"/>
        <pc:sldMkLst>
          <pc:docMk/>
          <pc:sldMk cId="0" sldId="273"/>
        </pc:sldMkLst>
        <pc:spChg chg="mod">
          <ac:chgData name="Monica Shepherd" userId="S::mshepherd@carmel.bhcet.org.uk::4deaa021-1c65-4c5b-9789-4f10d603444e" providerId="AD" clId="Web-{8CFBAE40-B8AF-695E-CBB6-D0638EDB8C03}" dt="2023-11-27T15:58:29.093" v="42" actId="20577"/>
          <ac:spMkLst>
            <pc:docMk/>
            <pc:sldMk cId="0" sldId="273"/>
            <ac:spMk id="7171" creationId="{074D2790-F5F7-48FA-905A-A3414F6057EF}"/>
          </ac:spMkLst>
        </pc:spChg>
      </pc:sldChg>
      <pc:sldChg chg="modSp">
        <pc:chgData name="Monica Shepherd" userId="S::mshepherd@carmel.bhcet.org.uk::4deaa021-1c65-4c5b-9789-4f10d603444e" providerId="AD" clId="Web-{8CFBAE40-B8AF-695E-CBB6-D0638EDB8C03}" dt="2023-11-27T15:57:03.169" v="19" actId="20577"/>
        <pc:sldMkLst>
          <pc:docMk/>
          <pc:sldMk cId="0" sldId="286"/>
        </pc:sldMkLst>
        <pc:spChg chg="mod">
          <ac:chgData name="Monica Shepherd" userId="S::mshepherd@carmel.bhcet.org.uk::4deaa021-1c65-4c5b-9789-4f10d603444e" providerId="AD" clId="Web-{8CFBAE40-B8AF-695E-CBB6-D0638EDB8C03}" dt="2023-11-27T15:57:03.169" v="19" actId="20577"/>
          <ac:spMkLst>
            <pc:docMk/>
            <pc:sldMk cId="0" sldId="286"/>
            <ac:spMk id="9219" creationId="{ECD6F678-8D62-45A0-9DED-AA952F4132D7}"/>
          </ac:spMkLst>
        </pc:spChg>
      </pc:sldChg>
      <pc:sldChg chg="modSp">
        <pc:chgData name="Monica Shepherd" userId="S::mshepherd@carmel.bhcet.org.uk::4deaa021-1c65-4c5b-9789-4f10d603444e" providerId="AD" clId="Web-{8CFBAE40-B8AF-695E-CBB6-D0638EDB8C03}" dt="2023-11-27T15:57:21.623" v="26" actId="20577"/>
        <pc:sldMkLst>
          <pc:docMk/>
          <pc:sldMk cId="0" sldId="287"/>
        </pc:sldMkLst>
        <pc:spChg chg="mod">
          <ac:chgData name="Monica Shepherd" userId="S::mshepherd@carmel.bhcet.org.uk::4deaa021-1c65-4c5b-9789-4f10d603444e" providerId="AD" clId="Web-{8CFBAE40-B8AF-695E-CBB6-D0638EDB8C03}" dt="2023-11-27T15:57:21.623" v="26" actId="20577"/>
          <ac:spMkLst>
            <pc:docMk/>
            <pc:sldMk cId="0" sldId="287"/>
            <ac:spMk id="6" creationId="{1D1CE100-67D6-4F08-B1DB-938C26ADFA88}"/>
          </ac:spMkLst>
        </pc:spChg>
      </pc:sldChg>
      <pc:sldChg chg="modSp">
        <pc:chgData name="Monica Shepherd" userId="S::mshepherd@carmel.bhcet.org.uk::4deaa021-1c65-4c5b-9789-4f10d603444e" providerId="AD" clId="Web-{8CFBAE40-B8AF-695E-CBB6-D0638EDB8C03}" dt="2023-11-27T15:56:39.122" v="16" actId="20577"/>
        <pc:sldMkLst>
          <pc:docMk/>
          <pc:sldMk cId="3965571587" sldId="301"/>
        </pc:sldMkLst>
        <pc:spChg chg="mod">
          <ac:chgData name="Monica Shepherd" userId="S::mshepherd@carmel.bhcet.org.uk::4deaa021-1c65-4c5b-9789-4f10d603444e" providerId="AD" clId="Web-{8CFBAE40-B8AF-695E-CBB6-D0638EDB8C03}" dt="2023-11-27T15:56:39.122" v="16" actId="20577"/>
          <ac:spMkLst>
            <pc:docMk/>
            <pc:sldMk cId="3965571587" sldId="301"/>
            <ac:spMk id="4" creationId="{A2F9DC70-C2D6-9851-EFCA-3BF35ED2B7F5}"/>
          </ac:spMkLst>
        </pc:spChg>
      </pc:sldChg>
      <pc:sldChg chg="modSp">
        <pc:chgData name="Monica Shepherd" userId="S::mshepherd@carmel.bhcet.org.uk::4deaa021-1c65-4c5b-9789-4f10d603444e" providerId="AD" clId="Web-{8CFBAE40-B8AF-695E-CBB6-D0638EDB8C03}" dt="2023-11-27T15:58:57.422" v="47" actId="20577"/>
        <pc:sldMkLst>
          <pc:docMk/>
          <pc:sldMk cId="4242440859" sldId="303"/>
        </pc:sldMkLst>
        <pc:spChg chg="mod">
          <ac:chgData name="Monica Shepherd" userId="S::mshepherd@carmel.bhcet.org.uk::4deaa021-1c65-4c5b-9789-4f10d603444e" providerId="AD" clId="Web-{8CFBAE40-B8AF-695E-CBB6-D0638EDB8C03}" dt="2023-11-27T15:58:57.422" v="47" actId="20577"/>
          <ac:spMkLst>
            <pc:docMk/>
            <pc:sldMk cId="4242440859" sldId="303"/>
            <ac:spMk id="3" creationId="{F5C71D0B-3EFC-F619-E1EA-7E2E13C7BDA3}"/>
          </ac:spMkLst>
        </pc:spChg>
      </pc:sldChg>
      <pc:sldChg chg="modSp">
        <pc:chgData name="Monica Shepherd" userId="S::mshepherd@carmel.bhcet.org.uk::4deaa021-1c65-4c5b-9789-4f10d603444e" providerId="AD" clId="Web-{8CFBAE40-B8AF-695E-CBB6-D0638EDB8C03}" dt="2023-11-27T15:59:12.938" v="50" actId="20577"/>
        <pc:sldMkLst>
          <pc:docMk/>
          <pc:sldMk cId="4234762058" sldId="304"/>
        </pc:sldMkLst>
        <pc:spChg chg="mod">
          <ac:chgData name="Monica Shepherd" userId="S::mshepherd@carmel.bhcet.org.uk::4deaa021-1c65-4c5b-9789-4f10d603444e" providerId="AD" clId="Web-{8CFBAE40-B8AF-695E-CBB6-D0638EDB8C03}" dt="2023-11-27T15:59:12.938" v="50" actId="20577"/>
          <ac:spMkLst>
            <pc:docMk/>
            <pc:sldMk cId="4234762058" sldId="304"/>
            <ac:spMk id="2" creationId="{CEE0FF0C-223F-0043-3C15-C43984649A72}"/>
          </ac:spMkLst>
        </pc:spChg>
      </pc:sldChg>
      <pc:sldChg chg="modSp">
        <pc:chgData name="Monica Shepherd" userId="S::mshepherd@carmel.bhcet.org.uk::4deaa021-1c65-4c5b-9789-4f10d603444e" providerId="AD" clId="Web-{8CFBAE40-B8AF-695E-CBB6-D0638EDB8C03}" dt="2023-11-27T16:16:54.166" v="258" actId="20577"/>
        <pc:sldMkLst>
          <pc:docMk/>
          <pc:sldMk cId="1690110211" sldId="305"/>
        </pc:sldMkLst>
        <pc:spChg chg="mod">
          <ac:chgData name="Monica Shepherd" userId="S::mshepherd@carmel.bhcet.org.uk::4deaa021-1c65-4c5b-9789-4f10d603444e" providerId="AD" clId="Web-{8CFBAE40-B8AF-695E-CBB6-D0638EDB8C03}" dt="2023-11-27T16:16:54.166" v="258" actId="20577"/>
          <ac:spMkLst>
            <pc:docMk/>
            <pc:sldMk cId="1690110211" sldId="305"/>
            <ac:spMk id="3" creationId="{DF0A14EB-0B88-A515-DE86-5F8D2B1D3453}"/>
          </ac:spMkLst>
        </pc:spChg>
      </pc:sldChg>
      <pc:sldChg chg="modSp new">
        <pc:chgData name="Monica Shepherd" userId="S::mshepherd@carmel.bhcet.org.uk::4deaa021-1c65-4c5b-9789-4f10d603444e" providerId="AD" clId="Web-{8CFBAE40-B8AF-695E-CBB6-D0638EDB8C03}" dt="2023-11-27T16:11:49.018" v="219" actId="20577"/>
        <pc:sldMkLst>
          <pc:docMk/>
          <pc:sldMk cId="4039520820" sldId="306"/>
        </pc:sldMkLst>
        <pc:spChg chg="mod">
          <ac:chgData name="Monica Shepherd" userId="S::mshepherd@carmel.bhcet.org.uk::4deaa021-1c65-4c5b-9789-4f10d603444e" providerId="AD" clId="Web-{8CFBAE40-B8AF-695E-CBB6-D0638EDB8C03}" dt="2023-11-27T16:11:49.018" v="219" actId="20577"/>
          <ac:spMkLst>
            <pc:docMk/>
            <pc:sldMk cId="4039520820" sldId="306"/>
            <ac:spMk id="3" creationId="{A4D4935E-BF7B-C3AA-5A40-6D044D501829}"/>
          </ac:spMkLst>
        </pc:spChg>
      </pc:sldChg>
    </pc:docChg>
  </pc:docChgLst>
  <pc:docChgLst>
    <pc:chgData name="Monica Shepherd" userId="S::mshepherd@carmel.bhcet.org.uk::4deaa021-1c65-4c5b-9789-4f10d603444e" providerId="AD" clId="Web-{494CB757-EC55-6E93-611F-155D5F3807AF}"/>
    <pc:docChg chg="addSld delSld modSld">
      <pc:chgData name="Monica Shepherd" userId="S::mshepherd@carmel.bhcet.org.uk::4deaa021-1c65-4c5b-9789-4f10d603444e" providerId="AD" clId="Web-{494CB757-EC55-6E93-611F-155D5F3807AF}" dt="2023-11-28T16:13:37.803" v="600" actId="20577"/>
      <pc:docMkLst>
        <pc:docMk/>
      </pc:docMkLst>
      <pc:sldChg chg="modSp">
        <pc:chgData name="Monica Shepherd" userId="S::mshepherd@carmel.bhcet.org.uk::4deaa021-1c65-4c5b-9789-4f10d603444e" providerId="AD" clId="Web-{494CB757-EC55-6E93-611F-155D5F3807AF}" dt="2023-11-28T15:48:19.740" v="3" actId="20577"/>
        <pc:sldMkLst>
          <pc:docMk/>
          <pc:sldMk cId="916710985" sldId="256"/>
        </pc:sldMkLst>
        <pc:spChg chg="mod">
          <ac:chgData name="Monica Shepherd" userId="S::mshepherd@carmel.bhcet.org.uk::4deaa021-1c65-4c5b-9789-4f10d603444e" providerId="AD" clId="Web-{494CB757-EC55-6E93-611F-155D5F3807AF}" dt="2023-11-28T15:48:19.740" v="3" actId="20577"/>
          <ac:spMkLst>
            <pc:docMk/>
            <pc:sldMk cId="916710985" sldId="256"/>
            <ac:spMk id="3" creationId="{00000000-0000-0000-0000-000000000000}"/>
          </ac:spMkLst>
        </pc:spChg>
      </pc:sldChg>
      <pc:sldChg chg="modSp">
        <pc:chgData name="Monica Shepherd" userId="S::mshepherd@carmel.bhcet.org.uk::4deaa021-1c65-4c5b-9789-4f10d603444e" providerId="AD" clId="Web-{494CB757-EC55-6E93-611F-155D5F3807AF}" dt="2023-11-28T15:54:35.095" v="211" actId="20577"/>
        <pc:sldMkLst>
          <pc:docMk/>
          <pc:sldMk cId="0" sldId="258"/>
        </pc:sldMkLst>
        <pc:spChg chg="mod">
          <ac:chgData name="Monica Shepherd" userId="S::mshepherd@carmel.bhcet.org.uk::4deaa021-1c65-4c5b-9789-4f10d603444e" providerId="AD" clId="Web-{494CB757-EC55-6E93-611F-155D5F3807AF}" dt="2023-11-28T15:54:35.095" v="211" actId="20577"/>
          <ac:spMkLst>
            <pc:docMk/>
            <pc:sldMk cId="0" sldId="258"/>
            <ac:spMk id="7" creationId="{F14EDEF5-8327-4F86-A7C5-63E67EA6B1BE}"/>
          </ac:spMkLst>
        </pc:spChg>
      </pc:sldChg>
      <pc:sldChg chg="modSp">
        <pc:chgData name="Monica Shepherd" userId="S::mshepherd@carmel.bhcet.org.uk::4deaa021-1c65-4c5b-9789-4f10d603444e" providerId="AD" clId="Web-{494CB757-EC55-6E93-611F-155D5F3807AF}" dt="2023-11-28T16:09:42.389" v="594" actId="20577"/>
        <pc:sldMkLst>
          <pc:docMk/>
          <pc:sldMk cId="0" sldId="259"/>
        </pc:sldMkLst>
        <pc:spChg chg="mod">
          <ac:chgData name="Monica Shepherd" userId="S::mshepherd@carmel.bhcet.org.uk::4deaa021-1c65-4c5b-9789-4f10d603444e" providerId="AD" clId="Web-{494CB757-EC55-6E93-611F-155D5F3807AF}" dt="2023-11-28T16:09:42.389" v="594" actId="20577"/>
          <ac:spMkLst>
            <pc:docMk/>
            <pc:sldMk cId="0" sldId="259"/>
            <ac:spMk id="5123" creationId="{1553AFE0-CCDC-4EFB-92A2-ABC46B5D5092}"/>
          </ac:spMkLst>
        </pc:spChg>
      </pc:sldChg>
      <pc:sldChg chg="modSp">
        <pc:chgData name="Monica Shepherd" userId="S::mshepherd@carmel.bhcet.org.uk::4deaa021-1c65-4c5b-9789-4f10d603444e" providerId="AD" clId="Web-{494CB757-EC55-6E93-611F-155D5F3807AF}" dt="2023-11-28T16:02:15.641" v="405" actId="20577"/>
        <pc:sldMkLst>
          <pc:docMk/>
          <pc:sldMk cId="0" sldId="265"/>
        </pc:sldMkLst>
        <pc:spChg chg="mod">
          <ac:chgData name="Monica Shepherd" userId="S::mshepherd@carmel.bhcet.org.uk::4deaa021-1c65-4c5b-9789-4f10d603444e" providerId="AD" clId="Web-{494CB757-EC55-6E93-611F-155D5F3807AF}" dt="2023-11-28T16:02:15.641" v="405" actId="20577"/>
          <ac:spMkLst>
            <pc:docMk/>
            <pc:sldMk cId="0" sldId="265"/>
            <ac:spMk id="11267" creationId="{1CCE91C9-13CA-4F27-BEB0-AE87138F01EE}"/>
          </ac:spMkLst>
        </pc:spChg>
      </pc:sldChg>
      <pc:sldChg chg="modSp">
        <pc:chgData name="Monica Shepherd" userId="S::mshepherd@carmel.bhcet.org.uk::4deaa021-1c65-4c5b-9789-4f10d603444e" providerId="AD" clId="Web-{494CB757-EC55-6E93-611F-155D5F3807AF}" dt="2023-11-28T16:13:37.803" v="600" actId="20577"/>
        <pc:sldMkLst>
          <pc:docMk/>
          <pc:sldMk cId="0" sldId="268"/>
        </pc:sldMkLst>
        <pc:spChg chg="mod">
          <ac:chgData name="Monica Shepherd" userId="S::mshepherd@carmel.bhcet.org.uk::4deaa021-1c65-4c5b-9789-4f10d603444e" providerId="AD" clId="Web-{494CB757-EC55-6E93-611F-155D5F3807AF}" dt="2023-11-28T16:13:37.803" v="600" actId="20577"/>
          <ac:spMkLst>
            <pc:docMk/>
            <pc:sldMk cId="0" sldId="268"/>
            <ac:spMk id="35843" creationId="{73286A93-54A7-476C-A580-F3B5FC2B7C6C}"/>
          </ac:spMkLst>
        </pc:spChg>
      </pc:sldChg>
      <pc:sldChg chg="modSp">
        <pc:chgData name="Monica Shepherd" userId="S::mshepherd@carmel.bhcet.org.uk::4deaa021-1c65-4c5b-9789-4f10d603444e" providerId="AD" clId="Web-{494CB757-EC55-6E93-611F-155D5F3807AF}" dt="2023-11-28T16:09:23.592" v="591" actId="20577"/>
        <pc:sldMkLst>
          <pc:docMk/>
          <pc:sldMk cId="0" sldId="272"/>
        </pc:sldMkLst>
        <pc:spChg chg="mod">
          <ac:chgData name="Monica Shepherd" userId="S::mshepherd@carmel.bhcet.org.uk::4deaa021-1c65-4c5b-9789-4f10d603444e" providerId="AD" clId="Web-{494CB757-EC55-6E93-611F-155D5F3807AF}" dt="2023-11-28T16:09:23.592" v="591" actId="20577"/>
          <ac:spMkLst>
            <pc:docMk/>
            <pc:sldMk cId="0" sldId="272"/>
            <ac:spMk id="23555" creationId="{D34AD167-6D98-4AAC-99D1-60014AF50C91}"/>
          </ac:spMkLst>
        </pc:spChg>
      </pc:sldChg>
      <pc:sldChg chg="modSp">
        <pc:chgData name="Monica Shepherd" userId="S::mshepherd@carmel.bhcet.org.uk::4deaa021-1c65-4c5b-9789-4f10d603444e" providerId="AD" clId="Web-{494CB757-EC55-6E93-611F-155D5F3807AF}" dt="2023-11-28T16:08:42.778" v="586" actId="20577"/>
        <pc:sldMkLst>
          <pc:docMk/>
          <pc:sldMk cId="0" sldId="279"/>
        </pc:sldMkLst>
        <pc:spChg chg="mod">
          <ac:chgData name="Monica Shepherd" userId="S::mshepherd@carmel.bhcet.org.uk::4deaa021-1c65-4c5b-9789-4f10d603444e" providerId="AD" clId="Web-{494CB757-EC55-6E93-611F-155D5F3807AF}" dt="2023-11-28T16:08:21.059" v="577" actId="20577"/>
          <ac:spMkLst>
            <pc:docMk/>
            <pc:sldMk cId="0" sldId="279"/>
            <ac:spMk id="7" creationId="{862CFD59-F456-4B67-B033-5872E500F483}"/>
          </ac:spMkLst>
        </pc:spChg>
        <pc:spChg chg="mod">
          <ac:chgData name="Monica Shepherd" userId="S::mshepherd@carmel.bhcet.org.uk::4deaa021-1c65-4c5b-9789-4f10d603444e" providerId="AD" clId="Web-{494CB757-EC55-6E93-611F-155D5F3807AF}" dt="2023-11-28T16:08:42.778" v="586" actId="20577"/>
          <ac:spMkLst>
            <pc:docMk/>
            <pc:sldMk cId="0" sldId="279"/>
            <ac:spMk id="21507" creationId="{7208536B-4F6E-4567-ABCB-764D98D02BDA}"/>
          </ac:spMkLst>
        </pc:spChg>
      </pc:sldChg>
      <pc:sldChg chg="modSp">
        <pc:chgData name="Monica Shepherd" userId="S::mshepherd@carmel.bhcet.org.uk::4deaa021-1c65-4c5b-9789-4f10d603444e" providerId="AD" clId="Web-{494CB757-EC55-6E93-611F-155D5F3807AF}" dt="2023-11-28T16:08:12.511" v="576" actId="20577"/>
        <pc:sldMkLst>
          <pc:docMk/>
          <pc:sldMk cId="0" sldId="293"/>
        </pc:sldMkLst>
        <pc:spChg chg="mod">
          <ac:chgData name="Monica Shepherd" userId="S::mshepherd@carmel.bhcet.org.uk::4deaa021-1c65-4c5b-9789-4f10d603444e" providerId="AD" clId="Web-{494CB757-EC55-6E93-611F-155D5F3807AF}" dt="2023-11-28T16:08:12.511" v="576" actId="20577"/>
          <ac:spMkLst>
            <pc:docMk/>
            <pc:sldMk cId="0" sldId="293"/>
            <ac:spMk id="4099" creationId="{1F0DAC95-FD5D-40CD-A179-F517B79757EE}"/>
          </ac:spMkLst>
        </pc:spChg>
      </pc:sldChg>
      <pc:sldChg chg="modSp">
        <pc:chgData name="Monica Shepherd" userId="S::mshepherd@carmel.bhcet.org.uk::4deaa021-1c65-4c5b-9789-4f10d603444e" providerId="AD" clId="Web-{494CB757-EC55-6E93-611F-155D5F3807AF}" dt="2023-11-28T16:13:07.646" v="599" actId="20577"/>
        <pc:sldMkLst>
          <pc:docMk/>
          <pc:sldMk cId="1780755865" sldId="294"/>
        </pc:sldMkLst>
        <pc:spChg chg="mod">
          <ac:chgData name="Monica Shepherd" userId="S::mshepherd@carmel.bhcet.org.uk::4deaa021-1c65-4c5b-9789-4f10d603444e" providerId="AD" clId="Web-{494CB757-EC55-6E93-611F-155D5F3807AF}" dt="2023-11-28T16:13:07.646" v="599" actId="20577"/>
          <ac:spMkLst>
            <pc:docMk/>
            <pc:sldMk cId="1780755865" sldId="294"/>
            <ac:spMk id="3" creationId="{01B9849B-F6DE-8B48-B032-F9AC092A27AE}"/>
          </ac:spMkLst>
        </pc:spChg>
      </pc:sldChg>
      <pc:sldChg chg="modSp">
        <pc:chgData name="Monica Shepherd" userId="S::mshepherd@carmel.bhcet.org.uk::4deaa021-1c65-4c5b-9789-4f10d603444e" providerId="AD" clId="Web-{494CB757-EC55-6E93-611F-155D5F3807AF}" dt="2023-11-28T15:55:35.847" v="260" actId="20577"/>
        <pc:sldMkLst>
          <pc:docMk/>
          <pc:sldMk cId="3965571587" sldId="301"/>
        </pc:sldMkLst>
        <pc:spChg chg="mod">
          <ac:chgData name="Monica Shepherd" userId="S::mshepherd@carmel.bhcet.org.uk::4deaa021-1c65-4c5b-9789-4f10d603444e" providerId="AD" clId="Web-{494CB757-EC55-6E93-611F-155D5F3807AF}" dt="2023-11-28T15:55:35.847" v="260" actId="20577"/>
          <ac:spMkLst>
            <pc:docMk/>
            <pc:sldMk cId="3965571587" sldId="301"/>
            <ac:spMk id="2" creationId="{ED1065FB-F4F6-9CEC-368E-6E92165B5A03}"/>
          </ac:spMkLst>
        </pc:spChg>
        <pc:spChg chg="mod">
          <ac:chgData name="Monica Shepherd" userId="S::mshepherd@carmel.bhcet.org.uk::4deaa021-1c65-4c5b-9789-4f10d603444e" providerId="AD" clId="Web-{494CB757-EC55-6E93-611F-155D5F3807AF}" dt="2023-11-28T15:55:20.972" v="243" actId="20577"/>
          <ac:spMkLst>
            <pc:docMk/>
            <pc:sldMk cId="3965571587" sldId="301"/>
            <ac:spMk id="4" creationId="{A2F9DC70-C2D6-9851-EFCA-3BF35ED2B7F5}"/>
          </ac:spMkLst>
        </pc:spChg>
      </pc:sldChg>
      <pc:sldChg chg="modSp">
        <pc:chgData name="Monica Shepherd" userId="S::mshepherd@carmel.bhcet.org.uk::4deaa021-1c65-4c5b-9789-4f10d603444e" providerId="AD" clId="Web-{494CB757-EC55-6E93-611F-155D5F3807AF}" dt="2023-11-28T15:55:47.832" v="268" actId="20577"/>
        <pc:sldMkLst>
          <pc:docMk/>
          <pc:sldMk cId="1298942105" sldId="302"/>
        </pc:sldMkLst>
        <pc:spChg chg="mod">
          <ac:chgData name="Monica Shepherd" userId="S::mshepherd@carmel.bhcet.org.uk::4deaa021-1c65-4c5b-9789-4f10d603444e" providerId="AD" clId="Web-{494CB757-EC55-6E93-611F-155D5F3807AF}" dt="2023-11-28T15:55:47.832" v="268" actId="20577"/>
          <ac:spMkLst>
            <pc:docMk/>
            <pc:sldMk cId="1298942105" sldId="302"/>
            <ac:spMk id="2" creationId="{EAF526CD-A1DA-A7B1-C107-3AB9E6B9B366}"/>
          </ac:spMkLst>
        </pc:spChg>
      </pc:sldChg>
      <pc:sldChg chg="modSp">
        <pc:chgData name="Monica Shepherd" userId="S::mshepherd@carmel.bhcet.org.uk::4deaa021-1c65-4c5b-9789-4f10d603444e" providerId="AD" clId="Web-{494CB757-EC55-6E93-611F-155D5F3807AF}" dt="2023-11-28T16:03:17.955" v="410" actId="20577"/>
        <pc:sldMkLst>
          <pc:docMk/>
          <pc:sldMk cId="4242440859" sldId="303"/>
        </pc:sldMkLst>
        <pc:spChg chg="mod">
          <ac:chgData name="Monica Shepherd" userId="S::mshepherd@carmel.bhcet.org.uk::4deaa021-1c65-4c5b-9789-4f10d603444e" providerId="AD" clId="Web-{494CB757-EC55-6E93-611F-155D5F3807AF}" dt="2023-11-28T16:03:17.955" v="410" actId="20577"/>
          <ac:spMkLst>
            <pc:docMk/>
            <pc:sldMk cId="4242440859" sldId="303"/>
            <ac:spMk id="2" creationId="{4116DF78-CEB3-341B-8D65-E443D786C24F}"/>
          </ac:spMkLst>
        </pc:spChg>
      </pc:sldChg>
      <pc:sldChg chg="modSp">
        <pc:chgData name="Monica Shepherd" userId="S::mshepherd@carmel.bhcet.org.uk::4deaa021-1c65-4c5b-9789-4f10d603444e" providerId="AD" clId="Web-{494CB757-EC55-6E93-611F-155D5F3807AF}" dt="2023-11-28T16:03:36.721" v="419" actId="20577"/>
        <pc:sldMkLst>
          <pc:docMk/>
          <pc:sldMk cId="4234762058" sldId="304"/>
        </pc:sldMkLst>
        <pc:spChg chg="mod">
          <ac:chgData name="Monica Shepherd" userId="S::mshepherd@carmel.bhcet.org.uk::4deaa021-1c65-4c5b-9789-4f10d603444e" providerId="AD" clId="Web-{494CB757-EC55-6E93-611F-155D5F3807AF}" dt="2023-11-28T16:03:36.721" v="419" actId="20577"/>
          <ac:spMkLst>
            <pc:docMk/>
            <pc:sldMk cId="4234762058" sldId="304"/>
            <ac:spMk id="2" creationId="{CEE0FF0C-223F-0043-3C15-C43984649A72}"/>
          </ac:spMkLst>
        </pc:spChg>
      </pc:sldChg>
      <pc:sldChg chg="modSp">
        <pc:chgData name="Monica Shepherd" userId="S::mshepherd@carmel.bhcet.org.uk::4deaa021-1c65-4c5b-9789-4f10d603444e" providerId="AD" clId="Web-{494CB757-EC55-6E93-611F-155D5F3807AF}" dt="2023-11-28T16:00:23.090" v="384" actId="20577"/>
        <pc:sldMkLst>
          <pc:docMk/>
          <pc:sldMk cId="1690110211" sldId="305"/>
        </pc:sldMkLst>
        <pc:spChg chg="mod">
          <ac:chgData name="Monica Shepherd" userId="S::mshepherd@carmel.bhcet.org.uk::4deaa021-1c65-4c5b-9789-4f10d603444e" providerId="AD" clId="Web-{494CB757-EC55-6E93-611F-155D5F3807AF}" dt="2023-11-28T16:00:23.090" v="384" actId="20577"/>
          <ac:spMkLst>
            <pc:docMk/>
            <pc:sldMk cId="1690110211" sldId="305"/>
            <ac:spMk id="2" creationId="{B2B7DE61-E443-18F5-8E7A-F19EDD168F1D}"/>
          </ac:spMkLst>
        </pc:spChg>
      </pc:sldChg>
      <pc:sldChg chg="modSp del">
        <pc:chgData name="Monica Shepherd" userId="S::mshepherd@carmel.bhcet.org.uk::4deaa021-1c65-4c5b-9789-4f10d603444e" providerId="AD" clId="Web-{494CB757-EC55-6E93-611F-155D5F3807AF}" dt="2023-11-28T16:00:02.121" v="361"/>
        <pc:sldMkLst>
          <pc:docMk/>
          <pc:sldMk cId="4039520820" sldId="306"/>
        </pc:sldMkLst>
        <pc:spChg chg="mod">
          <ac:chgData name="Monica Shepherd" userId="S::mshepherd@carmel.bhcet.org.uk::4deaa021-1c65-4c5b-9789-4f10d603444e" providerId="AD" clId="Web-{494CB757-EC55-6E93-611F-155D5F3807AF}" dt="2023-11-28T15:59:34.855" v="359" actId="20577"/>
          <ac:spMkLst>
            <pc:docMk/>
            <pc:sldMk cId="4039520820" sldId="306"/>
            <ac:spMk id="2" creationId="{9A2B21D8-62EA-27C8-D587-281D21143C17}"/>
          </ac:spMkLst>
        </pc:spChg>
        <pc:spChg chg="mod">
          <ac:chgData name="Monica Shepherd" userId="S::mshepherd@carmel.bhcet.org.uk::4deaa021-1c65-4c5b-9789-4f10d603444e" providerId="AD" clId="Web-{494CB757-EC55-6E93-611F-155D5F3807AF}" dt="2023-11-28T15:59:32.229" v="358" actId="20577"/>
          <ac:spMkLst>
            <pc:docMk/>
            <pc:sldMk cId="4039520820" sldId="306"/>
            <ac:spMk id="3" creationId="{A4D4935E-BF7B-C3AA-5A40-6D044D501829}"/>
          </ac:spMkLst>
        </pc:spChg>
      </pc:sldChg>
      <pc:sldChg chg="modSp new">
        <pc:chgData name="Monica Shepherd" userId="S::mshepherd@carmel.bhcet.org.uk::4deaa021-1c65-4c5b-9789-4f10d603444e" providerId="AD" clId="Web-{494CB757-EC55-6E93-611F-155D5F3807AF}" dt="2023-11-28T15:54:22.595" v="209" actId="20577"/>
        <pc:sldMkLst>
          <pc:docMk/>
          <pc:sldMk cId="3310360528" sldId="307"/>
        </pc:sldMkLst>
        <pc:spChg chg="mod">
          <ac:chgData name="Monica Shepherd" userId="S::mshepherd@carmel.bhcet.org.uk::4deaa021-1c65-4c5b-9789-4f10d603444e" providerId="AD" clId="Web-{494CB757-EC55-6E93-611F-155D5F3807AF}" dt="2023-11-28T15:54:22.595" v="209" actId="20577"/>
          <ac:spMkLst>
            <pc:docMk/>
            <pc:sldMk cId="3310360528" sldId="307"/>
            <ac:spMk id="2" creationId="{59872FEC-8E9E-E0E2-972C-8CF78A14D8DA}"/>
          </ac:spMkLst>
        </pc:spChg>
        <pc:spChg chg="mod">
          <ac:chgData name="Monica Shepherd" userId="S::mshepherd@carmel.bhcet.org.uk::4deaa021-1c65-4c5b-9789-4f10d603444e" providerId="AD" clId="Web-{494CB757-EC55-6E93-611F-155D5F3807AF}" dt="2023-11-28T15:54:03.688" v="203" actId="20577"/>
          <ac:spMkLst>
            <pc:docMk/>
            <pc:sldMk cId="3310360528" sldId="307"/>
            <ac:spMk id="3" creationId="{08B1381B-8851-2595-B1BB-494005D2B869}"/>
          </ac:spMkLst>
        </pc:spChg>
      </pc:sldChg>
      <pc:sldChg chg="modSp add del replId">
        <pc:chgData name="Monica Shepherd" userId="S::mshepherd@carmel.bhcet.org.uk::4deaa021-1c65-4c5b-9789-4f10d603444e" providerId="AD" clId="Web-{494CB757-EC55-6E93-611F-155D5F3807AF}" dt="2023-11-28T16:01:38.483" v="390"/>
        <pc:sldMkLst>
          <pc:docMk/>
          <pc:sldMk cId="1287762569" sldId="308"/>
        </pc:sldMkLst>
        <pc:spChg chg="mod">
          <ac:chgData name="Monica Shepherd" userId="S::mshepherd@carmel.bhcet.org.uk::4deaa021-1c65-4c5b-9789-4f10d603444e" providerId="AD" clId="Web-{494CB757-EC55-6E93-611F-155D5F3807AF}" dt="2023-11-28T16:01:30.249" v="389" actId="20577"/>
          <ac:spMkLst>
            <pc:docMk/>
            <pc:sldMk cId="1287762569" sldId="308"/>
            <ac:spMk id="11267" creationId="{1CCE91C9-13CA-4F27-BEB0-AE87138F01EE}"/>
          </ac:spMkLst>
        </pc:spChg>
      </pc:sldChg>
      <pc:sldChg chg="new del">
        <pc:chgData name="Monica Shepherd" userId="S::mshepherd@carmel.bhcet.org.uk::4deaa021-1c65-4c5b-9789-4f10d603444e" providerId="AD" clId="Web-{494CB757-EC55-6E93-611F-155D5F3807AF}" dt="2023-11-28T16:04:37.098" v="453"/>
        <pc:sldMkLst>
          <pc:docMk/>
          <pc:sldMk cId="3226015975" sldId="308"/>
        </pc:sldMkLst>
      </pc:sldChg>
      <pc:sldChg chg="modSp add replId">
        <pc:chgData name="Monica Shepherd" userId="S::mshepherd@carmel.bhcet.org.uk::4deaa021-1c65-4c5b-9789-4f10d603444e" providerId="AD" clId="Web-{494CB757-EC55-6E93-611F-155D5F3807AF}" dt="2023-11-28T16:06:45.977" v="520" actId="20577"/>
        <pc:sldMkLst>
          <pc:docMk/>
          <pc:sldMk cId="2535114351" sldId="309"/>
        </pc:sldMkLst>
        <pc:spChg chg="mod">
          <ac:chgData name="Monica Shepherd" userId="S::mshepherd@carmel.bhcet.org.uk::4deaa021-1c65-4c5b-9789-4f10d603444e" providerId="AD" clId="Web-{494CB757-EC55-6E93-611F-155D5F3807AF}" dt="2023-11-28T16:04:31.004" v="450" actId="20577"/>
          <ac:spMkLst>
            <pc:docMk/>
            <pc:sldMk cId="2535114351" sldId="309"/>
            <ac:spMk id="6" creationId="{64058476-208F-4A31-9032-81691660B840}"/>
          </ac:spMkLst>
        </pc:spChg>
        <pc:spChg chg="mod">
          <ac:chgData name="Monica Shepherd" userId="S::mshepherd@carmel.bhcet.org.uk::4deaa021-1c65-4c5b-9789-4f10d603444e" providerId="AD" clId="Web-{494CB757-EC55-6E93-611F-155D5F3807AF}" dt="2023-11-28T16:06:45.977" v="520" actId="20577"/>
          <ac:spMkLst>
            <pc:docMk/>
            <pc:sldMk cId="2535114351" sldId="309"/>
            <ac:spMk id="11267" creationId="{1CCE91C9-13CA-4F27-BEB0-AE87138F01EE}"/>
          </ac:spMkLst>
        </pc:spChg>
      </pc:sldChg>
    </pc:docChg>
  </pc:docChgLst>
  <pc:docChgLst>
    <pc:chgData name="Monica Shepherd" userId="S::mshepherd@carmel.bhcet.org.uk::4deaa021-1c65-4c5b-9789-4f10d603444e" providerId="AD" clId="Web-{A13932E9-E28A-714B-512A-84E113206638}"/>
    <pc:docChg chg="addSld delSld modSld">
      <pc:chgData name="Monica Shepherd" userId="S::mshepherd@carmel.bhcet.org.uk::4deaa021-1c65-4c5b-9789-4f10d603444e" providerId="AD" clId="Web-{A13932E9-E28A-714B-512A-84E113206638}" dt="2022-12-01T14:36:35.503" v="490" actId="20577"/>
      <pc:docMkLst>
        <pc:docMk/>
      </pc:docMkLst>
      <pc:sldChg chg="modSp">
        <pc:chgData name="Monica Shepherd" userId="S::mshepherd@carmel.bhcet.org.uk::4deaa021-1c65-4c5b-9789-4f10d603444e" providerId="AD" clId="Web-{A13932E9-E28A-714B-512A-84E113206638}" dt="2022-12-01T13:11:49.574" v="4" actId="20577"/>
        <pc:sldMkLst>
          <pc:docMk/>
          <pc:sldMk cId="916710985" sldId="256"/>
        </pc:sldMkLst>
        <pc:spChg chg="mod">
          <ac:chgData name="Monica Shepherd" userId="S::mshepherd@carmel.bhcet.org.uk::4deaa021-1c65-4c5b-9789-4f10d603444e" providerId="AD" clId="Web-{A13932E9-E28A-714B-512A-84E113206638}" dt="2022-12-01T13:11:49.574" v="4" actId="20577"/>
          <ac:spMkLst>
            <pc:docMk/>
            <pc:sldMk cId="916710985" sldId="256"/>
            <ac:spMk id="3" creationId="{00000000-0000-0000-0000-000000000000}"/>
          </ac:spMkLst>
        </pc:spChg>
      </pc:sldChg>
      <pc:sldChg chg="modSp">
        <pc:chgData name="Monica Shepherd" userId="S::mshepherd@carmel.bhcet.org.uk::4deaa021-1c65-4c5b-9789-4f10d603444e" providerId="AD" clId="Web-{A13932E9-E28A-714B-512A-84E113206638}" dt="2022-12-01T13:45:32.583" v="454" actId="20577"/>
        <pc:sldMkLst>
          <pc:docMk/>
          <pc:sldMk cId="0" sldId="258"/>
        </pc:sldMkLst>
        <pc:spChg chg="mod">
          <ac:chgData name="Monica Shepherd" userId="S::mshepherd@carmel.bhcet.org.uk::4deaa021-1c65-4c5b-9789-4f10d603444e" providerId="AD" clId="Web-{A13932E9-E28A-714B-512A-84E113206638}" dt="2022-12-01T13:33:17.469" v="317" actId="20577"/>
          <ac:spMkLst>
            <pc:docMk/>
            <pc:sldMk cId="0" sldId="258"/>
            <ac:spMk id="7" creationId="{F14EDEF5-8327-4F86-A7C5-63E67EA6B1BE}"/>
          </ac:spMkLst>
        </pc:spChg>
        <pc:spChg chg="mod">
          <ac:chgData name="Monica Shepherd" userId="S::mshepherd@carmel.bhcet.org.uk::4deaa021-1c65-4c5b-9789-4f10d603444e" providerId="AD" clId="Web-{A13932E9-E28A-714B-512A-84E113206638}" dt="2022-12-01T13:45:32.583" v="454" actId="20577"/>
          <ac:spMkLst>
            <pc:docMk/>
            <pc:sldMk cId="0" sldId="258"/>
            <ac:spMk id="3075" creationId="{556638FA-DEFC-42B4-9372-68BC922CC6A8}"/>
          </ac:spMkLst>
        </pc:spChg>
        <pc:cxnChg chg="mod">
          <ac:chgData name="Monica Shepherd" userId="S::mshepherd@carmel.bhcet.org.uk::4deaa021-1c65-4c5b-9789-4f10d603444e" providerId="AD" clId="Web-{A13932E9-E28A-714B-512A-84E113206638}" dt="2022-12-01T13:32:41.187" v="315" actId="14100"/>
          <ac:cxnSpMkLst>
            <pc:docMk/>
            <pc:sldMk cId="0" sldId="258"/>
            <ac:cxnSpMk id="5" creationId="{A1CD3CD0-64B8-46F0-BF44-BBDC57D226BF}"/>
          </ac:cxnSpMkLst>
        </pc:cxnChg>
      </pc:sldChg>
      <pc:sldChg chg="modSp">
        <pc:chgData name="Monica Shepherd" userId="S::mshepherd@carmel.bhcet.org.uk::4deaa021-1c65-4c5b-9789-4f10d603444e" providerId="AD" clId="Web-{A13932E9-E28A-714B-512A-84E113206638}" dt="2022-12-01T14:36:35.503" v="490" actId="20577"/>
        <pc:sldMkLst>
          <pc:docMk/>
          <pc:sldMk cId="0" sldId="286"/>
        </pc:sldMkLst>
        <pc:spChg chg="mod">
          <ac:chgData name="Monica Shepherd" userId="S::mshepherd@carmel.bhcet.org.uk::4deaa021-1c65-4c5b-9789-4f10d603444e" providerId="AD" clId="Web-{A13932E9-E28A-714B-512A-84E113206638}" dt="2022-12-01T14:36:16.721" v="486" actId="14100"/>
          <ac:spMkLst>
            <pc:docMk/>
            <pc:sldMk cId="0" sldId="286"/>
            <ac:spMk id="3" creationId="{D2372A9E-D6A0-4C63-9CBB-3719B2EE47B3}"/>
          </ac:spMkLst>
        </pc:spChg>
        <pc:spChg chg="mod">
          <ac:chgData name="Monica Shepherd" userId="S::mshepherd@carmel.bhcet.org.uk::4deaa021-1c65-4c5b-9789-4f10d603444e" providerId="AD" clId="Web-{A13932E9-E28A-714B-512A-84E113206638}" dt="2022-12-01T14:36:35.503" v="490" actId="20577"/>
          <ac:spMkLst>
            <pc:docMk/>
            <pc:sldMk cId="0" sldId="286"/>
            <ac:spMk id="9219" creationId="{ECD6F678-8D62-45A0-9DED-AA952F4132D7}"/>
          </ac:spMkLst>
        </pc:spChg>
        <pc:cxnChg chg="mod">
          <ac:chgData name="Monica Shepherd" userId="S::mshepherd@carmel.bhcet.org.uk::4deaa021-1c65-4c5b-9789-4f10d603444e" providerId="AD" clId="Web-{A13932E9-E28A-714B-512A-84E113206638}" dt="2022-12-01T14:36:25.581" v="488" actId="14100"/>
          <ac:cxnSpMkLst>
            <pc:docMk/>
            <pc:sldMk cId="0" sldId="286"/>
            <ac:cxnSpMk id="8" creationId="{530C5937-5F79-4B09-88ED-2D9A13C424CA}"/>
          </ac:cxnSpMkLst>
        </pc:cxnChg>
      </pc:sldChg>
      <pc:sldChg chg="modSp del">
        <pc:chgData name="Monica Shepherd" userId="S::mshepherd@carmel.bhcet.org.uk::4deaa021-1c65-4c5b-9789-4f10d603444e" providerId="AD" clId="Web-{A13932E9-E28A-714B-512A-84E113206638}" dt="2022-12-01T13:46:27.850" v="458"/>
        <pc:sldMkLst>
          <pc:docMk/>
          <pc:sldMk cId="0" sldId="292"/>
        </pc:sldMkLst>
        <pc:spChg chg="mod">
          <ac:chgData name="Monica Shepherd" userId="S::mshepherd@carmel.bhcet.org.uk::4deaa021-1c65-4c5b-9789-4f10d603444e" providerId="AD" clId="Web-{A13932E9-E28A-714B-512A-84E113206638}" dt="2022-12-01T13:28:08.320" v="268" actId="14100"/>
          <ac:spMkLst>
            <pc:docMk/>
            <pc:sldMk cId="0" sldId="292"/>
            <ac:spMk id="8" creationId="{254E5BDB-BC2D-4B5E-A581-12136E96FFA5}"/>
          </ac:spMkLst>
        </pc:spChg>
        <pc:cxnChg chg="mod">
          <ac:chgData name="Monica Shepherd" userId="S::mshepherd@carmel.bhcet.org.uk::4deaa021-1c65-4c5b-9789-4f10d603444e" providerId="AD" clId="Web-{A13932E9-E28A-714B-512A-84E113206638}" dt="2022-12-01T13:27:40.741" v="263" actId="14100"/>
          <ac:cxnSpMkLst>
            <pc:docMk/>
            <pc:sldMk cId="0" sldId="292"/>
            <ac:cxnSpMk id="9" creationId="{DE328E13-6FC1-4CE9-851B-D857BF29C68E}"/>
          </ac:cxnSpMkLst>
        </pc:cxnChg>
      </pc:sldChg>
      <pc:sldChg chg="modSp">
        <pc:chgData name="Monica Shepherd" userId="S::mshepherd@carmel.bhcet.org.uk::4deaa021-1c65-4c5b-9789-4f10d603444e" providerId="AD" clId="Web-{A13932E9-E28A-714B-512A-84E113206638}" dt="2022-12-01T13:49:27.011" v="477" actId="20577"/>
        <pc:sldMkLst>
          <pc:docMk/>
          <pc:sldMk cId="0" sldId="293"/>
        </pc:sldMkLst>
        <pc:spChg chg="mod">
          <ac:chgData name="Monica Shepherd" userId="S::mshepherd@carmel.bhcet.org.uk::4deaa021-1c65-4c5b-9789-4f10d603444e" providerId="AD" clId="Web-{A13932E9-E28A-714B-512A-84E113206638}" dt="2022-12-01T13:49:27.011" v="477" actId="20577"/>
          <ac:spMkLst>
            <pc:docMk/>
            <pc:sldMk cId="0" sldId="293"/>
            <ac:spMk id="6" creationId="{A19F05FC-6D9B-42D5-8BA9-83FAFDA2485E}"/>
          </ac:spMkLst>
        </pc:spChg>
      </pc:sldChg>
      <pc:sldChg chg="addSp modSp new">
        <pc:chgData name="Monica Shepherd" userId="S::mshepherd@carmel.bhcet.org.uk::4deaa021-1c65-4c5b-9789-4f10d603444e" providerId="AD" clId="Web-{A13932E9-E28A-714B-512A-84E113206638}" dt="2022-12-01T13:30:35.636" v="295" actId="14100"/>
        <pc:sldMkLst>
          <pc:docMk/>
          <pc:sldMk cId="3965571587" sldId="301"/>
        </pc:sldMkLst>
        <pc:spChg chg="mod">
          <ac:chgData name="Monica Shepherd" userId="S::mshepherd@carmel.bhcet.org.uk::4deaa021-1c65-4c5b-9789-4f10d603444e" providerId="AD" clId="Web-{A13932E9-E28A-714B-512A-84E113206638}" dt="2022-12-01T13:30:24.058" v="293" actId="20577"/>
          <ac:spMkLst>
            <pc:docMk/>
            <pc:sldMk cId="3965571587" sldId="301"/>
            <ac:spMk id="2" creationId="{ED1065FB-F4F6-9CEC-368E-6E92165B5A03}"/>
          </ac:spMkLst>
        </pc:spChg>
        <pc:spChg chg="mod">
          <ac:chgData name="Monica Shepherd" userId="S::mshepherd@carmel.bhcet.org.uk::4deaa021-1c65-4c5b-9789-4f10d603444e" providerId="AD" clId="Web-{A13932E9-E28A-714B-512A-84E113206638}" dt="2022-12-01T13:20:50.136" v="222" actId="20577"/>
          <ac:spMkLst>
            <pc:docMk/>
            <pc:sldMk cId="3965571587" sldId="301"/>
            <ac:spMk id="3" creationId="{836416FB-AF52-26FD-887C-AEE208F7ECAF}"/>
          </ac:spMkLst>
        </pc:spChg>
        <pc:spChg chg="add mod">
          <ac:chgData name="Monica Shepherd" userId="S::mshepherd@carmel.bhcet.org.uk::4deaa021-1c65-4c5b-9789-4f10d603444e" providerId="AD" clId="Web-{A13932E9-E28A-714B-512A-84E113206638}" dt="2022-12-01T13:20:10.416" v="213" actId="20577"/>
          <ac:spMkLst>
            <pc:docMk/>
            <pc:sldMk cId="3965571587" sldId="301"/>
            <ac:spMk id="4" creationId="{A2F9DC70-C2D6-9851-EFCA-3BF35ED2B7F5}"/>
          </ac:spMkLst>
        </pc:spChg>
        <pc:cxnChg chg="add mod">
          <ac:chgData name="Monica Shepherd" userId="S::mshepherd@carmel.bhcet.org.uk::4deaa021-1c65-4c5b-9789-4f10d603444e" providerId="AD" clId="Web-{A13932E9-E28A-714B-512A-84E113206638}" dt="2022-12-01T13:30:35.636" v="295" actId="14100"/>
          <ac:cxnSpMkLst>
            <pc:docMk/>
            <pc:sldMk cId="3965571587" sldId="301"/>
            <ac:cxnSpMk id="6" creationId="{FDA812BB-D132-059E-E34B-7AE346803E43}"/>
          </ac:cxnSpMkLst>
        </pc:cxnChg>
      </pc:sldChg>
      <pc:sldChg chg="addSp modSp new">
        <pc:chgData name="Monica Shepherd" userId="S::mshepherd@carmel.bhcet.org.uk::4deaa021-1c65-4c5b-9789-4f10d603444e" providerId="AD" clId="Web-{A13932E9-E28A-714B-512A-84E113206638}" dt="2022-12-01T13:46:13.396" v="457" actId="20577"/>
        <pc:sldMkLst>
          <pc:docMk/>
          <pc:sldMk cId="1298942105" sldId="302"/>
        </pc:sldMkLst>
        <pc:spChg chg="mod">
          <ac:chgData name="Monica Shepherd" userId="S::mshepherd@carmel.bhcet.org.uk::4deaa021-1c65-4c5b-9789-4f10d603444e" providerId="AD" clId="Web-{A13932E9-E28A-714B-512A-84E113206638}" dt="2022-12-01T13:46:13.396" v="457" actId="20577"/>
          <ac:spMkLst>
            <pc:docMk/>
            <pc:sldMk cId="1298942105" sldId="302"/>
            <ac:spMk id="2" creationId="{EAF526CD-A1DA-A7B1-C107-3AB9E6B9B366}"/>
          </ac:spMkLst>
        </pc:spChg>
        <pc:spChg chg="mod">
          <ac:chgData name="Monica Shepherd" userId="S::mshepherd@carmel.bhcet.org.uk::4deaa021-1c65-4c5b-9789-4f10d603444e" providerId="AD" clId="Web-{A13932E9-E28A-714B-512A-84E113206638}" dt="2022-12-01T13:22:17.295" v="234" actId="20577"/>
          <ac:spMkLst>
            <pc:docMk/>
            <pc:sldMk cId="1298942105" sldId="302"/>
            <ac:spMk id="3" creationId="{F9FCB7D4-20BB-0422-07AA-F1C97F138D79}"/>
          </ac:spMkLst>
        </pc:spChg>
        <pc:spChg chg="add mod">
          <ac:chgData name="Monica Shepherd" userId="S::mshepherd@carmel.bhcet.org.uk::4deaa021-1c65-4c5b-9789-4f10d603444e" providerId="AD" clId="Web-{A13932E9-E28A-714B-512A-84E113206638}" dt="2022-12-01T13:19:44.994" v="201" actId="20577"/>
          <ac:spMkLst>
            <pc:docMk/>
            <pc:sldMk cId="1298942105" sldId="302"/>
            <ac:spMk id="4" creationId="{76D56A0F-18C6-E1AE-A32C-802C6C330B96}"/>
          </ac:spMkLst>
        </pc:spChg>
        <pc:cxnChg chg="add mod">
          <ac:chgData name="Monica Shepherd" userId="S::mshepherd@carmel.bhcet.org.uk::4deaa021-1c65-4c5b-9789-4f10d603444e" providerId="AD" clId="Web-{A13932E9-E28A-714B-512A-84E113206638}" dt="2022-12-01T13:46:11.146" v="456" actId="14100"/>
          <ac:cxnSpMkLst>
            <pc:docMk/>
            <pc:sldMk cId="1298942105" sldId="302"/>
            <ac:cxnSpMk id="6" creationId="{F4071E97-6473-E949-9E43-59A9F72AAA5E}"/>
          </ac:cxnSpMkLst>
        </pc:cxnChg>
      </pc:sldChg>
      <pc:sldChg chg="modSp new">
        <pc:chgData name="Monica Shepherd" userId="S::mshepherd@carmel.bhcet.org.uk::4deaa021-1c65-4c5b-9789-4f10d603444e" providerId="AD" clId="Web-{A13932E9-E28A-714B-512A-84E113206638}" dt="2022-12-01T13:24:46.674" v="247" actId="20577"/>
        <pc:sldMkLst>
          <pc:docMk/>
          <pc:sldMk cId="2478985741" sldId="303"/>
        </pc:sldMkLst>
        <pc:spChg chg="mod">
          <ac:chgData name="Monica Shepherd" userId="S::mshepherd@carmel.bhcet.org.uk::4deaa021-1c65-4c5b-9789-4f10d603444e" providerId="AD" clId="Web-{A13932E9-E28A-714B-512A-84E113206638}" dt="2022-12-01T13:24:46.674" v="247" actId="20577"/>
          <ac:spMkLst>
            <pc:docMk/>
            <pc:sldMk cId="2478985741" sldId="303"/>
            <ac:spMk id="2" creationId="{563C7A24-C167-0CCA-D2DE-2191D8669E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D68CB9-610D-344F-AF1B-F68DCB3453A0}"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289E3-574E-7543-8993-691DDB8D827B}" type="slidenum">
              <a:rPr lang="en-US" smtClean="0"/>
              <a:t>‹#›</a:t>
            </a:fld>
            <a:endParaRPr lang="en-US"/>
          </a:p>
        </p:txBody>
      </p:sp>
    </p:spTree>
    <p:extLst>
      <p:ext uri="{BB962C8B-B14F-4D97-AF65-F5344CB8AC3E}">
        <p14:creationId xmlns:p14="http://schemas.microsoft.com/office/powerpoint/2010/main" val="722245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665127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5213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3000939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DAF1EB4-F472-4602-AC63-C25E1F9EE2B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33949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DAF1EB4-F472-4602-AC63-C25E1F9EE2B5}" type="datetimeFigureOut">
              <a:rPr lang="en-GB" smtClean="0"/>
              <a:t>30/11/2023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82481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DAF1EB4-F472-4602-AC63-C25E1F9EE2B5}"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59527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DAF1EB4-F472-4602-AC63-C25E1F9EE2B5}" type="datetimeFigureOut">
              <a:rPr lang="en-GB" smtClean="0"/>
              <a:t>30/11/2023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89856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AF1EB4-F472-4602-AC63-C25E1F9EE2B5}" type="datetimeFigureOut">
              <a:rPr lang="en-GB" smtClean="0"/>
              <a:t>30/11/2023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92719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AF1EB4-F472-4602-AC63-C25E1F9EE2B5}" type="datetimeFigureOut">
              <a:rPr lang="en-GB" smtClean="0"/>
              <a:t>30/11/2023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460383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159333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DAF1EB4-F472-4602-AC63-C25E1F9EE2B5}" type="datetimeFigureOut">
              <a:rPr lang="en-GB" smtClean="0"/>
              <a:t>30/11/2023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FC62EF-549E-450B-AC97-E23285B73974}" type="slidenum">
              <a:rPr lang="en-GB" smtClean="0"/>
              <a:t>‹#›</a:t>
            </a:fld>
            <a:endParaRPr lang="en-GB"/>
          </a:p>
        </p:txBody>
      </p:sp>
    </p:spTree>
    <p:extLst>
      <p:ext uri="{BB962C8B-B14F-4D97-AF65-F5344CB8AC3E}">
        <p14:creationId xmlns:p14="http://schemas.microsoft.com/office/powerpoint/2010/main" val="274123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F1EB4-F472-4602-AC63-C25E1F9EE2B5}" type="datetimeFigureOut">
              <a:rPr lang="en-GB" smtClean="0"/>
              <a:t>30/11/2023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FC62EF-549E-450B-AC97-E23285B73974}" type="slidenum">
              <a:rPr lang="en-GB" smtClean="0"/>
              <a:t>‹#›</a:t>
            </a:fld>
            <a:endParaRPr lang="en-GB"/>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77219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teaching-vacancies.service.gov.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www.newcastle.gov.uk/services/jobs-and-careers" TargetMode="External"/><Relationship Id="rId7" Type="http://schemas.openxmlformats.org/officeDocument/2006/relationships/image" Target="../media/image13.png"/><Relationship Id="rId2" Type="http://schemas.openxmlformats.org/officeDocument/2006/relationships/hyperlink" Target="https://www.durham.gov.uk/article/2087/Newly-qualified-and-supply-teacher-services"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bhcet.org.uk/vacancie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fipSEmdj3i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video" Target="https://www.youtube.com/embed/fipSEmdj3i0"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catholiceducation.org.uk/schools/application-form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teach.com/" TargetMode="External"/><Relationship Id="rId2" Type="http://schemas.openxmlformats.org/officeDocument/2006/relationships/hyperlink" Target="http://www.tesjobs.co.uk/" TargetMode="External"/><Relationship Id="rId1" Type="http://schemas.openxmlformats.org/officeDocument/2006/relationships/slideLayout" Target="../slideLayouts/slideLayout2.xml"/><Relationship Id="rId4" Type="http://schemas.openxmlformats.org/officeDocument/2006/relationships/hyperlink" Target="http://www.durham.gov.uk/article/2087/Newly-qualified-and-supply-teacher-servic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iddlesbrough-diocese.org.uk" TargetMode="External"/><Relationship Id="rId2" Type="http://schemas.openxmlformats.org/officeDocument/2006/relationships/hyperlink" Target="http://www.rcdhn.org.uk/" TargetMode="External"/><Relationship Id="rId1" Type="http://schemas.openxmlformats.org/officeDocument/2006/relationships/slideLayout" Target="../slideLayouts/slideLayout2.xml"/><Relationship Id="rId5" Type="http://schemas.openxmlformats.org/officeDocument/2006/relationships/hyperlink" Target="http://www.newcastleanglican.org.uk" TargetMode="External"/><Relationship Id="rId4" Type="http://schemas.openxmlformats.org/officeDocument/2006/relationships/hyperlink" Target="http://www.durhamdiocese.org.uk"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393065"/>
            <a:ext cx="12122727" cy="1022466"/>
          </a:xfrm>
        </p:spPr>
        <p:txBody>
          <a:bodyPr vert="horz" lIns="91440" tIns="45720" rIns="91440" bIns="45720" rtlCol="0" anchor="t">
            <a:noAutofit/>
          </a:bodyPr>
          <a:lstStyle/>
          <a:p>
            <a:r>
              <a:rPr lang="en-GB" sz="4000" b="1" spc="300" dirty="0">
                <a:solidFill>
                  <a:srgbClr val="FFC000"/>
                </a:solidFill>
              </a:rPr>
              <a:t>Applications and Interviews</a:t>
            </a:r>
          </a:p>
          <a:p>
            <a:r>
              <a:rPr lang="en-GB" sz="2800" spc="300" dirty="0">
                <a:solidFill>
                  <a:schemeClr val="bg1"/>
                </a:solidFill>
              </a:rPr>
              <a:t>30th November 2023</a:t>
            </a:r>
            <a:endParaRPr lang="en-GB" sz="2800" spc="300" dirty="0">
              <a:solidFill>
                <a:schemeClr val="bg1"/>
              </a:solidFill>
              <a:cs typeface="Calibri"/>
            </a:endParaRPr>
          </a:p>
        </p:txBody>
      </p:sp>
    </p:spTree>
    <p:extLst>
      <p:ext uri="{BB962C8B-B14F-4D97-AF65-F5344CB8AC3E}">
        <p14:creationId xmlns:p14="http://schemas.microsoft.com/office/powerpoint/2010/main" val="91671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Linkedin">
            <a:extLst>
              <a:ext uri="{FF2B5EF4-FFF2-40B4-BE49-F238E27FC236}">
                <a16:creationId xmlns:a16="http://schemas.microsoft.com/office/drawing/2014/main" id="{45AB9910-2D7A-4376-8DD5-74D342688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33" r="17061"/>
          <a:stretch>
            <a:fillRect/>
          </a:stretch>
        </p:blipFill>
        <p:spPr bwMode="auto">
          <a:xfrm>
            <a:off x="868724" y="1402461"/>
            <a:ext cx="10668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2">
            <a:extLst>
              <a:ext uri="{FF2B5EF4-FFF2-40B4-BE49-F238E27FC236}">
                <a16:creationId xmlns:a16="http://schemas.microsoft.com/office/drawing/2014/main" id="{7093F037-0E00-4D52-B83B-A402C22F285C}"/>
              </a:ext>
            </a:extLst>
          </p:cNvPr>
          <p:cNvSpPr>
            <a:spLocks noGrp="1"/>
          </p:cNvSpPr>
          <p:nvPr>
            <p:ph type="title"/>
          </p:nvPr>
        </p:nvSpPr>
        <p:spPr>
          <a:xfrm>
            <a:off x="838200" y="365125"/>
            <a:ext cx="10515600" cy="1325563"/>
          </a:xfrm>
        </p:spPr>
        <p:txBody>
          <a:bodyPr/>
          <a:lstStyle/>
          <a:p>
            <a:r>
              <a:rPr lang="en-US" b="1" dirty="0">
                <a:latin typeface="Tw Cen MT"/>
              </a:rPr>
              <a:t>LinkedIn.</a:t>
            </a:r>
            <a:endParaRPr lang="en-GB" b="1" dirty="0">
              <a:latin typeface="Tw Cen MT" panose="020B0602020104020603" pitchFamily="34" charset="0"/>
            </a:endParaRPr>
          </a:p>
        </p:txBody>
      </p:sp>
      <p:cxnSp>
        <p:nvCxnSpPr>
          <p:cNvPr id="8" name="Straight Connector 7">
            <a:extLst>
              <a:ext uri="{FF2B5EF4-FFF2-40B4-BE49-F238E27FC236}">
                <a16:creationId xmlns:a16="http://schemas.microsoft.com/office/drawing/2014/main" id="{A26B4119-2999-4735-8FBF-709D3C9A3C0C}"/>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12292" name="Picture 4">
            <a:extLst>
              <a:ext uri="{FF2B5EF4-FFF2-40B4-BE49-F238E27FC236}">
                <a16:creationId xmlns:a16="http://schemas.microsoft.com/office/drawing/2014/main" id="{B5560064-D713-49E6-9371-42EB6BC7DF51}"/>
              </a:ext>
            </a:extLst>
          </p:cNvPr>
          <p:cNvPicPr>
            <a:picLocks noChangeAspect="1"/>
          </p:cNvPicPr>
          <p:nvPr/>
        </p:nvPicPr>
        <p:blipFill>
          <a:blip r:embed="rId3">
            <a:extLst>
              <a:ext uri="{28A0092B-C50C-407E-A947-70E740481C1C}">
                <a14:useLocalDpi xmlns:a14="http://schemas.microsoft.com/office/drawing/2010/main" val="0"/>
              </a:ext>
            </a:extLst>
          </a:blip>
          <a:srcRect l="14166" t="7037" r="37500" b="9259"/>
          <a:stretch>
            <a:fillRect/>
          </a:stretch>
        </p:blipFill>
        <p:spPr bwMode="auto">
          <a:xfrm>
            <a:off x="3701026" y="354374"/>
            <a:ext cx="5493307" cy="535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Image result for Linkedin">
            <a:extLst>
              <a:ext uri="{FF2B5EF4-FFF2-40B4-BE49-F238E27FC236}">
                <a16:creationId xmlns:a16="http://schemas.microsoft.com/office/drawing/2014/main" id="{869330C7-3883-4133-BD72-738B37B31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33" r="17061"/>
          <a:stretch>
            <a:fillRect/>
          </a:stretch>
        </p:blipFill>
        <p:spPr bwMode="auto">
          <a:xfrm>
            <a:off x="868724" y="1402461"/>
            <a:ext cx="10668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BB61B220-32CE-4014-8878-75463F05726E}"/>
              </a:ext>
            </a:extLst>
          </p:cNvPr>
          <p:cNvSpPr>
            <a:spLocks noGrp="1"/>
          </p:cNvSpPr>
          <p:nvPr>
            <p:ph type="title"/>
          </p:nvPr>
        </p:nvSpPr>
        <p:spPr>
          <a:xfrm>
            <a:off x="838200" y="365125"/>
            <a:ext cx="10515600" cy="1325563"/>
          </a:xfrm>
        </p:spPr>
        <p:txBody>
          <a:bodyPr/>
          <a:lstStyle/>
          <a:p>
            <a:r>
              <a:rPr lang="en-US" b="1" dirty="0">
                <a:latin typeface="Tw Cen MT"/>
              </a:rPr>
              <a:t>LinkedIn.</a:t>
            </a:r>
            <a:endParaRPr lang="en-GB" b="1" dirty="0">
              <a:latin typeface="Tw Cen MT" panose="020B0602020104020603" pitchFamily="34" charset="0"/>
            </a:endParaRPr>
          </a:p>
        </p:txBody>
      </p:sp>
      <p:cxnSp>
        <p:nvCxnSpPr>
          <p:cNvPr id="6" name="Straight Connector 5">
            <a:extLst>
              <a:ext uri="{FF2B5EF4-FFF2-40B4-BE49-F238E27FC236}">
                <a16:creationId xmlns:a16="http://schemas.microsoft.com/office/drawing/2014/main" id="{01CE1ABC-F0E7-4FB8-9F54-AAB6049B3DC9}"/>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13316" name="Picture 4">
            <a:extLst>
              <a:ext uri="{FF2B5EF4-FFF2-40B4-BE49-F238E27FC236}">
                <a16:creationId xmlns:a16="http://schemas.microsoft.com/office/drawing/2014/main" id="{BEFB21C5-5462-4CAC-B261-0F9069A4F48C}"/>
              </a:ext>
            </a:extLst>
          </p:cNvPr>
          <p:cNvPicPr>
            <a:picLocks noChangeAspect="1"/>
          </p:cNvPicPr>
          <p:nvPr/>
        </p:nvPicPr>
        <p:blipFill>
          <a:blip r:embed="rId3">
            <a:extLst>
              <a:ext uri="{28A0092B-C50C-407E-A947-70E740481C1C}">
                <a14:useLocalDpi xmlns:a14="http://schemas.microsoft.com/office/drawing/2010/main" val="0"/>
              </a:ext>
            </a:extLst>
          </a:blip>
          <a:srcRect l="18333" t="7037" r="37083" b="7037"/>
          <a:stretch>
            <a:fillRect/>
          </a:stretch>
        </p:blipFill>
        <p:spPr bwMode="auto">
          <a:xfrm>
            <a:off x="3545974" y="365125"/>
            <a:ext cx="4851406" cy="525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a:extLst>
              <a:ext uri="{FF2B5EF4-FFF2-40B4-BE49-F238E27FC236}">
                <a16:creationId xmlns:a16="http://schemas.microsoft.com/office/drawing/2014/main" id="{66FB8EAF-5AD9-471E-B916-F94A58D36D61}"/>
              </a:ext>
            </a:extLst>
          </p:cNvPr>
          <p:cNvSpPr>
            <a:spLocks noGrp="1"/>
          </p:cNvSpPr>
          <p:nvPr>
            <p:ph idx="1"/>
          </p:nvPr>
        </p:nvSpPr>
        <p:spPr>
          <a:xfrm>
            <a:off x="838200" y="1518249"/>
            <a:ext cx="8839200" cy="3657600"/>
          </a:xfrm>
        </p:spPr>
        <p:txBody>
          <a:bodyPr>
            <a:normAutofit/>
          </a:bodyPr>
          <a:lstStyle/>
          <a:p>
            <a:pPr marL="0" indent="0">
              <a:buNone/>
            </a:pPr>
            <a:r>
              <a:rPr lang="en-GB" sz="3400" u="sng" dirty="0">
                <a:hlinkClick r:id="rId2"/>
              </a:rPr>
              <a:t>Find a job in teaching — Teaching Vacancies (teaching-vacancies.service.gov.uk)</a:t>
            </a:r>
            <a:endParaRPr lang="en-GB" sz="3400" dirty="0"/>
          </a:p>
          <a:p>
            <a:pPr marL="0" indent="0">
              <a:buNone/>
            </a:pPr>
            <a:endParaRPr lang="en-GB" altLang="en-US" sz="2400" dirty="0"/>
          </a:p>
          <a:p>
            <a:pPr marL="0" indent="0">
              <a:buNone/>
            </a:pPr>
            <a:endParaRPr lang="en-GB" altLang="en-US" sz="2400" dirty="0"/>
          </a:p>
        </p:txBody>
      </p:sp>
      <p:sp>
        <p:nvSpPr>
          <p:cNvPr id="6" name="Title 2">
            <a:extLst>
              <a:ext uri="{FF2B5EF4-FFF2-40B4-BE49-F238E27FC236}">
                <a16:creationId xmlns:a16="http://schemas.microsoft.com/office/drawing/2014/main" id="{EA0CD718-0140-44D0-96E5-A1C8F802F225}"/>
              </a:ext>
            </a:extLst>
          </p:cNvPr>
          <p:cNvSpPr>
            <a:spLocks noGrp="1"/>
          </p:cNvSpPr>
          <p:nvPr>
            <p:ph type="title"/>
          </p:nvPr>
        </p:nvSpPr>
        <p:spPr>
          <a:xfrm>
            <a:off x="838200" y="365125"/>
            <a:ext cx="10515600" cy="1325563"/>
          </a:xfrm>
        </p:spPr>
        <p:txBody>
          <a:bodyPr/>
          <a:lstStyle/>
          <a:p>
            <a:r>
              <a:rPr lang="en-US" b="1" dirty="0">
                <a:latin typeface="Tw Cen MT"/>
              </a:rPr>
              <a:t>DfE website.</a:t>
            </a:r>
            <a:endParaRPr lang="en-GB" b="1" dirty="0">
              <a:latin typeface="Tw Cen MT" panose="020B0602020104020603" pitchFamily="34" charset="0"/>
            </a:endParaRPr>
          </a:p>
        </p:txBody>
      </p:sp>
      <p:cxnSp>
        <p:nvCxnSpPr>
          <p:cNvPr id="7" name="Straight Connector 6">
            <a:extLst>
              <a:ext uri="{FF2B5EF4-FFF2-40B4-BE49-F238E27FC236}">
                <a16:creationId xmlns:a16="http://schemas.microsoft.com/office/drawing/2014/main" id="{AC8D25DE-BBC3-4456-8021-6C1046146024}"/>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D68C022-C140-4180-912B-0FC5A9D62FC9}"/>
              </a:ext>
            </a:extLst>
          </p:cNvPr>
          <p:cNvPicPr>
            <a:picLocks noChangeAspect="1"/>
          </p:cNvPicPr>
          <p:nvPr/>
        </p:nvPicPr>
        <p:blipFill>
          <a:blip r:embed="rId3"/>
          <a:stretch>
            <a:fillRect/>
          </a:stretch>
        </p:blipFill>
        <p:spPr>
          <a:xfrm>
            <a:off x="939567" y="2555631"/>
            <a:ext cx="5214399" cy="3090268"/>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a:extLst>
              <a:ext uri="{FF2B5EF4-FFF2-40B4-BE49-F238E27FC236}">
                <a16:creationId xmlns:a16="http://schemas.microsoft.com/office/drawing/2014/main" id="{074D2790-F5F7-48FA-905A-A3414F6057EF}"/>
              </a:ext>
            </a:extLst>
          </p:cNvPr>
          <p:cNvSpPr>
            <a:spLocks noGrp="1"/>
          </p:cNvSpPr>
          <p:nvPr>
            <p:ph idx="1"/>
          </p:nvPr>
        </p:nvSpPr>
        <p:spPr>
          <a:xfrm>
            <a:off x="838200" y="1494321"/>
            <a:ext cx="10515600" cy="4034024"/>
          </a:xfrm>
          <a:extLst>
            <a:ext uri="{909E8E84-426E-40dd-AFC4-6F175D3DCCD1}"/>
            <a:ext uri="{91240B29-F687-4f45-9708-019B960494DF}"/>
            <a:ext uri="{FAA26D3D-D897-4be2-8F04-BA451C77F1D7}"/>
          </a:extLst>
        </p:spPr>
        <p:txBody>
          <a:bodyPr vert="horz" lIns="91440" tIns="45720" rIns="91440" bIns="45720" rtlCol="0" anchor="t">
            <a:noAutofit/>
          </a:bodyPr>
          <a:lstStyle/>
          <a:p>
            <a:pPr marL="514350" indent="-514350">
              <a:buFont typeface="+mj-lt"/>
              <a:buAutoNum type="arabicPeriod"/>
              <a:defRPr/>
            </a:pPr>
            <a:r>
              <a:rPr lang="en-US" sz="2600" b="1" dirty="0">
                <a:latin typeface="Al Nile" pitchFamily="2" charset="-78"/>
                <a:ea typeface="MS PGothic"/>
                <a:cs typeface="Al Nile"/>
              </a:rPr>
              <a:t>Local Authority Teaching Pools.</a:t>
            </a:r>
            <a:endParaRPr lang="en-US" sz="2600" b="1" dirty="0">
              <a:latin typeface="Al Nile" pitchFamily="2" charset="-78"/>
              <a:ea typeface="MS PGothic" charset="0"/>
              <a:cs typeface="Al Nile" pitchFamily="2" charset="-78"/>
            </a:endParaRPr>
          </a:p>
          <a:p>
            <a:pPr marL="0" indent="0">
              <a:buNone/>
              <a:defRPr/>
            </a:pPr>
            <a:r>
              <a:rPr lang="en-US" sz="2400" dirty="0">
                <a:latin typeface="Al Nile" pitchFamily="2" charset="-78"/>
                <a:ea typeface="MS PGothic"/>
                <a:cs typeface="Al Nile"/>
              </a:rPr>
              <a:t>Durham LA, Newcastle LA or similar.</a:t>
            </a:r>
            <a:endParaRPr lang="en-US" sz="2400">
              <a:latin typeface="Al Nile" pitchFamily="2" charset="-78"/>
              <a:ea typeface="MS PGothic" charset="0"/>
              <a:cs typeface="Al Nile" pitchFamily="2" charset="-78"/>
            </a:endParaRPr>
          </a:p>
          <a:p>
            <a:pPr marL="1165225" indent="0">
              <a:buNone/>
              <a:defRPr/>
            </a:pPr>
            <a:r>
              <a:rPr lang="en-US" sz="2400" dirty="0">
                <a:latin typeface="Al Nile" pitchFamily="2" charset="-78"/>
                <a:ea typeface="MS PGothic" charset="0"/>
                <a:cs typeface="Al Nile" pitchFamily="2" charset="-78"/>
                <a:hlinkClick r:id="rId2"/>
              </a:rPr>
              <a:t>https://www.durham.gov.uk/article/2087/Newly-</a:t>
            </a:r>
            <a:br>
              <a:rPr lang="en-US" sz="2400" dirty="0">
                <a:latin typeface="Al Nile" pitchFamily="2" charset="-78"/>
                <a:ea typeface="MS PGothic" charset="0"/>
                <a:cs typeface="Al Nile" pitchFamily="2" charset="-78"/>
                <a:hlinkClick r:id="rId2"/>
              </a:rPr>
            </a:br>
            <a:r>
              <a:rPr lang="en-US" sz="2400" dirty="0">
                <a:latin typeface="Al Nile" pitchFamily="2" charset="-78"/>
                <a:ea typeface="MS PGothic" charset="0"/>
                <a:cs typeface="Al Nile" pitchFamily="2" charset="-78"/>
                <a:hlinkClick r:id="rId2"/>
              </a:rPr>
              <a:t>qualified-and-supply-teacher-services</a:t>
            </a:r>
            <a:endParaRPr lang="en-US" sz="2400" dirty="0">
              <a:latin typeface="Al Nile" pitchFamily="2" charset="-78"/>
              <a:ea typeface="MS PGothic" charset="0"/>
              <a:cs typeface="Al Nile" pitchFamily="2" charset="-78"/>
            </a:endParaRPr>
          </a:p>
          <a:p>
            <a:pPr marL="1165225" indent="0">
              <a:buNone/>
              <a:defRPr/>
            </a:pPr>
            <a:r>
              <a:rPr lang="en-GB" altLang="en-US" sz="2400" dirty="0">
                <a:hlinkClick r:id="rId3"/>
              </a:rPr>
              <a:t>https://www.newcastle.gov.uk/services/jobs-and-careers</a:t>
            </a:r>
            <a:endParaRPr lang="en-US" sz="2400" dirty="0">
              <a:latin typeface="Al Nile" pitchFamily="2" charset="-78"/>
              <a:ea typeface="MS PGothic" charset="0"/>
              <a:cs typeface="Al Nile" pitchFamily="2" charset="-78"/>
            </a:endParaRPr>
          </a:p>
          <a:p>
            <a:pPr marL="514350" indent="-514350">
              <a:buFont typeface="+mj-lt"/>
              <a:buAutoNum type="arabicPeriod" startAt="2"/>
              <a:defRPr/>
            </a:pPr>
            <a:r>
              <a:rPr lang="en-US" sz="2600" b="1" dirty="0">
                <a:latin typeface="Al Nile" pitchFamily="2" charset="-78"/>
                <a:ea typeface="MS PGothic"/>
                <a:cs typeface="Al Nile"/>
              </a:rPr>
              <a:t>Multi-Academy Trusts.</a:t>
            </a:r>
            <a:endParaRPr lang="en-US" sz="2600" b="1" dirty="0">
              <a:latin typeface="Al Nile" pitchFamily="2" charset="-78"/>
              <a:ea typeface="MS PGothic" charset="0"/>
              <a:cs typeface="Al Nile" pitchFamily="2" charset="-78"/>
            </a:endParaRPr>
          </a:p>
          <a:p>
            <a:pPr marL="1165225" indent="0">
              <a:buNone/>
              <a:defRPr/>
            </a:pPr>
            <a:r>
              <a:rPr lang="en-US" sz="2600" b="1" dirty="0">
                <a:latin typeface="Al Nile" pitchFamily="2" charset="-78"/>
                <a:ea typeface="MS PGothic" charset="0"/>
                <a:cs typeface="Al Nile" pitchFamily="2" charset="-78"/>
              </a:rPr>
              <a:t>Bishop Hogarth Catholic Education Trust Teaching Pool</a:t>
            </a:r>
            <a:br>
              <a:rPr lang="en-US" sz="2600" dirty="0">
                <a:latin typeface="Al Nile" pitchFamily="2" charset="-78"/>
                <a:ea typeface="MS PGothic" charset="0"/>
                <a:cs typeface="Al Nile" pitchFamily="2" charset="-78"/>
              </a:rPr>
            </a:br>
            <a:r>
              <a:rPr lang="en-US" sz="2400" dirty="0">
                <a:latin typeface="Al Nile" pitchFamily="2" charset="-78"/>
                <a:ea typeface="MS PGothic" charset="0"/>
                <a:cs typeface="Al Nile" pitchFamily="2" charset="-78"/>
              </a:rPr>
              <a:t>Carmel College, The Headlands, Darlington</a:t>
            </a:r>
          </a:p>
          <a:p>
            <a:pPr marL="1165225" indent="0">
              <a:buNone/>
              <a:defRPr/>
            </a:pPr>
            <a:r>
              <a:rPr lang="en-US" sz="2400" dirty="0">
                <a:solidFill>
                  <a:srgbClr val="0070C0"/>
                </a:solidFill>
                <a:latin typeface="Al Nile" pitchFamily="2" charset="-78"/>
                <a:ea typeface="MS PGothic" charset="0"/>
                <a:cs typeface="Al Nile" pitchFamily="2" charset="-78"/>
                <a:hlinkClick r:id="rId4"/>
              </a:rPr>
              <a:t>https://bhcet.org.uk/vacancies/</a:t>
            </a:r>
            <a:r>
              <a:rPr lang="en-US" sz="2400" dirty="0">
                <a:solidFill>
                  <a:srgbClr val="0070C0"/>
                </a:solidFill>
                <a:latin typeface="Al Nile" pitchFamily="2" charset="-78"/>
                <a:ea typeface="MS PGothic" charset="0"/>
                <a:cs typeface="Al Nile" pitchFamily="2" charset="-78"/>
              </a:rPr>
              <a:t> </a:t>
            </a:r>
          </a:p>
          <a:p>
            <a:pPr marL="0" indent="0">
              <a:buNone/>
              <a:defRPr/>
            </a:pPr>
            <a:endParaRPr lang="en-US" sz="2500" dirty="0">
              <a:ea typeface="MS PGothic" charset="0"/>
            </a:endParaRPr>
          </a:p>
          <a:p>
            <a:pPr marL="0" indent="0">
              <a:buNone/>
              <a:defRPr/>
            </a:pPr>
            <a:endParaRPr lang="en-GB" sz="2500" dirty="0">
              <a:ea typeface="MS PGothic" charset="0"/>
            </a:endParaRPr>
          </a:p>
        </p:txBody>
      </p:sp>
      <p:sp>
        <p:nvSpPr>
          <p:cNvPr id="6" name="Title 2">
            <a:extLst>
              <a:ext uri="{FF2B5EF4-FFF2-40B4-BE49-F238E27FC236}">
                <a16:creationId xmlns:a16="http://schemas.microsoft.com/office/drawing/2014/main" id="{E2393652-1FB3-4946-AA96-4C1525947446}"/>
              </a:ext>
            </a:extLst>
          </p:cNvPr>
          <p:cNvSpPr>
            <a:spLocks noGrp="1"/>
          </p:cNvSpPr>
          <p:nvPr>
            <p:ph type="title"/>
          </p:nvPr>
        </p:nvSpPr>
        <p:spPr>
          <a:xfrm>
            <a:off x="838200" y="365125"/>
            <a:ext cx="10515600" cy="1325563"/>
          </a:xfrm>
        </p:spPr>
        <p:txBody>
          <a:bodyPr/>
          <a:lstStyle/>
          <a:p>
            <a:r>
              <a:rPr lang="en-US" b="1" dirty="0">
                <a:latin typeface="Tw Cen MT"/>
              </a:rPr>
              <a:t>Teaching pools.</a:t>
            </a:r>
            <a:endParaRPr lang="en-GB" b="1" dirty="0">
              <a:latin typeface="Tw Cen MT" panose="020B0602020104020603" pitchFamily="34" charset="0"/>
            </a:endParaRPr>
          </a:p>
        </p:txBody>
      </p:sp>
      <p:cxnSp>
        <p:nvCxnSpPr>
          <p:cNvPr id="7" name="Straight Connector 6">
            <a:extLst>
              <a:ext uri="{FF2B5EF4-FFF2-40B4-BE49-F238E27FC236}">
                <a16:creationId xmlns:a16="http://schemas.microsoft.com/office/drawing/2014/main" id="{D4F4251D-DD85-498F-B5DD-BFC9EF437C62}"/>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01B8D5E-E459-482C-857C-8C85454B2A33}"/>
              </a:ext>
            </a:extLst>
          </p:cNvPr>
          <p:cNvPicPr>
            <a:picLocks noChangeAspect="1"/>
          </p:cNvPicPr>
          <p:nvPr/>
        </p:nvPicPr>
        <p:blipFill>
          <a:blip r:embed="rId5"/>
          <a:stretch>
            <a:fillRect/>
          </a:stretch>
        </p:blipFill>
        <p:spPr>
          <a:xfrm>
            <a:off x="8617832" y="441420"/>
            <a:ext cx="3133482" cy="2602032"/>
          </a:xfrm>
          <a:prstGeom prst="rect">
            <a:avLst/>
          </a:prstGeom>
          <a:ln>
            <a:noFill/>
          </a:ln>
          <a:effectLst>
            <a:outerShdw blurRad="292100" dist="139700" dir="2700000" algn="tl" rotWithShape="0">
              <a:srgbClr val="333333">
                <a:alpha val="65000"/>
              </a:srgbClr>
            </a:outerShdw>
          </a:effectLst>
        </p:spPr>
      </p:pic>
      <p:pic>
        <p:nvPicPr>
          <p:cNvPr id="1026" name="Picture 2" descr="Home">
            <a:extLst>
              <a:ext uri="{FF2B5EF4-FFF2-40B4-BE49-F238E27FC236}">
                <a16:creationId xmlns:a16="http://schemas.microsoft.com/office/drawing/2014/main" id="{F7C00BE9-45CE-4591-A932-3EB9E672A48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687" y="3278038"/>
            <a:ext cx="1297007" cy="3296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rham County Council Logo">
            <a:extLst>
              <a:ext uri="{FF2B5EF4-FFF2-40B4-BE49-F238E27FC236}">
                <a16:creationId xmlns:a16="http://schemas.microsoft.com/office/drawing/2014/main" id="{2DCDD195-8BAC-44A3-ABD0-19EA1012A4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936" y="2481287"/>
            <a:ext cx="944814" cy="56216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SHOP HOGARTH CATHOLIC EDUCATION TRUST CODE OF CONDUCT FOR LOCAL  MANAGEMENT BOARDS">
            <a:extLst>
              <a:ext uri="{FF2B5EF4-FFF2-40B4-BE49-F238E27FC236}">
                <a16:creationId xmlns:a16="http://schemas.microsoft.com/office/drawing/2014/main" id="{832C0966-3A37-4FB7-8683-1134999D160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172262"/>
            <a:ext cx="1196287" cy="7620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E9C5694F-50BA-4982-B23A-1679E9EDD4F0}"/>
              </a:ext>
            </a:extLst>
          </p:cNvPr>
          <p:cNvSpPr>
            <a:spLocks noGrp="1"/>
          </p:cNvSpPr>
          <p:nvPr>
            <p:ph type="title"/>
          </p:nvPr>
        </p:nvSpPr>
        <p:spPr>
          <a:xfrm>
            <a:off x="838200" y="365125"/>
            <a:ext cx="10515600" cy="1325563"/>
          </a:xfrm>
        </p:spPr>
        <p:txBody>
          <a:bodyPr/>
          <a:lstStyle/>
          <a:p>
            <a:r>
              <a:rPr lang="en-US" b="1" dirty="0">
                <a:latin typeface="Tw Cen MT"/>
              </a:rPr>
              <a:t>TES.</a:t>
            </a:r>
            <a:endParaRPr lang="en-GB" b="1" dirty="0">
              <a:latin typeface="Tw Cen MT" panose="020B0602020104020603" pitchFamily="34" charset="0"/>
            </a:endParaRPr>
          </a:p>
        </p:txBody>
      </p:sp>
      <p:cxnSp>
        <p:nvCxnSpPr>
          <p:cNvPr id="5" name="Straight Connector 4">
            <a:extLst>
              <a:ext uri="{FF2B5EF4-FFF2-40B4-BE49-F238E27FC236}">
                <a16:creationId xmlns:a16="http://schemas.microsoft.com/office/drawing/2014/main" id="{2C4C71B6-4B97-466A-B1FC-789BCBF5695D}"/>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17410" name="Picture 1">
            <a:extLst>
              <a:ext uri="{FF2B5EF4-FFF2-40B4-BE49-F238E27FC236}">
                <a16:creationId xmlns:a16="http://schemas.microsoft.com/office/drawing/2014/main" id="{47374DA2-07E9-4F00-BC0C-752E9833A6A7}"/>
              </a:ext>
            </a:extLst>
          </p:cNvPr>
          <p:cNvPicPr>
            <a:picLocks noChangeAspect="1"/>
          </p:cNvPicPr>
          <p:nvPr/>
        </p:nvPicPr>
        <p:blipFill rotWithShape="1">
          <a:blip r:embed="rId2">
            <a:extLst>
              <a:ext uri="{28A0092B-C50C-407E-A947-70E740481C1C}">
                <a14:useLocalDpi xmlns:a14="http://schemas.microsoft.com/office/drawing/2010/main" val="0"/>
              </a:ext>
            </a:extLst>
          </a:blip>
          <a:srcRect t="10295"/>
          <a:stretch/>
        </p:blipFill>
        <p:spPr bwMode="auto">
          <a:xfrm>
            <a:off x="4166559" y="348495"/>
            <a:ext cx="7841412" cy="5275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7AACF4F-440A-4337-B935-9BEEF89772B6}"/>
              </a:ext>
            </a:extLst>
          </p:cNvPr>
          <p:cNvPicPr>
            <a:picLocks noChangeAspect="1"/>
          </p:cNvPicPr>
          <p:nvPr/>
        </p:nvPicPr>
        <p:blipFill>
          <a:blip r:embed="rId3"/>
          <a:stretch>
            <a:fillRect/>
          </a:stretch>
        </p:blipFill>
        <p:spPr>
          <a:xfrm>
            <a:off x="181125" y="3140015"/>
            <a:ext cx="3753658" cy="2484112"/>
          </a:xfrm>
          <a:prstGeom prst="rect">
            <a:avLst/>
          </a:prstGeom>
          <a:ln>
            <a:noFill/>
          </a:ln>
          <a:effectLst>
            <a:outerShdw blurRad="292100" dist="139700" dir="2700000" algn="tl" rotWithShape="0">
              <a:srgbClr val="333333">
                <a:alpha val="65000"/>
              </a:srgbClr>
            </a:outerShdw>
          </a:effectLst>
        </p:spPr>
      </p:pic>
      <p:pic>
        <p:nvPicPr>
          <p:cNvPr id="2050" name="Picture 2" descr="Will Hazell moves with the times (Times Educational Supplement) -  ResponseSource">
            <a:extLst>
              <a:ext uri="{FF2B5EF4-FFF2-40B4-BE49-F238E27FC236}">
                <a16:creationId xmlns:a16="http://schemas.microsoft.com/office/drawing/2014/main" id="{2372F39A-B24A-4B5D-92DD-B9AE64A633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567" y="1455900"/>
            <a:ext cx="1763563" cy="959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6DF78-CEB3-341B-8D65-E443D786C24F}"/>
              </a:ext>
            </a:extLst>
          </p:cNvPr>
          <p:cNvSpPr>
            <a:spLocks noGrp="1"/>
          </p:cNvSpPr>
          <p:nvPr>
            <p:ph type="title"/>
          </p:nvPr>
        </p:nvSpPr>
        <p:spPr/>
        <p:txBody>
          <a:bodyPr/>
          <a:lstStyle/>
          <a:p>
            <a:r>
              <a:rPr lang="en-US" b="1" dirty="0">
                <a:latin typeface="TW Cen MT"/>
                <a:cs typeface="Calibri Light"/>
              </a:rPr>
              <a:t>Looking for a job in an RC school in the North-East? Very useful for RC sector.</a:t>
            </a:r>
            <a:endParaRPr lang="en-US" b="1" dirty="0">
              <a:latin typeface="TW Cen MT"/>
            </a:endParaRPr>
          </a:p>
        </p:txBody>
      </p:sp>
      <p:sp>
        <p:nvSpPr>
          <p:cNvPr id="3" name="Content Placeholder 2">
            <a:extLst>
              <a:ext uri="{FF2B5EF4-FFF2-40B4-BE49-F238E27FC236}">
                <a16:creationId xmlns:a16="http://schemas.microsoft.com/office/drawing/2014/main" id="{F5C71D0B-3EFC-F619-E1EA-7E2E13C7BDA3}"/>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cs typeface="Calibri"/>
              </a:rPr>
              <a:t>There are four large trusts in the R.C. Diocese of Hexham and Newcastle:</a:t>
            </a:r>
            <a:endParaRPr lang="en-US" dirty="0"/>
          </a:p>
          <a:p>
            <a:pPr marL="0" indent="0">
              <a:buNone/>
            </a:pPr>
            <a:r>
              <a:rPr lang="en-US" dirty="0">
                <a:solidFill>
                  <a:srgbClr val="FF0000"/>
                </a:solidFill>
                <a:cs typeface="Calibri"/>
              </a:rPr>
              <a:t>North – Bishop Bewick Catholic Education Trust (5 secondaries):</a:t>
            </a:r>
          </a:p>
          <a:p>
            <a:pPr marL="0" indent="0">
              <a:buNone/>
            </a:pPr>
            <a:r>
              <a:rPr lang="en-US" dirty="0">
                <a:cs typeface="Calibri"/>
              </a:rPr>
              <a:t>St. Cuthbert's (Newcastle), Sacred Heart (Newcastle), St. Mary's (Newcastle), St. Thomas More (North Shields) and St. Benedict </a:t>
            </a:r>
            <a:r>
              <a:rPr lang="en-US" dirty="0" err="1">
                <a:cs typeface="Calibri"/>
              </a:rPr>
              <a:t>Biscop</a:t>
            </a:r>
            <a:r>
              <a:rPr lang="en-US" dirty="0">
                <a:cs typeface="Calibri"/>
              </a:rPr>
              <a:t> (Bedlington).</a:t>
            </a:r>
          </a:p>
          <a:p>
            <a:pPr marL="0" indent="0">
              <a:buNone/>
            </a:pPr>
            <a:r>
              <a:rPr lang="en-US" dirty="0">
                <a:solidFill>
                  <a:srgbClr val="FF0000"/>
                </a:solidFill>
                <a:cs typeface="Calibri"/>
              </a:rPr>
              <a:t>South – Bishop Hogarth Catholic Education Trust (5 secondaries):</a:t>
            </a:r>
          </a:p>
          <a:p>
            <a:pPr marL="0" indent="0">
              <a:buNone/>
            </a:pPr>
            <a:r>
              <a:rPr lang="en-US" dirty="0">
                <a:cs typeface="Calibri"/>
              </a:rPr>
              <a:t>Carmel College (Darlington), St. John's (Bishop Auckland), Our Lady and St. Bede (Stockton), St, Michael's (Billingham) and English Martyrs (Hartlepool).</a:t>
            </a:r>
          </a:p>
          <a:p>
            <a:pPr marL="0" indent="0">
              <a:buNone/>
            </a:pPr>
            <a:endParaRPr lang="en-US" dirty="0">
              <a:cs typeface="Calibri"/>
            </a:endParaRPr>
          </a:p>
        </p:txBody>
      </p:sp>
    </p:spTree>
    <p:extLst>
      <p:ext uri="{BB962C8B-B14F-4D97-AF65-F5344CB8AC3E}">
        <p14:creationId xmlns:p14="http://schemas.microsoft.com/office/powerpoint/2010/main" val="424244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0FF0C-223F-0043-3C15-C43984649A72}"/>
              </a:ext>
            </a:extLst>
          </p:cNvPr>
          <p:cNvSpPr>
            <a:spLocks noGrp="1"/>
          </p:cNvSpPr>
          <p:nvPr>
            <p:ph type="title"/>
          </p:nvPr>
        </p:nvSpPr>
        <p:spPr/>
        <p:txBody>
          <a:bodyPr/>
          <a:lstStyle/>
          <a:p>
            <a:r>
              <a:rPr lang="en-US" b="1" dirty="0">
                <a:latin typeface="TW Cen MT"/>
                <a:ea typeface="+mj-lt"/>
                <a:cs typeface="+mj-lt"/>
              </a:rPr>
              <a:t>Looking for a job in an RC school in the North-East? Very useful for RC sector.</a:t>
            </a:r>
            <a:endParaRPr lang="en-US" b="1" dirty="0">
              <a:latin typeface="TW Cen MT"/>
            </a:endParaRPr>
          </a:p>
        </p:txBody>
      </p:sp>
      <p:sp>
        <p:nvSpPr>
          <p:cNvPr id="3" name="Content Placeholder 2">
            <a:extLst>
              <a:ext uri="{FF2B5EF4-FFF2-40B4-BE49-F238E27FC236}">
                <a16:creationId xmlns:a16="http://schemas.microsoft.com/office/drawing/2014/main" id="{92CEA29C-C68C-F0E7-02FA-1BDF818F7268}"/>
              </a:ext>
            </a:extLst>
          </p:cNvPr>
          <p:cNvSpPr>
            <a:spLocks noGrp="1"/>
          </p:cNvSpPr>
          <p:nvPr>
            <p:ph idx="1"/>
          </p:nvPr>
        </p:nvSpPr>
        <p:spPr/>
        <p:txBody>
          <a:bodyPr vert="horz" lIns="91440" tIns="45720" rIns="91440" bIns="45720" rtlCol="0" anchor="t">
            <a:normAutofit/>
          </a:bodyPr>
          <a:lstStyle/>
          <a:p>
            <a:r>
              <a:rPr lang="en-US" dirty="0">
                <a:solidFill>
                  <a:srgbClr val="FF0000"/>
                </a:solidFill>
                <a:ea typeface="+mn-lt"/>
                <a:cs typeface="+mn-lt"/>
              </a:rPr>
              <a:t>East – Bishop Chadwick Catholic Education Trust (5 secondaries):</a:t>
            </a:r>
            <a:endParaRPr lang="en-US" dirty="0">
              <a:ea typeface="+mn-lt"/>
              <a:cs typeface="+mn-lt"/>
            </a:endParaRPr>
          </a:p>
          <a:p>
            <a:r>
              <a:rPr lang="en-US" dirty="0">
                <a:ea typeface="+mn-lt"/>
                <a:cs typeface="+mn-lt"/>
              </a:rPr>
              <a:t>St. Aidan's (Sunderland), St. Anthony's (Sunderland), St. Wilfrid's (South Shields), St. Joseph's (Hebburn) and St. Bede's (Peterlee).</a:t>
            </a:r>
          </a:p>
          <a:p>
            <a:r>
              <a:rPr lang="en-US" dirty="0">
                <a:solidFill>
                  <a:srgbClr val="FF0000"/>
                </a:solidFill>
                <a:ea typeface="+mn-lt"/>
                <a:cs typeface="+mn-lt"/>
              </a:rPr>
              <a:t>West  – Bishop Wilkinson Catholic Education Trust (5 secondaries):</a:t>
            </a:r>
            <a:endParaRPr lang="en-US" dirty="0">
              <a:ea typeface="+mn-lt"/>
              <a:cs typeface="+mn-lt"/>
            </a:endParaRPr>
          </a:p>
          <a:p>
            <a:r>
              <a:rPr lang="en-US" dirty="0">
                <a:ea typeface="+mn-lt"/>
                <a:cs typeface="+mn-lt"/>
              </a:rPr>
              <a:t>Cardinal Hume (Gateshead), St. Thomas More (Blaydon), St. Leonard's (Durham), St. Bede's (</a:t>
            </a:r>
            <a:r>
              <a:rPr lang="en-US" dirty="0" err="1">
                <a:ea typeface="+mn-lt"/>
                <a:cs typeface="+mn-lt"/>
              </a:rPr>
              <a:t>Lanchester</a:t>
            </a:r>
            <a:r>
              <a:rPr lang="en-US" dirty="0">
                <a:ea typeface="+mn-lt"/>
                <a:cs typeface="+mn-lt"/>
              </a:rPr>
              <a:t>) and St. Robert's (Washington).</a:t>
            </a:r>
          </a:p>
          <a:p>
            <a:endParaRPr lang="en-US" dirty="0">
              <a:cs typeface="Calibri"/>
            </a:endParaRPr>
          </a:p>
        </p:txBody>
      </p:sp>
    </p:spTree>
    <p:extLst>
      <p:ext uri="{BB962C8B-B14F-4D97-AF65-F5344CB8AC3E}">
        <p14:creationId xmlns:p14="http://schemas.microsoft.com/office/powerpoint/2010/main" val="4234762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DE61-E443-18F5-8E7A-F19EDD168F1D}"/>
              </a:ext>
            </a:extLst>
          </p:cNvPr>
          <p:cNvSpPr>
            <a:spLocks noGrp="1"/>
          </p:cNvSpPr>
          <p:nvPr>
            <p:ph type="title"/>
          </p:nvPr>
        </p:nvSpPr>
        <p:spPr/>
        <p:txBody>
          <a:bodyPr/>
          <a:lstStyle/>
          <a:p>
            <a:r>
              <a:rPr lang="en-US" b="1" dirty="0">
                <a:latin typeface="TW Cen MT"/>
                <a:cs typeface="Calibri Light"/>
              </a:rPr>
              <a:t>Academy Trusts..... thousands!</a:t>
            </a:r>
          </a:p>
        </p:txBody>
      </p:sp>
      <p:sp>
        <p:nvSpPr>
          <p:cNvPr id="3" name="Content Placeholder 2">
            <a:extLst>
              <a:ext uri="{FF2B5EF4-FFF2-40B4-BE49-F238E27FC236}">
                <a16:creationId xmlns:a16="http://schemas.microsoft.com/office/drawing/2014/main" id="{DF0A14EB-0B88-A515-DE86-5F8D2B1D3453}"/>
              </a:ext>
            </a:extLst>
          </p:cNvPr>
          <p:cNvSpPr>
            <a:spLocks noGrp="1"/>
          </p:cNvSpPr>
          <p:nvPr>
            <p:ph idx="1"/>
          </p:nvPr>
        </p:nvSpPr>
        <p:spPr/>
        <p:txBody>
          <a:bodyPr vert="horz" lIns="91440" tIns="45720" rIns="91440" bIns="45720" rtlCol="0" anchor="t">
            <a:normAutofit fontScale="85000" lnSpcReduction="20000"/>
          </a:bodyPr>
          <a:lstStyle/>
          <a:p>
            <a:endParaRPr lang="en-US" sz="2000" dirty="0">
              <a:solidFill>
                <a:schemeClr val="accent6"/>
              </a:solidFill>
              <a:cs typeface="Calibri"/>
            </a:endParaRPr>
          </a:p>
          <a:p>
            <a:r>
              <a:rPr lang="en-US" sz="1200" dirty="0">
                <a:solidFill>
                  <a:schemeClr val="accent6"/>
                </a:solidFill>
                <a:cs typeface="Calibri"/>
              </a:rPr>
              <a:t>ALP (Advance Learning Partnership) (17 schools)</a:t>
            </a:r>
          </a:p>
          <a:p>
            <a:r>
              <a:rPr lang="en-US" sz="1200">
                <a:cs typeface="Calibri"/>
              </a:rPr>
              <a:t>Ark (39 schools)</a:t>
            </a:r>
          </a:p>
          <a:p>
            <a:r>
              <a:rPr lang="en-US" sz="1200" dirty="0">
                <a:solidFill>
                  <a:schemeClr val="accent6"/>
                </a:solidFill>
                <a:cs typeface="Calibri"/>
              </a:rPr>
              <a:t>Aspire NE Multi- Academy Trust (2 schools)</a:t>
            </a:r>
          </a:p>
          <a:p>
            <a:r>
              <a:rPr lang="en-US" sz="1200" dirty="0">
                <a:solidFill>
                  <a:schemeClr val="accent6"/>
                </a:solidFill>
                <a:cs typeface="Calibri"/>
              </a:rPr>
              <a:t>Consilium (9 schools)</a:t>
            </a:r>
          </a:p>
          <a:p>
            <a:r>
              <a:rPr lang="en-US" sz="1200" dirty="0">
                <a:cs typeface="Calibri"/>
              </a:rPr>
              <a:t>Delta</a:t>
            </a:r>
          </a:p>
          <a:p>
            <a:r>
              <a:rPr lang="en-US" sz="1200">
                <a:cs typeface="Calibri"/>
              </a:rPr>
              <a:t>Dixons Academy Trust</a:t>
            </a:r>
          </a:p>
          <a:p>
            <a:r>
              <a:rPr lang="en-US" sz="1200" dirty="0">
                <a:cs typeface="Calibri"/>
              </a:rPr>
              <a:t>Emmanuel Schools Foundation</a:t>
            </a:r>
          </a:p>
          <a:p>
            <a:r>
              <a:rPr lang="en-US" sz="1200" dirty="0">
                <a:cs typeface="Calibri"/>
              </a:rPr>
              <a:t>Harris Federation</a:t>
            </a:r>
          </a:p>
          <a:p>
            <a:r>
              <a:rPr lang="en-US" sz="1200" dirty="0">
                <a:solidFill>
                  <a:schemeClr val="accent6"/>
                </a:solidFill>
                <a:cs typeface="Calibri"/>
              </a:rPr>
              <a:t>NELT (North East Learning Trust)</a:t>
            </a:r>
          </a:p>
          <a:p>
            <a:r>
              <a:rPr lang="en-US" sz="1200" dirty="0">
                <a:solidFill>
                  <a:schemeClr val="accent6"/>
                </a:solidFill>
                <a:cs typeface="Calibri"/>
              </a:rPr>
              <a:t>NEAT (North East Academy Trust)</a:t>
            </a:r>
          </a:p>
          <a:p>
            <a:r>
              <a:rPr lang="en-US" sz="1200" dirty="0">
                <a:solidFill>
                  <a:schemeClr val="accent6"/>
                </a:solidFill>
                <a:cs typeface="Calibri"/>
              </a:rPr>
              <a:t>NET (Northern Education Trust)</a:t>
            </a:r>
          </a:p>
          <a:p>
            <a:r>
              <a:rPr lang="en-US" sz="1200" dirty="0">
                <a:cs typeface="Calibri"/>
              </a:rPr>
              <a:t>Oasis Trust</a:t>
            </a:r>
          </a:p>
          <a:p>
            <a:r>
              <a:rPr lang="en-US" sz="1200" dirty="0">
                <a:cs typeface="Calibri"/>
              </a:rPr>
              <a:t>Ormiston Academies Trust</a:t>
            </a:r>
          </a:p>
          <a:p>
            <a:r>
              <a:rPr lang="en-US" sz="1200" dirty="0">
                <a:solidFill>
                  <a:schemeClr val="accent6"/>
                </a:solidFill>
                <a:cs typeface="Calibri"/>
              </a:rPr>
              <a:t>Outwood Grange Academy Trust)</a:t>
            </a:r>
          </a:p>
          <a:p>
            <a:r>
              <a:rPr lang="en-US" sz="1200" dirty="0">
                <a:cs typeface="Calibri"/>
              </a:rPr>
              <a:t>United Learning Trust</a:t>
            </a:r>
          </a:p>
          <a:p>
            <a:r>
              <a:rPr lang="en-US" sz="1200" dirty="0">
                <a:solidFill>
                  <a:schemeClr val="accent6"/>
                </a:solidFill>
                <a:cs typeface="Calibri"/>
              </a:rPr>
              <a:t>WISE Academies </a:t>
            </a:r>
          </a:p>
          <a:p>
            <a:pPr marL="0" indent="0">
              <a:buNone/>
            </a:pPr>
            <a:r>
              <a:rPr lang="en-US" sz="1200" dirty="0">
                <a:cs typeface="Calibri"/>
              </a:rPr>
              <a:t>etc. etc.</a:t>
            </a:r>
          </a:p>
        </p:txBody>
      </p:sp>
    </p:spTree>
    <p:extLst>
      <p:ext uri="{BB962C8B-B14F-4D97-AF65-F5344CB8AC3E}">
        <p14:creationId xmlns:p14="http://schemas.microsoft.com/office/powerpoint/2010/main" val="1690110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1CCE91C9-13CA-4F27-BEB0-AE87138F01EE}"/>
              </a:ext>
            </a:extLst>
          </p:cNvPr>
          <p:cNvSpPr>
            <a:spLocks noGrp="1" noChangeArrowheads="1"/>
          </p:cNvSpPr>
          <p:nvPr>
            <p:ph type="body" idx="1"/>
          </p:nvPr>
        </p:nvSpPr>
        <p:spPr>
          <a:xfrm>
            <a:off x="838201" y="1600200"/>
            <a:ext cx="6839308" cy="3657600"/>
          </a:xfrm>
        </p:spPr>
        <p:txBody>
          <a:bodyPr vert="horz" lIns="91440" tIns="45720" rIns="91440" bIns="45720" rtlCol="0" anchor="t">
            <a:normAutofit fontScale="77500" lnSpcReduction="20000"/>
          </a:bodyPr>
          <a:lstStyle/>
          <a:p>
            <a:pPr marL="0" indent="0">
              <a:lnSpc>
                <a:spcPct val="150000"/>
              </a:lnSpc>
              <a:buNone/>
            </a:pPr>
            <a:r>
              <a:rPr lang="en-US" altLang="en-US" dirty="0"/>
              <a:t>Vacancies can occur at any time, but do start looking for advertisements </a:t>
            </a:r>
            <a:r>
              <a:rPr lang="en-US" altLang="en-US" b="1" dirty="0"/>
              <a:t>from January and February onwards at the latest</a:t>
            </a:r>
            <a:r>
              <a:rPr lang="en-US" altLang="en-US" dirty="0"/>
              <a:t>. Many primary posts are advertised in May and June. Most primary trainees obtain their posts during the summer term and secondary much earlier.</a:t>
            </a:r>
            <a:endParaRPr lang="en-US" dirty="0"/>
          </a:p>
          <a:p>
            <a:pPr marL="0" indent="0">
              <a:lnSpc>
                <a:spcPct val="150000"/>
              </a:lnSpc>
              <a:buNone/>
            </a:pPr>
            <a:r>
              <a:rPr lang="en-US" altLang="en-US" dirty="0"/>
              <a:t>Posts continue to be advertised well into the autumn term.</a:t>
            </a:r>
            <a:endParaRPr lang="en-US"/>
          </a:p>
        </p:txBody>
      </p:sp>
      <p:sp>
        <p:nvSpPr>
          <p:cNvPr id="6" name="Title 2">
            <a:extLst>
              <a:ext uri="{FF2B5EF4-FFF2-40B4-BE49-F238E27FC236}">
                <a16:creationId xmlns:a16="http://schemas.microsoft.com/office/drawing/2014/main" id="{64058476-208F-4A31-9032-81691660B840}"/>
              </a:ext>
            </a:extLst>
          </p:cNvPr>
          <p:cNvSpPr>
            <a:spLocks noGrp="1"/>
          </p:cNvSpPr>
          <p:nvPr>
            <p:ph type="title"/>
          </p:nvPr>
        </p:nvSpPr>
        <p:spPr>
          <a:xfrm>
            <a:off x="838200" y="365125"/>
            <a:ext cx="10515600" cy="1325563"/>
          </a:xfrm>
        </p:spPr>
        <p:txBody>
          <a:bodyPr/>
          <a:lstStyle/>
          <a:p>
            <a:r>
              <a:rPr lang="en-US" b="1" dirty="0">
                <a:latin typeface="Tw Cen MT" panose="020B0602020104020603" pitchFamily="34" charset="0"/>
              </a:rPr>
              <a:t>When?</a:t>
            </a:r>
            <a:endParaRPr lang="en-GB" b="1" dirty="0">
              <a:latin typeface="Tw Cen MT" panose="020B0602020104020603" pitchFamily="34" charset="0"/>
            </a:endParaRPr>
          </a:p>
        </p:txBody>
      </p:sp>
      <p:cxnSp>
        <p:nvCxnSpPr>
          <p:cNvPr id="7" name="Straight Connector 6">
            <a:extLst>
              <a:ext uri="{FF2B5EF4-FFF2-40B4-BE49-F238E27FC236}">
                <a16:creationId xmlns:a16="http://schemas.microsoft.com/office/drawing/2014/main" id="{F1B734E7-424B-4223-BE15-D7570A05B0DF}"/>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3074" name="Picture 2" descr="10 Ways to Make a Job Search A Little Less Painful — Launch Project">
            <a:extLst>
              <a:ext uri="{FF2B5EF4-FFF2-40B4-BE49-F238E27FC236}">
                <a16:creationId xmlns:a16="http://schemas.microsoft.com/office/drawing/2014/main" id="{A49F8573-B693-4510-8865-7B297351C4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724" y="1769934"/>
            <a:ext cx="3847321" cy="34086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2000"/>
                                        <p:tgtEl>
                                          <p:spTgt spid="112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1CCE91C9-13CA-4F27-BEB0-AE87138F01EE}"/>
              </a:ext>
            </a:extLst>
          </p:cNvPr>
          <p:cNvSpPr>
            <a:spLocks noGrp="1" noChangeArrowheads="1"/>
          </p:cNvSpPr>
          <p:nvPr>
            <p:ph type="body" idx="1"/>
          </p:nvPr>
        </p:nvSpPr>
        <p:spPr>
          <a:xfrm>
            <a:off x="838201" y="1600200"/>
            <a:ext cx="6839308" cy="3657600"/>
          </a:xfrm>
        </p:spPr>
        <p:txBody>
          <a:bodyPr vert="horz" lIns="91440" tIns="45720" rIns="91440" bIns="45720" rtlCol="0" anchor="t">
            <a:normAutofit/>
          </a:bodyPr>
          <a:lstStyle/>
          <a:p>
            <a:pPr>
              <a:buFont typeface="Arial"/>
              <a:buChar char="•"/>
            </a:pPr>
            <a:r>
              <a:rPr lang="en-US" sz="2400" dirty="0">
                <a:solidFill>
                  <a:schemeClr val="accent6"/>
                </a:solidFill>
                <a:cs typeface="Calibri"/>
              </a:rPr>
              <a:t>ALP (Advance Learning Partnership) (17 schools), </a:t>
            </a:r>
            <a:r>
              <a:rPr lang="en-US" sz="2400" dirty="0">
                <a:cs typeface="Calibri"/>
              </a:rPr>
              <a:t>Ark (39 schools), </a:t>
            </a:r>
            <a:r>
              <a:rPr lang="en-US" sz="2400" dirty="0">
                <a:solidFill>
                  <a:schemeClr val="accent6"/>
                </a:solidFill>
                <a:cs typeface="Calibri"/>
              </a:rPr>
              <a:t>Aspire NE Multi- Academy Trust (2 schools), Consilium (9 schools)….... </a:t>
            </a:r>
            <a:r>
              <a:rPr lang="en-US" sz="2400" dirty="0">
                <a:cs typeface="Calibri"/>
              </a:rPr>
              <a:t>Delta. Dixons Academy Trust, Emmanuel Schools Foundation, Harris Federation, </a:t>
            </a:r>
            <a:r>
              <a:rPr lang="en-US" sz="2400" dirty="0">
                <a:solidFill>
                  <a:schemeClr val="accent6"/>
                </a:solidFill>
                <a:cs typeface="Calibri"/>
              </a:rPr>
              <a:t>NELT (North East Learning Trust, NEAT (North East Academy Trust), NET (Northern Education Trust), </a:t>
            </a:r>
            <a:r>
              <a:rPr lang="en-US" sz="2400" dirty="0">
                <a:cs typeface="Calibri"/>
              </a:rPr>
              <a:t>Oasis Trust, Ormiston Academies Trust, </a:t>
            </a:r>
            <a:r>
              <a:rPr lang="en-US" sz="2400" dirty="0">
                <a:solidFill>
                  <a:srgbClr val="000000"/>
                </a:solidFill>
                <a:cs typeface="Calibri"/>
              </a:rPr>
              <a:t> </a:t>
            </a:r>
            <a:r>
              <a:rPr lang="en-US" sz="2400" dirty="0">
                <a:solidFill>
                  <a:schemeClr val="accent6"/>
                </a:solidFill>
                <a:cs typeface="Calibri"/>
              </a:rPr>
              <a:t>Outwood Grange Academy Trust), </a:t>
            </a:r>
            <a:r>
              <a:rPr lang="en-US" sz="2400" dirty="0">
                <a:cs typeface="Calibri"/>
              </a:rPr>
              <a:t>United Learning Trust,</a:t>
            </a:r>
            <a:r>
              <a:rPr lang="en-US" sz="2400" dirty="0">
                <a:solidFill>
                  <a:srgbClr val="000000"/>
                </a:solidFill>
                <a:cs typeface="Calibri"/>
              </a:rPr>
              <a:t> </a:t>
            </a:r>
            <a:r>
              <a:rPr lang="en-US" sz="2400" dirty="0">
                <a:solidFill>
                  <a:schemeClr val="accent6"/>
                </a:solidFill>
                <a:cs typeface="Calibri"/>
              </a:rPr>
              <a:t>WISE Academies   </a:t>
            </a:r>
            <a:r>
              <a:rPr lang="en-US" sz="2400" dirty="0">
                <a:cs typeface="Calibri"/>
              </a:rPr>
              <a:t>etc. etc.</a:t>
            </a:r>
            <a:endParaRPr lang="en-US" sz="2400"/>
          </a:p>
          <a:p>
            <a:pPr marL="0" indent="0">
              <a:lnSpc>
                <a:spcPct val="150000"/>
              </a:lnSpc>
              <a:buNone/>
            </a:pPr>
            <a:endParaRPr lang="en-US" altLang="en-US" dirty="0">
              <a:cs typeface="Calibri"/>
            </a:endParaRPr>
          </a:p>
        </p:txBody>
      </p:sp>
      <p:sp>
        <p:nvSpPr>
          <p:cNvPr id="6" name="Title 2">
            <a:extLst>
              <a:ext uri="{FF2B5EF4-FFF2-40B4-BE49-F238E27FC236}">
                <a16:creationId xmlns:a16="http://schemas.microsoft.com/office/drawing/2014/main" id="{64058476-208F-4A31-9032-81691660B840}"/>
              </a:ext>
            </a:extLst>
          </p:cNvPr>
          <p:cNvSpPr>
            <a:spLocks noGrp="1"/>
          </p:cNvSpPr>
          <p:nvPr>
            <p:ph type="title"/>
          </p:nvPr>
        </p:nvSpPr>
        <p:spPr>
          <a:xfrm>
            <a:off x="838200" y="365125"/>
            <a:ext cx="10515600" cy="1325563"/>
          </a:xfrm>
        </p:spPr>
        <p:txBody>
          <a:bodyPr/>
          <a:lstStyle/>
          <a:p>
            <a:r>
              <a:rPr lang="en-US" b="1" dirty="0">
                <a:latin typeface="Tw Cen MT"/>
              </a:rPr>
              <a:t>Thousands of Academy trusts.....</a:t>
            </a:r>
            <a:endParaRPr lang="en-US" b="1" dirty="0">
              <a:latin typeface="Tw Cen MT" panose="020B0602020104020603" pitchFamily="34" charset="0"/>
            </a:endParaRPr>
          </a:p>
        </p:txBody>
      </p:sp>
      <p:cxnSp>
        <p:nvCxnSpPr>
          <p:cNvPr id="7" name="Straight Connector 6">
            <a:extLst>
              <a:ext uri="{FF2B5EF4-FFF2-40B4-BE49-F238E27FC236}">
                <a16:creationId xmlns:a16="http://schemas.microsoft.com/office/drawing/2014/main" id="{F1B734E7-424B-4223-BE15-D7570A05B0DF}"/>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3074" name="Picture 2" descr="10 Ways to Make a Job Search A Little Less Painful — Launch Project">
            <a:extLst>
              <a:ext uri="{FF2B5EF4-FFF2-40B4-BE49-F238E27FC236}">
                <a16:creationId xmlns:a16="http://schemas.microsoft.com/office/drawing/2014/main" id="{A49F8573-B693-4510-8865-7B297351C4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724" y="1769934"/>
            <a:ext cx="3847321" cy="3408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11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20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2FEC-8E9E-E0E2-972C-8CF78A14D8DA}"/>
              </a:ext>
            </a:extLst>
          </p:cNvPr>
          <p:cNvSpPr>
            <a:spLocks noGrp="1"/>
          </p:cNvSpPr>
          <p:nvPr>
            <p:ph type="title"/>
          </p:nvPr>
        </p:nvSpPr>
        <p:spPr/>
        <p:txBody>
          <a:bodyPr/>
          <a:lstStyle/>
          <a:p>
            <a:r>
              <a:rPr lang="en-US" b="1" dirty="0">
                <a:cs typeface="Calibri Light"/>
              </a:rPr>
              <a:t>Links to the Teachers Standards and the </a:t>
            </a:r>
            <a:br>
              <a:rPr lang="en-US" b="1" dirty="0">
                <a:cs typeface="Calibri Light"/>
              </a:rPr>
            </a:br>
            <a:r>
              <a:rPr lang="en-US" b="1" dirty="0">
                <a:cs typeface="Calibri Light"/>
              </a:rPr>
              <a:t>Core Content Framework.</a:t>
            </a:r>
            <a:endParaRPr lang="en-US" b="1" dirty="0"/>
          </a:p>
        </p:txBody>
      </p:sp>
      <p:sp>
        <p:nvSpPr>
          <p:cNvPr id="3" name="Content Placeholder 2">
            <a:extLst>
              <a:ext uri="{FF2B5EF4-FFF2-40B4-BE49-F238E27FC236}">
                <a16:creationId xmlns:a16="http://schemas.microsoft.com/office/drawing/2014/main" id="{08B1381B-8851-2595-B1BB-494005D2B869}"/>
              </a:ext>
            </a:extLst>
          </p:cNvPr>
          <p:cNvSpPr>
            <a:spLocks noGrp="1"/>
          </p:cNvSpPr>
          <p:nvPr>
            <p:ph idx="1"/>
          </p:nvPr>
        </p:nvSpPr>
        <p:spPr/>
        <p:txBody>
          <a:bodyPr vert="horz" lIns="91440" tIns="45720" rIns="91440" bIns="45720" rtlCol="0" anchor="t">
            <a:normAutofit/>
          </a:bodyPr>
          <a:lstStyle/>
          <a:p>
            <a:r>
              <a:rPr lang="en-US" dirty="0">
                <a:cs typeface="Calibri"/>
              </a:rPr>
              <a:t>Ensuring that you submit an application that pays cognizance to the Teacher's Standards with regard to professional expectations. </a:t>
            </a:r>
          </a:p>
          <a:p>
            <a:r>
              <a:rPr lang="en-US" dirty="0">
                <a:cs typeface="Calibri"/>
              </a:rPr>
              <a:t>You need to pay close attention to professional literacy.</a:t>
            </a:r>
          </a:p>
          <a:p>
            <a:r>
              <a:rPr lang="en-US" dirty="0">
                <a:cs typeface="Calibri"/>
              </a:rPr>
              <a:t>The panel have never net you and you and present yourself in the best possible light in written form to get to the next stage.</a:t>
            </a:r>
          </a:p>
          <a:p>
            <a:r>
              <a:rPr lang="en-US" dirty="0">
                <a:cs typeface="Calibri"/>
              </a:rPr>
              <a:t>The application form is the first step towards getting to the shortlist.</a:t>
            </a:r>
          </a:p>
        </p:txBody>
      </p:sp>
    </p:spTree>
    <p:extLst>
      <p:ext uri="{BB962C8B-B14F-4D97-AF65-F5344CB8AC3E}">
        <p14:creationId xmlns:p14="http://schemas.microsoft.com/office/powerpoint/2010/main" val="331036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1F0DAC95-FD5D-40CD-A179-F517B79757EE}"/>
              </a:ext>
            </a:extLst>
          </p:cNvPr>
          <p:cNvSpPr>
            <a:spLocks noGrp="1" noChangeArrowheads="1"/>
          </p:cNvSpPr>
          <p:nvPr>
            <p:ph type="body" idx="1"/>
          </p:nvPr>
        </p:nvSpPr>
        <p:spPr>
          <a:xfrm>
            <a:off x="937591" y="1610564"/>
            <a:ext cx="10416209" cy="3223591"/>
          </a:xfrm>
        </p:spPr>
        <p:txBody>
          <a:bodyPr vert="horz" lIns="91440" tIns="45720" rIns="91440" bIns="45720" rtlCol="0" anchor="t">
            <a:normAutofit fontScale="77500" lnSpcReduction="20000"/>
          </a:bodyPr>
          <a:lstStyle/>
          <a:p>
            <a:pPr marL="514350" indent="-514350">
              <a:lnSpc>
                <a:spcPct val="150000"/>
              </a:lnSpc>
              <a:buFont typeface="+mj-lt"/>
              <a:buAutoNum type="arabicPeriod"/>
            </a:pPr>
            <a:r>
              <a:rPr lang="en-US" altLang="en-US" dirty="0">
                <a:latin typeface="Calibri"/>
                <a:cs typeface="Calibri"/>
              </a:rPr>
              <a:t>Is the job right for you?</a:t>
            </a:r>
            <a:endParaRPr lang="en-US" dirty="0"/>
          </a:p>
          <a:p>
            <a:pPr marL="514350" indent="-514350">
              <a:lnSpc>
                <a:spcPct val="150000"/>
              </a:lnSpc>
              <a:buAutoNum type="arabicPeriod"/>
            </a:pPr>
            <a:r>
              <a:rPr lang="en-US" altLang="en-US" dirty="0">
                <a:latin typeface="Calibri"/>
                <a:cs typeface="Calibri"/>
              </a:rPr>
              <a:t>Register your interest by making contact, if that has been requested.</a:t>
            </a:r>
            <a:endParaRPr lang="en-US" dirty="0"/>
          </a:p>
          <a:p>
            <a:pPr marL="514350" indent="-514350">
              <a:lnSpc>
                <a:spcPct val="150000"/>
              </a:lnSpc>
              <a:buFont typeface="+mj-lt"/>
              <a:buAutoNum type="arabicPeriod"/>
            </a:pPr>
            <a:r>
              <a:rPr lang="en-US" altLang="en-US" dirty="0">
                <a:latin typeface="Calibri"/>
                <a:cs typeface="Calibri"/>
              </a:rPr>
              <a:t>Complete the application form, accompanying letter etc.</a:t>
            </a:r>
          </a:p>
          <a:p>
            <a:pPr marL="514350" indent="-514350" eaLnBrk="1" hangingPunct="1">
              <a:lnSpc>
                <a:spcPct val="150000"/>
              </a:lnSpc>
              <a:buFont typeface="+mj-lt"/>
              <a:buAutoNum type="arabicPeriod"/>
            </a:pPr>
            <a:r>
              <a:rPr lang="en-US" altLang="en-US" dirty="0">
                <a:latin typeface="Calibri"/>
                <a:cs typeface="Calibri"/>
              </a:rPr>
              <a:t>Get the application to the school in plenty of time.</a:t>
            </a:r>
            <a:endParaRPr lang="en-US" altLang="en-US" dirty="0">
              <a:latin typeface="Calibri" panose="020F0502020204030204" pitchFamily="34" charset="0"/>
              <a:cs typeface="Calibri"/>
            </a:endParaRPr>
          </a:p>
          <a:p>
            <a:pPr marL="514350" indent="-514350">
              <a:lnSpc>
                <a:spcPct val="150000"/>
              </a:lnSpc>
              <a:buFont typeface="+mj-lt"/>
              <a:buAutoNum type="arabicPeriod"/>
            </a:pPr>
            <a:r>
              <a:rPr lang="en-US" altLang="en-US" dirty="0">
                <a:latin typeface="Calibri"/>
                <a:cs typeface="Calibri"/>
              </a:rPr>
              <a:t>Arrange a pre-visit (if possible )… not always possible …...and you will be shown around on the day.</a:t>
            </a:r>
          </a:p>
          <a:p>
            <a:pPr marL="514350" indent="-514350" eaLnBrk="1" hangingPunct="1">
              <a:lnSpc>
                <a:spcPct val="150000"/>
              </a:lnSpc>
              <a:buFont typeface="+mj-lt"/>
              <a:buAutoNum type="arabicPeriod"/>
            </a:pPr>
            <a:endParaRPr lang="en-US" altLang="en-US" b="1" dirty="0">
              <a:solidFill>
                <a:srgbClr val="FF0000"/>
              </a:solidFill>
              <a:latin typeface="Calibri" panose="020F0502020204030204" pitchFamily="34" charset="0"/>
              <a:cs typeface="Calibri"/>
            </a:endParaRPr>
          </a:p>
        </p:txBody>
      </p:sp>
      <p:sp>
        <p:nvSpPr>
          <p:cNvPr id="6" name="Title 2">
            <a:extLst>
              <a:ext uri="{FF2B5EF4-FFF2-40B4-BE49-F238E27FC236}">
                <a16:creationId xmlns:a16="http://schemas.microsoft.com/office/drawing/2014/main" id="{A19F05FC-6D9B-42D5-8BA9-83FAFDA2485E}"/>
              </a:ext>
            </a:extLst>
          </p:cNvPr>
          <p:cNvSpPr>
            <a:spLocks noGrp="1"/>
          </p:cNvSpPr>
          <p:nvPr>
            <p:ph type="title"/>
          </p:nvPr>
        </p:nvSpPr>
        <p:spPr>
          <a:xfrm>
            <a:off x="838200" y="365125"/>
            <a:ext cx="10515600" cy="1325563"/>
          </a:xfrm>
        </p:spPr>
        <p:txBody>
          <a:bodyPr/>
          <a:lstStyle/>
          <a:p>
            <a:r>
              <a:rPr lang="en-US" b="1" dirty="0">
                <a:latin typeface="Tw Cen MT"/>
              </a:rPr>
              <a:t>Applying for a teaching post.</a:t>
            </a:r>
            <a:endParaRPr lang="en-GB" b="1" dirty="0">
              <a:latin typeface="Tw Cen MT"/>
            </a:endParaRPr>
          </a:p>
        </p:txBody>
      </p:sp>
      <p:cxnSp>
        <p:nvCxnSpPr>
          <p:cNvPr id="7" name="Straight Connector 6">
            <a:extLst>
              <a:ext uri="{FF2B5EF4-FFF2-40B4-BE49-F238E27FC236}">
                <a16:creationId xmlns:a16="http://schemas.microsoft.com/office/drawing/2014/main" id="{A6103BD5-E85B-469B-8DE4-E93720EF6617}"/>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box(in)">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box(in)">
                                      <p:cBhvr>
                                        <p:cTn id="12" dur="5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box(in)">
                                      <p:cBhvr>
                                        <p:cTn id="17" dur="5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box(in)">
                                      <p:cBhvr>
                                        <p:cTn id="22" dur="500"/>
                                        <p:tgtEl>
                                          <p:spTgt spid="4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box(in)">
                                      <p:cBhvr>
                                        <p:cTn id="27"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pplying for a job? Here's how to stand out from the rest">
            <a:extLst>
              <a:ext uri="{FF2B5EF4-FFF2-40B4-BE49-F238E27FC236}">
                <a16:creationId xmlns:a16="http://schemas.microsoft.com/office/drawing/2014/main" id="{3386224E-D6B5-496D-AEDF-6BFF6979E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109" y="448573"/>
            <a:ext cx="7557192" cy="5055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15A8DB3E-F1FE-4390-91F2-045909BC63F3}"/>
              </a:ext>
            </a:extLst>
          </p:cNvPr>
          <p:cNvSpPr txBox="1">
            <a:spLocks/>
          </p:cNvSpPr>
          <p:nvPr/>
        </p:nvSpPr>
        <p:spPr>
          <a:xfrm>
            <a:off x="838200" y="365125"/>
            <a:ext cx="2672751"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DBE00"/>
                </a:solidFill>
                <a:latin typeface="Tw Cen MT" panose="020B0602020104020603" pitchFamily="34" charset="0"/>
              </a:rPr>
              <a:t>PART II</a:t>
            </a:r>
          </a:p>
          <a:p>
            <a:r>
              <a:rPr lang="en-US" b="1" dirty="0">
                <a:latin typeface="Tw Cen MT"/>
              </a:rPr>
              <a:t>Applying for a teaching post.</a:t>
            </a:r>
            <a:endParaRPr lang="en-GB" b="1" dirty="0">
              <a:latin typeface="Tw Cen MT" panose="020B0602020104020603" pitchFamily="34" charset="0"/>
            </a:endParaRPr>
          </a:p>
        </p:txBody>
      </p:sp>
      <p:cxnSp>
        <p:nvCxnSpPr>
          <p:cNvPr id="6" name="Straight Connector 5">
            <a:extLst>
              <a:ext uri="{FF2B5EF4-FFF2-40B4-BE49-F238E27FC236}">
                <a16:creationId xmlns:a16="http://schemas.microsoft.com/office/drawing/2014/main" id="{A7B959E2-7AF7-4FE6-8752-F1B9ED1BFEDA}"/>
              </a:ext>
            </a:extLst>
          </p:cNvPr>
          <p:cNvCxnSpPr>
            <a:cxnSpLocks/>
          </p:cNvCxnSpPr>
          <p:nvPr/>
        </p:nvCxnSpPr>
        <p:spPr>
          <a:xfrm>
            <a:off x="939567" y="988794"/>
            <a:ext cx="2907814"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7208536B-4F6E-4567-ABCB-764D98D02BDA}"/>
              </a:ext>
            </a:extLst>
          </p:cNvPr>
          <p:cNvSpPr>
            <a:spLocks noGrp="1"/>
          </p:cNvSpPr>
          <p:nvPr>
            <p:ph idx="1"/>
          </p:nvPr>
        </p:nvSpPr>
        <p:spPr>
          <a:xfrm>
            <a:off x="838200" y="1441312"/>
            <a:ext cx="10515600" cy="4351338"/>
          </a:xfrm>
        </p:spPr>
        <p:txBody>
          <a:bodyPr vert="horz" lIns="91440" tIns="45720" rIns="91440" bIns="45720" rtlCol="0" anchor="t">
            <a:normAutofit/>
          </a:bodyPr>
          <a:lstStyle/>
          <a:p>
            <a:pPr>
              <a:lnSpc>
                <a:spcPct val="100000"/>
              </a:lnSpc>
            </a:pPr>
            <a:r>
              <a:rPr lang="en-GB" altLang="en-US" dirty="0"/>
              <a:t>Exact title</a:t>
            </a:r>
          </a:p>
          <a:p>
            <a:pPr>
              <a:lnSpc>
                <a:spcPct val="100000"/>
              </a:lnSpc>
            </a:pPr>
            <a:r>
              <a:rPr lang="en-GB" altLang="en-US" dirty="0"/>
              <a:t>Job description and person specification</a:t>
            </a:r>
            <a:endParaRPr lang="en-GB" altLang="en-US" dirty="0">
              <a:cs typeface="Calibri"/>
            </a:endParaRPr>
          </a:p>
          <a:p>
            <a:pPr marL="457200" lvl="1" indent="0">
              <a:lnSpc>
                <a:spcPct val="100000"/>
              </a:lnSpc>
              <a:buNone/>
            </a:pPr>
            <a:r>
              <a:rPr lang="en-GB" altLang="en-US" dirty="0"/>
              <a:t>- Essentials and desirables (see exemplar)</a:t>
            </a:r>
          </a:p>
          <a:p>
            <a:pPr>
              <a:lnSpc>
                <a:spcPct val="100000"/>
              </a:lnSpc>
            </a:pPr>
            <a:r>
              <a:rPr lang="en-GB" altLang="en-US" dirty="0"/>
              <a:t>School characteristics</a:t>
            </a:r>
          </a:p>
          <a:p>
            <a:pPr marL="448945" indent="0">
              <a:lnSpc>
                <a:spcPct val="100000"/>
              </a:lnSpc>
              <a:buNone/>
            </a:pPr>
            <a:r>
              <a:rPr lang="en-GB" altLang="en-US" sz="2400" dirty="0"/>
              <a:t>- </a:t>
            </a:r>
            <a:r>
              <a:rPr lang="en-US" altLang="en-US" sz="2400" dirty="0"/>
              <a:t>W</a:t>
            </a:r>
            <a:r>
              <a:rPr lang="en-GB" altLang="en-US" sz="2400" dirty="0" err="1"/>
              <a:t>ebsite</a:t>
            </a:r>
            <a:r>
              <a:rPr lang="en-GB" altLang="en-US" sz="2400" dirty="0"/>
              <a:t>, curriculum, extra curricular etc.</a:t>
            </a:r>
            <a:endParaRPr lang="en-GB" altLang="en-US" sz="2400" dirty="0">
              <a:cs typeface="Calibri"/>
            </a:endParaRPr>
          </a:p>
          <a:p>
            <a:pPr marL="448945" indent="0">
              <a:lnSpc>
                <a:spcPct val="100000"/>
              </a:lnSpc>
              <a:buNone/>
            </a:pPr>
            <a:r>
              <a:rPr lang="en-GB" altLang="en-US" sz="2400" dirty="0"/>
              <a:t>- </a:t>
            </a:r>
            <a:r>
              <a:rPr lang="en-US" altLang="en-US" sz="2400" dirty="0"/>
              <a:t>O</a:t>
            </a:r>
            <a:r>
              <a:rPr lang="en-GB" altLang="en-US" sz="2400" dirty="0"/>
              <a:t>FSTED inspection report, Diocesan report?</a:t>
            </a:r>
            <a:endParaRPr lang="en-GB" altLang="en-US" sz="2400" dirty="0">
              <a:cs typeface="Calibri"/>
            </a:endParaRPr>
          </a:p>
          <a:p>
            <a:pPr>
              <a:lnSpc>
                <a:spcPct val="100000"/>
              </a:lnSpc>
            </a:pPr>
            <a:r>
              <a:rPr lang="en-GB" altLang="en-US" dirty="0"/>
              <a:t>Is it where you want to be?</a:t>
            </a:r>
          </a:p>
          <a:p>
            <a:pPr>
              <a:lnSpc>
                <a:spcPct val="100000"/>
              </a:lnSpc>
            </a:pPr>
            <a:r>
              <a:rPr lang="en-GB" altLang="en-US" dirty="0"/>
              <a:t>Is it main scale?</a:t>
            </a:r>
            <a:endParaRPr lang="en-GB" altLang="en-US" dirty="0">
              <a:cs typeface="Calibri"/>
            </a:endParaRPr>
          </a:p>
        </p:txBody>
      </p:sp>
      <p:sp>
        <p:nvSpPr>
          <p:cNvPr id="7" name="Title 2">
            <a:extLst>
              <a:ext uri="{FF2B5EF4-FFF2-40B4-BE49-F238E27FC236}">
                <a16:creationId xmlns:a16="http://schemas.microsoft.com/office/drawing/2014/main" id="{862CFD59-F456-4B67-B033-5872E500F483}"/>
              </a:ext>
            </a:extLst>
          </p:cNvPr>
          <p:cNvSpPr>
            <a:spLocks noGrp="1"/>
          </p:cNvSpPr>
          <p:nvPr>
            <p:ph type="title"/>
          </p:nvPr>
        </p:nvSpPr>
        <p:spPr>
          <a:xfrm>
            <a:off x="838200" y="365125"/>
            <a:ext cx="10515600" cy="1325563"/>
          </a:xfrm>
        </p:spPr>
        <p:txBody>
          <a:bodyPr/>
          <a:lstStyle/>
          <a:p>
            <a:r>
              <a:rPr lang="en-US" b="1" dirty="0">
                <a:latin typeface="Tw Cen MT"/>
              </a:rPr>
              <a:t>Do your homework!</a:t>
            </a:r>
            <a:r>
              <a:rPr lang="en-GB" b="1" dirty="0">
                <a:latin typeface="Tw Cen MT"/>
              </a:rPr>
              <a:t>.</a:t>
            </a:r>
            <a:endParaRPr lang="en-GB" b="1" dirty="0">
              <a:latin typeface="Tw Cen MT" panose="020B0602020104020603" pitchFamily="34" charset="0"/>
            </a:endParaRPr>
          </a:p>
        </p:txBody>
      </p:sp>
      <p:cxnSp>
        <p:nvCxnSpPr>
          <p:cNvPr id="8" name="Straight Connector 7">
            <a:extLst>
              <a:ext uri="{FF2B5EF4-FFF2-40B4-BE49-F238E27FC236}">
                <a16:creationId xmlns:a16="http://schemas.microsoft.com/office/drawing/2014/main" id="{8C69B3D4-4821-41EA-B007-19A500C4CBF4}"/>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1092B50-EED6-4D0E-9EBE-5D1796C0D829}"/>
              </a:ext>
            </a:extLst>
          </p:cNvPr>
          <p:cNvPicPr>
            <a:picLocks noChangeAspect="1"/>
          </p:cNvPicPr>
          <p:nvPr/>
        </p:nvPicPr>
        <p:blipFill>
          <a:blip r:embed="rId2"/>
          <a:stretch>
            <a:fillRect/>
          </a:stretch>
        </p:blipFill>
        <p:spPr>
          <a:xfrm>
            <a:off x="7560623" y="515259"/>
            <a:ext cx="3619211" cy="5008891"/>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6F040166-0DEC-401E-AFC4-BEE7F0877CF4}"/>
              </a:ext>
            </a:extLst>
          </p:cNvPr>
          <p:cNvSpPr>
            <a:spLocks noGrp="1" noChangeArrowheads="1"/>
          </p:cNvSpPr>
          <p:nvPr>
            <p:ph type="body" idx="1"/>
          </p:nvPr>
        </p:nvSpPr>
        <p:spPr>
          <a:xfrm>
            <a:off x="821635" y="1600201"/>
            <a:ext cx="5671930" cy="3916363"/>
          </a:xfrm>
        </p:spPr>
        <p:txBody>
          <a:bodyPr vert="horz" lIns="91440" tIns="45720" rIns="91440" bIns="45720" rtlCol="0" anchor="t">
            <a:normAutofit fontScale="47500" lnSpcReduction="20000"/>
          </a:bodyPr>
          <a:lstStyle/>
          <a:p>
            <a:pPr eaLnBrk="1" hangingPunct="1">
              <a:buFontTx/>
              <a:buNone/>
            </a:pPr>
            <a:r>
              <a:rPr lang="en-US" altLang="en-US" sz="5100" b="1" dirty="0">
                <a:solidFill>
                  <a:schemeClr val="accent6">
                    <a:lumMod val="75000"/>
                  </a:schemeClr>
                </a:solidFill>
              </a:rPr>
              <a:t>DO</a:t>
            </a:r>
          </a:p>
          <a:p>
            <a:r>
              <a:rPr lang="en-US" altLang="en-US" sz="5100" b="1" dirty="0">
                <a:solidFill>
                  <a:schemeClr val="accent6">
                    <a:lumMod val="75000"/>
                  </a:schemeClr>
                </a:solidFill>
              </a:rPr>
              <a:t>Treat the application with respect.</a:t>
            </a:r>
            <a:endParaRPr lang="en-US" altLang="en-US" sz="5100" b="1" dirty="0">
              <a:solidFill>
                <a:schemeClr val="accent6">
                  <a:lumMod val="75000"/>
                </a:schemeClr>
              </a:solidFill>
              <a:cs typeface="Calibri"/>
            </a:endParaRPr>
          </a:p>
          <a:p>
            <a:r>
              <a:rPr lang="en-US" altLang="en-US" sz="5100" b="1" dirty="0">
                <a:solidFill>
                  <a:schemeClr val="accent6">
                    <a:lumMod val="75000"/>
                  </a:schemeClr>
                </a:solidFill>
              </a:rPr>
              <a:t>Write a draft first.</a:t>
            </a:r>
            <a:endParaRPr lang="en-US" altLang="en-US" sz="5100" b="1" dirty="0">
              <a:solidFill>
                <a:schemeClr val="accent6">
                  <a:lumMod val="75000"/>
                </a:schemeClr>
              </a:solidFill>
              <a:cs typeface="Calibri"/>
            </a:endParaRPr>
          </a:p>
          <a:p>
            <a:r>
              <a:rPr lang="en-US" altLang="en-US" sz="5100" b="1" dirty="0">
                <a:solidFill>
                  <a:schemeClr val="accent6">
                    <a:lumMod val="75000"/>
                  </a:schemeClr>
                </a:solidFill>
              </a:rPr>
              <a:t>Check someone to read your application.</a:t>
            </a:r>
            <a:endParaRPr lang="en-US" altLang="en-US" sz="5100" b="1" dirty="0">
              <a:solidFill>
                <a:schemeClr val="accent6">
                  <a:lumMod val="75000"/>
                </a:schemeClr>
              </a:solidFill>
              <a:cs typeface="Calibri"/>
            </a:endParaRPr>
          </a:p>
          <a:p>
            <a:r>
              <a:rPr lang="en-US" altLang="en-US" sz="5100" b="1" dirty="0">
                <a:solidFill>
                  <a:schemeClr val="accent6">
                    <a:lumMod val="75000"/>
                  </a:schemeClr>
                </a:solidFill>
              </a:rPr>
              <a:t>Focus on the job in question- the job description and person specification, the essentials and the desirables etc.</a:t>
            </a:r>
            <a:endParaRPr lang="en-US" altLang="en-US" sz="5100" b="1" dirty="0">
              <a:solidFill>
                <a:schemeClr val="accent6">
                  <a:lumMod val="75000"/>
                </a:schemeClr>
              </a:solidFill>
              <a:cs typeface="Calibri"/>
            </a:endParaRPr>
          </a:p>
          <a:p>
            <a:r>
              <a:rPr lang="en-US" altLang="en-US" sz="5100" b="1" dirty="0">
                <a:solidFill>
                  <a:schemeClr val="accent6">
                    <a:lumMod val="75000"/>
                  </a:schemeClr>
                </a:solidFill>
              </a:rPr>
              <a:t>Check if applications are "online".</a:t>
            </a:r>
            <a:endParaRPr lang="en-US" altLang="en-US" sz="5100" b="1" dirty="0">
              <a:solidFill>
                <a:schemeClr val="accent6">
                  <a:lumMod val="75000"/>
                </a:schemeClr>
              </a:solidFill>
              <a:cs typeface="Calibri"/>
            </a:endParaRPr>
          </a:p>
          <a:p>
            <a:r>
              <a:rPr lang="en-US" altLang="en-US" sz="5100" b="1" dirty="0">
                <a:solidFill>
                  <a:schemeClr val="accent6">
                    <a:lumMod val="75000"/>
                  </a:schemeClr>
                </a:solidFill>
              </a:rPr>
              <a:t>Keep CV updated and concise ready to inform applications.</a:t>
            </a:r>
            <a:endParaRPr lang="en-US" altLang="en-US" sz="5100" b="1" dirty="0">
              <a:solidFill>
                <a:schemeClr val="accent6">
                  <a:lumMod val="75000"/>
                </a:schemeClr>
              </a:solidFill>
              <a:cs typeface="Calibri"/>
            </a:endParaRPr>
          </a:p>
          <a:p>
            <a:pPr eaLnBrk="1" hangingPunct="1"/>
            <a:endParaRPr lang="en-US" altLang="en-US" sz="2400" dirty="0"/>
          </a:p>
          <a:p>
            <a:pPr eaLnBrk="1" hangingPunct="1"/>
            <a:endParaRPr lang="en-US" altLang="en-US" dirty="0"/>
          </a:p>
          <a:p>
            <a:pPr eaLnBrk="1" hangingPunct="1"/>
            <a:endParaRPr lang="en-US" altLang="en-US" dirty="0"/>
          </a:p>
        </p:txBody>
      </p:sp>
      <p:sp>
        <p:nvSpPr>
          <p:cNvPr id="8196" name="Rectangle 4">
            <a:extLst>
              <a:ext uri="{FF2B5EF4-FFF2-40B4-BE49-F238E27FC236}">
                <a16:creationId xmlns:a16="http://schemas.microsoft.com/office/drawing/2014/main" id="{2E08FDA0-D91F-4029-8F4B-0989F3B6E4B4}"/>
              </a:ext>
            </a:extLst>
          </p:cNvPr>
          <p:cNvSpPr>
            <a:spLocks noChangeArrowheads="1"/>
          </p:cNvSpPr>
          <p:nvPr/>
        </p:nvSpPr>
        <p:spPr bwMode="auto">
          <a:xfrm>
            <a:off x="7229060" y="1508918"/>
            <a:ext cx="3942521"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a:spcBef>
                <a:spcPct val="20000"/>
              </a:spcBef>
              <a:buChar char="•"/>
              <a:defRPr sz="3200">
                <a:solidFill>
                  <a:schemeClr val="tx1"/>
                </a:solidFill>
                <a:latin typeface="Comic Sans MS" panose="030F0702030302020204" pitchFamily="66" charset="0"/>
                <a:ea typeface="MS PGothic" panose="020B0600070205080204" pitchFamily="34" charset="-128"/>
              </a:defRPr>
            </a:lvl1pPr>
            <a:lvl2pPr marL="742950" indent="-285750">
              <a:spcBef>
                <a:spcPct val="20000"/>
              </a:spcBef>
              <a:buChar char="–"/>
              <a:defRPr sz="2800">
                <a:solidFill>
                  <a:schemeClr val="tx1"/>
                </a:solidFill>
                <a:latin typeface="Comic Sans MS" panose="030F0702030302020204" pitchFamily="66" charset="0"/>
                <a:ea typeface="MS PGothic" panose="020B0600070205080204" pitchFamily="34" charset="-128"/>
              </a:defRPr>
            </a:lvl2pPr>
            <a:lvl3pPr marL="1143000" indent="-228600">
              <a:spcBef>
                <a:spcPct val="20000"/>
              </a:spcBef>
              <a:buChar char="•"/>
              <a:defRPr sz="2400">
                <a:solidFill>
                  <a:schemeClr val="tx1"/>
                </a:solidFill>
                <a:latin typeface="Comic Sans MS" panose="030F0702030302020204" pitchFamily="66" charset="0"/>
                <a:ea typeface="MS PGothic" panose="020B0600070205080204" pitchFamily="34" charset="-128"/>
              </a:defRPr>
            </a:lvl3pPr>
            <a:lvl4pPr marL="16002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4pPr>
            <a:lvl5pPr marL="2057400" indent="-228600">
              <a:spcBef>
                <a:spcPct val="20000"/>
              </a:spcBef>
              <a:buChar char="»"/>
              <a:defRPr sz="2000">
                <a:solidFill>
                  <a:schemeClr val="tx1"/>
                </a:solidFill>
                <a:latin typeface="Comic Sans MS" panose="030F0702030302020204" pitchFamily="66"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ea typeface="MS PGothic" panose="020B0600070205080204" pitchFamily="34" charset="-128"/>
              </a:defRPr>
            </a:lvl9pPr>
          </a:lstStyle>
          <a:p>
            <a:pPr eaLnBrk="1" hangingPunct="1">
              <a:buFontTx/>
              <a:buNone/>
            </a:pPr>
            <a:r>
              <a:rPr lang="en-US" altLang="en-US" b="1" dirty="0">
                <a:solidFill>
                  <a:srgbClr val="FF0000"/>
                </a:solidFill>
                <a:latin typeface="+mn-lt"/>
              </a:rPr>
              <a:t>DON</a:t>
            </a:r>
            <a:r>
              <a:rPr lang="ja-JP" altLang="en-US" b="1">
                <a:solidFill>
                  <a:srgbClr val="FF0000"/>
                </a:solidFill>
                <a:latin typeface="+mn-lt"/>
              </a:rPr>
              <a:t>’</a:t>
            </a:r>
            <a:r>
              <a:rPr lang="en-US" altLang="ja-JP" b="1" dirty="0">
                <a:solidFill>
                  <a:srgbClr val="FF0000"/>
                </a:solidFill>
                <a:latin typeface="+mn-lt"/>
              </a:rPr>
              <a:t>T</a:t>
            </a:r>
          </a:p>
          <a:p>
            <a:pPr eaLnBrk="1" hangingPunct="1"/>
            <a:r>
              <a:rPr lang="en-US" altLang="en-US" sz="2400" b="1" dirty="0">
                <a:solidFill>
                  <a:srgbClr val="FF0000"/>
                </a:solidFill>
                <a:latin typeface="+mn-lt"/>
              </a:rPr>
              <a:t>Use different </a:t>
            </a:r>
            <a:r>
              <a:rPr lang="en-GB" altLang="en-US" sz="2400" b="1" dirty="0">
                <a:solidFill>
                  <a:srgbClr val="FF0000"/>
                </a:solidFill>
                <a:latin typeface="+mn-lt"/>
              </a:rPr>
              <a:t>colour</a:t>
            </a:r>
            <a:r>
              <a:rPr lang="en-US" altLang="en-US" sz="2400" b="1" dirty="0">
                <a:solidFill>
                  <a:srgbClr val="FF0000"/>
                </a:solidFill>
                <a:latin typeface="+mn-lt"/>
              </a:rPr>
              <a:t> pens</a:t>
            </a:r>
          </a:p>
          <a:p>
            <a:pPr eaLnBrk="1" hangingPunct="1"/>
            <a:r>
              <a:rPr lang="en-US" altLang="en-US" sz="2400" b="1" dirty="0">
                <a:solidFill>
                  <a:srgbClr val="FF0000"/>
                </a:solidFill>
                <a:latin typeface="+mn-lt"/>
              </a:rPr>
              <a:t>Cross out</a:t>
            </a:r>
          </a:p>
          <a:p>
            <a:pPr eaLnBrk="1" hangingPunct="1"/>
            <a:r>
              <a:rPr lang="en-US" altLang="en-US" sz="2400" b="1" dirty="0">
                <a:solidFill>
                  <a:srgbClr val="FF0000"/>
                </a:solidFill>
                <a:latin typeface="+mn-lt"/>
              </a:rPr>
              <a:t>Leave blanks</a:t>
            </a:r>
          </a:p>
          <a:p>
            <a:pPr eaLnBrk="1" hangingPunct="1"/>
            <a:r>
              <a:rPr lang="en-US" altLang="en-US" sz="2400" b="1" dirty="0">
                <a:solidFill>
                  <a:srgbClr val="FF0000"/>
                </a:solidFill>
                <a:latin typeface="+mn-lt"/>
              </a:rPr>
              <a:t>Tell lies</a:t>
            </a:r>
          </a:p>
          <a:p>
            <a:r>
              <a:rPr lang="en-US" altLang="en-US" sz="2400" b="1" dirty="0">
                <a:solidFill>
                  <a:srgbClr val="FF0000"/>
                </a:solidFill>
                <a:latin typeface="+mn-lt"/>
                <a:ea typeface="MS PGothic"/>
              </a:rPr>
              <a:t>Use a small envelope (use A4)</a:t>
            </a:r>
            <a:endParaRPr lang="en-US" altLang="en-US" sz="2400" b="1" dirty="0">
              <a:solidFill>
                <a:srgbClr val="FF0000"/>
              </a:solidFill>
              <a:latin typeface="+mn-lt"/>
              <a:ea typeface="MS PGothic"/>
              <a:cs typeface="Calibri"/>
            </a:endParaRPr>
          </a:p>
          <a:p>
            <a:pPr eaLnBrk="1" hangingPunct="1"/>
            <a:r>
              <a:rPr lang="en-US" altLang="en-US" sz="2400" b="1" dirty="0">
                <a:solidFill>
                  <a:srgbClr val="FF0000"/>
                </a:solidFill>
                <a:latin typeface="+mn-lt"/>
              </a:rPr>
              <a:t>Miss deadlines</a:t>
            </a:r>
          </a:p>
          <a:p>
            <a:pPr eaLnBrk="1" hangingPunct="1">
              <a:buFontTx/>
              <a:buNone/>
            </a:pPr>
            <a:endParaRPr lang="en-US" altLang="en-US" dirty="0"/>
          </a:p>
          <a:p>
            <a:pPr eaLnBrk="1" hangingPunct="1"/>
            <a:endParaRPr lang="en-US" altLang="en-US" dirty="0"/>
          </a:p>
        </p:txBody>
      </p:sp>
      <p:sp>
        <p:nvSpPr>
          <p:cNvPr id="7" name="Title 2">
            <a:extLst>
              <a:ext uri="{FF2B5EF4-FFF2-40B4-BE49-F238E27FC236}">
                <a16:creationId xmlns:a16="http://schemas.microsoft.com/office/drawing/2014/main" id="{4550B098-CCE4-41DB-B9A5-7D6C89505055}"/>
              </a:ext>
            </a:extLst>
          </p:cNvPr>
          <p:cNvSpPr>
            <a:spLocks noGrp="1"/>
          </p:cNvSpPr>
          <p:nvPr>
            <p:ph type="title"/>
          </p:nvPr>
        </p:nvSpPr>
        <p:spPr>
          <a:xfrm>
            <a:off x="838200" y="365125"/>
            <a:ext cx="10515600" cy="1325563"/>
          </a:xfrm>
        </p:spPr>
        <p:txBody>
          <a:bodyPr/>
          <a:lstStyle/>
          <a:p>
            <a:r>
              <a:rPr lang="en-US" b="1" dirty="0">
                <a:latin typeface="Tw Cen MT"/>
              </a:rPr>
              <a:t>Applications get you to interview!</a:t>
            </a:r>
            <a:endParaRPr lang="en-GB" b="1" dirty="0">
              <a:latin typeface="Tw Cen MT"/>
            </a:endParaRPr>
          </a:p>
        </p:txBody>
      </p:sp>
      <p:cxnSp>
        <p:nvCxnSpPr>
          <p:cNvPr id="8" name="Straight Connector 7">
            <a:extLst>
              <a:ext uri="{FF2B5EF4-FFF2-40B4-BE49-F238E27FC236}">
                <a16:creationId xmlns:a16="http://schemas.microsoft.com/office/drawing/2014/main" id="{F10A9167-B427-4515-969D-4707F963B990}"/>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slide(fromBottom)">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slide(fromBottom)">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slide(fromBottom)">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slide(fromBottom)">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slide(fromBottom)">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slide(fromBottom)">
                                      <p:cBhvr>
                                        <p:cTn id="32" dur="500"/>
                                        <p:tgtEl>
                                          <p:spTgt spid="8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slide(fromBottom)">
                                      <p:cBhvr>
                                        <p:cTn id="37" dur="500"/>
                                        <p:tgtEl>
                                          <p:spTgt spid="81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8196">
                                            <p:txEl>
                                              <p:pRg st="0" end="0"/>
                                            </p:txEl>
                                          </p:spTgt>
                                        </p:tgtEl>
                                        <p:attrNameLst>
                                          <p:attrName>style.visibility</p:attrName>
                                        </p:attrNameLst>
                                      </p:cBhvr>
                                      <p:to>
                                        <p:strVal val="visible"/>
                                      </p:to>
                                    </p:set>
                                    <p:animEffect transition="in" filter="slide(fromBottom)">
                                      <p:cBhvr>
                                        <p:cTn id="42" dur="500"/>
                                        <p:tgtEl>
                                          <p:spTgt spid="8196">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8196">
                                            <p:txEl>
                                              <p:pRg st="1" end="1"/>
                                            </p:txEl>
                                          </p:spTgt>
                                        </p:tgtEl>
                                        <p:attrNameLst>
                                          <p:attrName>style.visibility</p:attrName>
                                        </p:attrNameLst>
                                      </p:cBhvr>
                                      <p:to>
                                        <p:strVal val="visible"/>
                                      </p:to>
                                    </p:set>
                                    <p:animEffect transition="in" filter="slide(fromBottom)">
                                      <p:cBhvr>
                                        <p:cTn id="47" dur="500"/>
                                        <p:tgtEl>
                                          <p:spTgt spid="8196">
                                            <p:txEl>
                                              <p:pRg st="1" end="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8196">
                                            <p:txEl>
                                              <p:pRg st="2" end="2"/>
                                            </p:txEl>
                                          </p:spTgt>
                                        </p:tgtEl>
                                        <p:attrNameLst>
                                          <p:attrName>style.visibility</p:attrName>
                                        </p:attrNameLst>
                                      </p:cBhvr>
                                      <p:to>
                                        <p:strVal val="visible"/>
                                      </p:to>
                                    </p:set>
                                    <p:animEffect transition="in" filter="slide(fromBottom)">
                                      <p:cBhvr>
                                        <p:cTn id="52" dur="500"/>
                                        <p:tgtEl>
                                          <p:spTgt spid="8196">
                                            <p:txEl>
                                              <p:pRg st="2" end="2"/>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8196">
                                            <p:txEl>
                                              <p:pRg st="3" end="3"/>
                                            </p:txEl>
                                          </p:spTgt>
                                        </p:tgtEl>
                                        <p:attrNameLst>
                                          <p:attrName>style.visibility</p:attrName>
                                        </p:attrNameLst>
                                      </p:cBhvr>
                                      <p:to>
                                        <p:strVal val="visible"/>
                                      </p:to>
                                    </p:set>
                                    <p:animEffect transition="in" filter="slide(fromBottom)">
                                      <p:cBhvr>
                                        <p:cTn id="57" dur="500"/>
                                        <p:tgtEl>
                                          <p:spTgt spid="8196">
                                            <p:txEl>
                                              <p:pRg st="3" end="3"/>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8196">
                                            <p:txEl>
                                              <p:pRg st="4" end="4"/>
                                            </p:txEl>
                                          </p:spTgt>
                                        </p:tgtEl>
                                        <p:attrNameLst>
                                          <p:attrName>style.visibility</p:attrName>
                                        </p:attrNameLst>
                                      </p:cBhvr>
                                      <p:to>
                                        <p:strVal val="visible"/>
                                      </p:to>
                                    </p:set>
                                    <p:animEffect transition="in" filter="slide(fromBottom)">
                                      <p:cBhvr>
                                        <p:cTn id="62" dur="500"/>
                                        <p:tgtEl>
                                          <p:spTgt spid="8196">
                                            <p:txEl>
                                              <p:pRg st="4" end="4"/>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2" presetClass="entr" presetSubtype="4" fill="hold" grpId="0" nodeType="clickEffect">
                                  <p:stCondLst>
                                    <p:cond delay="0"/>
                                  </p:stCondLst>
                                  <p:childTnLst>
                                    <p:set>
                                      <p:cBhvr>
                                        <p:cTn id="66" dur="1" fill="hold">
                                          <p:stCondLst>
                                            <p:cond delay="0"/>
                                          </p:stCondLst>
                                        </p:cTn>
                                        <p:tgtEl>
                                          <p:spTgt spid="8196">
                                            <p:txEl>
                                              <p:pRg st="5" end="5"/>
                                            </p:txEl>
                                          </p:spTgt>
                                        </p:tgtEl>
                                        <p:attrNameLst>
                                          <p:attrName>style.visibility</p:attrName>
                                        </p:attrNameLst>
                                      </p:cBhvr>
                                      <p:to>
                                        <p:strVal val="visible"/>
                                      </p:to>
                                    </p:set>
                                    <p:animEffect transition="in" filter="slide(fromBottom)">
                                      <p:cBhvr>
                                        <p:cTn id="67" dur="500"/>
                                        <p:tgtEl>
                                          <p:spTgt spid="8196">
                                            <p:txEl>
                                              <p:pRg st="5" end="5"/>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8196">
                                            <p:txEl>
                                              <p:pRg st="6" end="6"/>
                                            </p:txEl>
                                          </p:spTgt>
                                        </p:tgtEl>
                                        <p:attrNameLst>
                                          <p:attrName>style.visibility</p:attrName>
                                        </p:attrNameLst>
                                      </p:cBhvr>
                                      <p:to>
                                        <p:strVal val="visible"/>
                                      </p:to>
                                    </p:set>
                                    <p:animEffect transition="in" filter="slide(fromBottom)">
                                      <p:cBhvr>
                                        <p:cTn id="72" dur="500"/>
                                        <p:tgtEl>
                                          <p:spTgt spid="81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D34AD167-6D98-4AAC-99D1-60014AF50C91}"/>
              </a:ext>
            </a:extLst>
          </p:cNvPr>
          <p:cNvSpPr>
            <a:spLocks noGrp="1" noChangeArrowheads="1"/>
          </p:cNvSpPr>
          <p:nvPr>
            <p:ph type="body" idx="1"/>
          </p:nvPr>
        </p:nvSpPr>
        <p:spPr>
          <a:xfrm>
            <a:off x="738412" y="1718660"/>
            <a:ext cx="8342670" cy="3817375"/>
          </a:xfrm>
        </p:spPr>
        <p:txBody>
          <a:bodyPr vert="horz" lIns="91440" tIns="45720" rIns="91440" bIns="45720" rtlCol="0" anchor="t">
            <a:normAutofit/>
          </a:bodyPr>
          <a:lstStyle/>
          <a:p>
            <a:r>
              <a:rPr lang="en-GB" altLang="en-US" sz="2400" dirty="0"/>
              <a:t>Biographical detail – ensure accuracy.</a:t>
            </a:r>
            <a:endParaRPr lang="en-GB" altLang="en-US" sz="2400" dirty="0">
              <a:cs typeface="Calibri"/>
            </a:endParaRPr>
          </a:p>
          <a:p>
            <a:r>
              <a:rPr lang="en-GB" altLang="en-US" sz="2400" dirty="0"/>
              <a:t>Referees  - who?  </a:t>
            </a:r>
            <a:r>
              <a:rPr lang="en-GB" altLang="en-US" sz="2400" b="1" dirty="0"/>
              <a:t>Please request a reference.</a:t>
            </a:r>
            <a:endParaRPr lang="en-GB" altLang="en-US" sz="2400" b="1">
              <a:cs typeface="Calibri"/>
            </a:endParaRPr>
          </a:p>
          <a:p>
            <a:r>
              <a:rPr lang="en-GB" altLang="en-US" sz="2400" dirty="0"/>
              <a:t>Do not omit information as it may create gaps.</a:t>
            </a:r>
            <a:endParaRPr lang="en-GB" altLang="en-US" sz="2400" dirty="0">
              <a:cs typeface="Calibri"/>
            </a:endParaRPr>
          </a:p>
          <a:p>
            <a:r>
              <a:rPr lang="en-GB" altLang="en-US" sz="2400" dirty="0"/>
              <a:t>Include grades/levels/dates re. qualifications</a:t>
            </a:r>
            <a:endParaRPr lang="en-GB" altLang="en-US" sz="2400" dirty="0">
              <a:cs typeface="Calibri"/>
            </a:endParaRPr>
          </a:p>
          <a:p>
            <a:r>
              <a:rPr lang="en-GB" altLang="en-US" sz="2400" dirty="0"/>
              <a:t>Supporting statement /letter of application</a:t>
            </a:r>
            <a:endParaRPr lang="en-GB" altLang="en-US" sz="2400" dirty="0">
              <a:cs typeface="Calibri"/>
            </a:endParaRPr>
          </a:p>
          <a:p>
            <a:pPr lvl="1" eaLnBrk="1" hangingPunct="1">
              <a:lnSpc>
                <a:spcPct val="90000"/>
              </a:lnSpc>
            </a:pPr>
            <a:endParaRPr lang="en-GB" altLang="en-US" dirty="0">
              <a:cs typeface="Calibri"/>
            </a:endParaRPr>
          </a:p>
          <a:p>
            <a:pPr lvl="1"/>
            <a:r>
              <a:rPr lang="en-GB" altLang="en-US" dirty="0">
                <a:cs typeface="Calibri"/>
              </a:rPr>
              <a:t>Syntax – check.</a:t>
            </a:r>
          </a:p>
          <a:p>
            <a:pPr lvl="1"/>
            <a:r>
              <a:rPr lang="en-GB" altLang="en-US" dirty="0"/>
              <a:t>Spelling, grammar and punctuation – check.</a:t>
            </a:r>
            <a:endParaRPr lang="en-GB" altLang="en-US" dirty="0">
              <a:cs typeface="Calibri"/>
            </a:endParaRPr>
          </a:p>
          <a:p>
            <a:pPr lvl="1"/>
            <a:r>
              <a:rPr lang="en-GB" altLang="en-US" dirty="0"/>
              <a:t>Does the application reflect you?</a:t>
            </a:r>
            <a:endParaRPr lang="en-GB" altLang="en-US" dirty="0">
              <a:cs typeface="Calibri" panose="020F0502020204030204"/>
            </a:endParaRPr>
          </a:p>
        </p:txBody>
      </p:sp>
      <p:sp>
        <p:nvSpPr>
          <p:cNvPr id="6" name="Title 2">
            <a:extLst>
              <a:ext uri="{FF2B5EF4-FFF2-40B4-BE49-F238E27FC236}">
                <a16:creationId xmlns:a16="http://schemas.microsoft.com/office/drawing/2014/main" id="{FFFB7F5A-6624-427C-ABE3-0DB998253EB1}"/>
              </a:ext>
            </a:extLst>
          </p:cNvPr>
          <p:cNvSpPr>
            <a:spLocks noGrp="1"/>
          </p:cNvSpPr>
          <p:nvPr>
            <p:ph type="title"/>
          </p:nvPr>
        </p:nvSpPr>
        <p:spPr>
          <a:xfrm>
            <a:off x="838200" y="365125"/>
            <a:ext cx="10515600" cy="1325563"/>
          </a:xfrm>
        </p:spPr>
        <p:txBody>
          <a:bodyPr/>
          <a:lstStyle/>
          <a:p>
            <a:r>
              <a:rPr lang="en-US" b="1" dirty="0">
                <a:latin typeface="Tw Cen MT"/>
              </a:rPr>
              <a:t>Application forms.</a:t>
            </a:r>
            <a:endParaRPr lang="en-GB" b="1" dirty="0">
              <a:latin typeface="Tw Cen MT" panose="020B0602020104020603" pitchFamily="34" charset="0"/>
            </a:endParaRPr>
          </a:p>
        </p:txBody>
      </p:sp>
      <p:cxnSp>
        <p:nvCxnSpPr>
          <p:cNvPr id="7" name="Straight Connector 6">
            <a:extLst>
              <a:ext uri="{FF2B5EF4-FFF2-40B4-BE49-F238E27FC236}">
                <a16:creationId xmlns:a16="http://schemas.microsoft.com/office/drawing/2014/main" id="{19E1475E-7F74-4081-99FE-260E9A6ED437}"/>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31FEE55-435D-4400-BCBA-925A793DCF5C}"/>
              </a:ext>
            </a:extLst>
          </p:cNvPr>
          <p:cNvPicPr>
            <a:picLocks noChangeAspect="1"/>
          </p:cNvPicPr>
          <p:nvPr/>
        </p:nvPicPr>
        <p:blipFill>
          <a:blip r:embed="rId2"/>
          <a:stretch>
            <a:fillRect/>
          </a:stretch>
        </p:blipFill>
        <p:spPr>
          <a:xfrm>
            <a:off x="6937292" y="431320"/>
            <a:ext cx="3161920" cy="3582388"/>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E1A7A855-798D-4BB1-A9A8-81785643610C}"/>
              </a:ext>
            </a:extLst>
          </p:cNvPr>
          <p:cNvPicPr>
            <a:picLocks noChangeAspect="1"/>
          </p:cNvPicPr>
          <p:nvPr/>
        </p:nvPicPr>
        <p:blipFill>
          <a:blip r:embed="rId3"/>
          <a:stretch>
            <a:fillRect/>
          </a:stretch>
        </p:blipFill>
        <p:spPr>
          <a:xfrm>
            <a:off x="8203210" y="1173191"/>
            <a:ext cx="3379540" cy="488034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2FC1A5-60D6-4679-B4D4-344B0EE2BD6D}"/>
              </a:ext>
            </a:extLst>
          </p:cNvPr>
          <p:cNvSpPr txBox="1">
            <a:spLocks/>
          </p:cNvSpPr>
          <p:nvPr/>
        </p:nvSpPr>
        <p:spPr>
          <a:xfrm>
            <a:off x="838200" y="365125"/>
            <a:ext cx="2672751"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DBE00"/>
                </a:solidFill>
                <a:latin typeface="Tw Cen MT" panose="020B0602020104020603" pitchFamily="34" charset="0"/>
              </a:rPr>
              <a:t>PART III</a:t>
            </a:r>
          </a:p>
          <a:p>
            <a:r>
              <a:rPr lang="en-US" b="1" dirty="0">
                <a:latin typeface="Tw Cen MT"/>
              </a:rPr>
              <a:t>The interview.</a:t>
            </a:r>
            <a:endParaRPr lang="en-US" b="1" dirty="0">
              <a:latin typeface="Tw Cen MT" panose="020B0602020104020603" pitchFamily="34" charset="0"/>
            </a:endParaRPr>
          </a:p>
          <a:p>
            <a:endParaRPr lang="en-GB" b="1" dirty="0">
              <a:latin typeface="Tw Cen MT" panose="020B0602020104020603" pitchFamily="34" charset="0"/>
            </a:endParaRPr>
          </a:p>
        </p:txBody>
      </p:sp>
      <p:cxnSp>
        <p:nvCxnSpPr>
          <p:cNvPr id="4" name="Straight Connector 3">
            <a:extLst>
              <a:ext uri="{FF2B5EF4-FFF2-40B4-BE49-F238E27FC236}">
                <a16:creationId xmlns:a16="http://schemas.microsoft.com/office/drawing/2014/main" id="{29A109F6-819D-4037-A41A-CA85A9084716}"/>
              </a:ext>
            </a:extLst>
          </p:cNvPr>
          <p:cNvCxnSpPr>
            <a:cxnSpLocks/>
          </p:cNvCxnSpPr>
          <p:nvPr/>
        </p:nvCxnSpPr>
        <p:spPr>
          <a:xfrm>
            <a:off x="939567" y="988794"/>
            <a:ext cx="2907814"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6146" name="Picture 2" descr="The Job Interview TV Show: Watch Full Episodes and Latest Clips">
            <a:extLst>
              <a:ext uri="{FF2B5EF4-FFF2-40B4-BE49-F238E27FC236}">
                <a16:creationId xmlns:a16="http://schemas.microsoft.com/office/drawing/2014/main" id="{E77E9280-E463-4499-BB68-EBF6BA7BE7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4" r="6135"/>
          <a:stretch/>
        </p:blipFill>
        <p:spPr bwMode="auto">
          <a:xfrm>
            <a:off x="3948748" y="428624"/>
            <a:ext cx="8031192" cy="51335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1553AFE0-CCDC-4EFB-92A2-ABC46B5D5092}"/>
              </a:ext>
            </a:extLst>
          </p:cNvPr>
          <p:cNvSpPr>
            <a:spLocks noGrp="1" noChangeArrowheads="1"/>
          </p:cNvSpPr>
          <p:nvPr>
            <p:ph type="body" idx="1"/>
          </p:nvPr>
        </p:nvSpPr>
        <p:spPr>
          <a:xfrm>
            <a:off x="838200" y="1571538"/>
            <a:ext cx="8390467" cy="4267200"/>
          </a:xfrm>
        </p:spPr>
        <p:txBody>
          <a:bodyPr vert="horz" lIns="91440" tIns="45720" rIns="91440" bIns="45720" rtlCol="0" anchor="t">
            <a:normAutofit/>
          </a:bodyPr>
          <a:lstStyle/>
          <a:p>
            <a:pPr eaLnBrk="1" hangingPunct="1"/>
            <a:r>
              <a:rPr lang="en-US" altLang="en-US" dirty="0"/>
              <a:t>Be yourself</a:t>
            </a:r>
          </a:p>
          <a:p>
            <a:pPr eaLnBrk="1" hangingPunct="1"/>
            <a:r>
              <a:rPr lang="en-US" altLang="en-US" dirty="0"/>
              <a:t>Be confident, but not over-confident</a:t>
            </a:r>
          </a:p>
          <a:p>
            <a:pPr eaLnBrk="1" hangingPunct="1"/>
            <a:r>
              <a:rPr lang="en-US" altLang="en-US" dirty="0"/>
              <a:t>Give yourself thinking time</a:t>
            </a:r>
          </a:p>
          <a:p>
            <a:pPr eaLnBrk="1" hangingPunct="1"/>
            <a:r>
              <a:rPr lang="en-US" altLang="en-US" dirty="0"/>
              <a:t>Portfolio?</a:t>
            </a:r>
          </a:p>
          <a:p>
            <a:pPr eaLnBrk="1" hangingPunct="1"/>
            <a:r>
              <a:rPr lang="en-US" altLang="en-US" dirty="0"/>
              <a:t>Positive body language</a:t>
            </a:r>
          </a:p>
          <a:p>
            <a:r>
              <a:rPr lang="en-US" altLang="en-US" dirty="0"/>
              <a:t>DO NOT LOSE THE JOB AT THE INTERVIEW</a:t>
            </a:r>
            <a:endParaRPr lang="en-US" altLang="en-US" dirty="0">
              <a:cs typeface="Calibri"/>
            </a:endParaRPr>
          </a:p>
          <a:p>
            <a:pPr marL="0" indent="0">
              <a:buNone/>
            </a:pPr>
            <a:r>
              <a:rPr lang="en-GB" dirty="0">
                <a:hlinkClick r:id="rId2"/>
              </a:rPr>
              <a:t>   https://www.youtube.com/watch?v=fipSEmdj3i0</a:t>
            </a:r>
            <a:endParaRPr lang="en-GB" dirty="0"/>
          </a:p>
          <a:p>
            <a:pPr eaLnBrk="1" hangingPunct="1"/>
            <a:endParaRPr lang="en-US" altLang="en-US" dirty="0"/>
          </a:p>
          <a:p>
            <a:pPr eaLnBrk="1" hangingPunct="1"/>
            <a:endParaRPr lang="en-US" altLang="en-US" dirty="0"/>
          </a:p>
        </p:txBody>
      </p:sp>
      <p:sp>
        <p:nvSpPr>
          <p:cNvPr id="6" name="Title 2">
            <a:extLst>
              <a:ext uri="{FF2B5EF4-FFF2-40B4-BE49-F238E27FC236}">
                <a16:creationId xmlns:a16="http://schemas.microsoft.com/office/drawing/2014/main" id="{373640B5-673A-4F30-8929-ADC7AE32BDAD}"/>
              </a:ext>
            </a:extLst>
          </p:cNvPr>
          <p:cNvSpPr>
            <a:spLocks noGrp="1"/>
          </p:cNvSpPr>
          <p:nvPr>
            <p:ph type="title"/>
          </p:nvPr>
        </p:nvSpPr>
        <p:spPr>
          <a:xfrm>
            <a:off x="838200" y="365125"/>
            <a:ext cx="10515600" cy="1325563"/>
          </a:xfrm>
        </p:spPr>
        <p:txBody>
          <a:bodyPr/>
          <a:lstStyle/>
          <a:p>
            <a:r>
              <a:rPr lang="en-US" b="1" dirty="0">
                <a:latin typeface="Tw Cen MT"/>
              </a:rPr>
              <a:t>Interview.</a:t>
            </a:r>
            <a:endParaRPr lang="en-GB" b="1" dirty="0">
              <a:latin typeface="Tw Cen MT" panose="020B0602020104020603" pitchFamily="34" charset="0"/>
            </a:endParaRPr>
          </a:p>
        </p:txBody>
      </p:sp>
      <p:cxnSp>
        <p:nvCxnSpPr>
          <p:cNvPr id="7" name="Straight Connector 6">
            <a:extLst>
              <a:ext uri="{FF2B5EF4-FFF2-40B4-BE49-F238E27FC236}">
                <a16:creationId xmlns:a16="http://schemas.microsoft.com/office/drawing/2014/main" id="{5323247D-97D2-4B55-9DAF-ADB74E9F32A2}"/>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9FBA2BC-703A-4E87-856C-510964A7EC34}"/>
              </a:ext>
            </a:extLst>
          </p:cNvPr>
          <p:cNvPicPr>
            <a:picLocks noChangeAspect="1"/>
          </p:cNvPicPr>
          <p:nvPr/>
        </p:nvPicPr>
        <p:blipFill>
          <a:blip r:embed="rId3"/>
          <a:stretch>
            <a:fillRect/>
          </a:stretch>
        </p:blipFill>
        <p:spPr>
          <a:xfrm>
            <a:off x="6538825" y="521883"/>
            <a:ext cx="5434639" cy="34171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2000"/>
                                        <p:tgtEl>
                                          <p:spTgt spid="51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Effect transition="in" filter="fade">
                                      <p:cBhvr>
                                        <p:cTn id="37" dur="2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ugh Jackman&amp;#39;s Teacher Interview">
            <a:hlinkClick r:id="" action="ppaction://media"/>
            <a:extLst>
              <a:ext uri="{FF2B5EF4-FFF2-40B4-BE49-F238E27FC236}">
                <a16:creationId xmlns:a16="http://schemas.microsoft.com/office/drawing/2014/main" id="{55AE3E7B-F00E-43DF-BE11-9CB35966C969}"/>
              </a:ext>
            </a:extLst>
          </p:cNvPr>
          <p:cNvPicPr>
            <a:picLocks noRot="1" noChangeAspect="1"/>
          </p:cNvPicPr>
          <p:nvPr>
            <a:videoFile r:link="rId1"/>
          </p:nvPr>
        </p:nvPicPr>
        <p:blipFill>
          <a:blip r:embed="rId3"/>
          <a:stretch>
            <a:fillRect/>
          </a:stretch>
        </p:blipFill>
        <p:spPr>
          <a:xfrm>
            <a:off x="1437736" y="443721"/>
            <a:ext cx="9034732" cy="50820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0899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9849B-F6DE-8B48-B032-F9AC092A27AE}"/>
              </a:ext>
            </a:extLst>
          </p:cNvPr>
          <p:cNvSpPr>
            <a:spLocks noGrp="1"/>
          </p:cNvSpPr>
          <p:nvPr>
            <p:ph idx="1"/>
          </p:nvPr>
        </p:nvSpPr>
        <p:spPr>
          <a:xfrm>
            <a:off x="939567" y="1497827"/>
            <a:ext cx="7488441" cy="4161091"/>
          </a:xfrm>
        </p:spPr>
        <p:txBody>
          <a:bodyPr vert="horz" lIns="91440" tIns="45720" rIns="91440" bIns="45720" rtlCol="0" anchor="t">
            <a:normAutofit lnSpcReduction="10000"/>
          </a:bodyPr>
          <a:lstStyle/>
          <a:p>
            <a:r>
              <a:rPr lang="en-US" sz="2400" dirty="0"/>
              <a:t>Identify 3 or 4 key points about yourself….YOU</a:t>
            </a:r>
            <a:endParaRPr lang="en-US" sz="2400" dirty="0">
              <a:cs typeface="Calibri"/>
            </a:endParaRPr>
          </a:p>
          <a:p>
            <a:r>
              <a:rPr lang="en-US" sz="2400" dirty="0"/>
              <a:t>Interview ripple effect… pebble into water… and dialogue expands</a:t>
            </a:r>
            <a:endParaRPr lang="en-US" sz="2400" dirty="0">
              <a:cs typeface="Calibri"/>
            </a:endParaRPr>
          </a:p>
          <a:p>
            <a:r>
              <a:rPr lang="en-US" sz="2400" dirty="0"/>
              <a:t>Pre-condition the interview panel</a:t>
            </a:r>
          </a:p>
          <a:p>
            <a:r>
              <a:rPr lang="en-US" sz="2400" dirty="0"/>
              <a:t>Think positively </a:t>
            </a:r>
          </a:p>
          <a:p>
            <a:r>
              <a:rPr lang="en-US" sz="2400" dirty="0"/>
              <a:t>Background information</a:t>
            </a:r>
            <a:endParaRPr lang="en-US" sz="2400" dirty="0">
              <a:cs typeface="Calibri"/>
            </a:endParaRPr>
          </a:p>
          <a:p>
            <a:r>
              <a:rPr lang="en-US" sz="2400" dirty="0"/>
              <a:t>Prepare your questions for interviewers</a:t>
            </a:r>
          </a:p>
          <a:p>
            <a:r>
              <a:rPr lang="en-US" sz="2400" dirty="0"/>
              <a:t>Strategies for interview</a:t>
            </a:r>
          </a:p>
          <a:p>
            <a:r>
              <a:rPr lang="en-US" sz="2400" dirty="0"/>
              <a:t>Be positive</a:t>
            </a:r>
          </a:p>
          <a:p>
            <a:r>
              <a:rPr lang="en-US" sz="2400" dirty="0"/>
              <a:t>Get feedback</a:t>
            </a:r>
            <a:endParaRPr lang="en-US" sz="2400" dirty="0">
              <a:cs typeface="Calibri"/>
            </a:endParaRPr>
          </a:p>
        </p:txBody>
      </p:sp>
      <p:cxnSp>
        <p:nvCxnSpPr>
          <p:cNvPr id="4" name="Straight Connector 3">
            <a:extLst>
              <a:ext uri="{FF2B5EF4-FFF2-40B4-BE49-F238E27FC236}">
                <a16:creationId xmlns:a16="http://schemas.microsoft.com/office/drawing/2014/main" id="{7DC29BF1-FEAC-40E4-A8D4-AA8A9A9D3224}"/>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
        <p:nvSpPr>
          <p:cNvPr id="7" name="Title 2">
            <a:extLst>
              <a:ext uri="{FF2B5EF4-FFF2-40B4-BE49-F238E27FC236}">
                <a16:creationId xmlns:a16="http://schemas.microsoft.com/office/drawing/2014/main" id="{A56CECF2-41CD-4736-8845-0960990B5F5E}"/>
              </a:ext>
            </a:extLst>
          </p:cNvPr>
          <p:cNvSpPr>
            <a:spLocks noGrp="1"/>
          </p:cNvSpPr>
          <p:nvPr>
            <p:ph type="title"/>
          </p:nvPr>
        </p:nvSpPr>
        <p:spPr>
          <a:xfrm>
            <a:off x="838200" y="365125"/>
            <a:ext cx="10515600" cy="1325563"/>
          </a:xfrm>
        </p:spPr>
        <p:txBody>
          <a:bodyPr/>
          <a:lstStyle/>
          <a:p>
            <a:r>
              <a:rPr lang="en-US" b="1" dirty="0">
                <a:latin typeface="Tw Cen MT"/>
              </a:rPr>
              <a:t>Preparing for the interview.</a:t>
            </a:r>
            <a:endParaRPr lang="en-GB" b="1" dirty="0">
              <a:latin typeface="Tw Cen MT" panose="020B0602020104020603" pitchFamily="34" charset="0"/>
            </a:endParaRPr>
          </a:p>
        </p:txBody>
      </p:sp>
      <p:pic>
        <p:nvPicPr>
          <p:cNvPr id="8" name="Picture 7">
            <a:extLst>
              <a:ext uri="{FF2B5EF4-FFF2-40B4-BE49-F238E27FC236}">
                <a16:creationId xmlns:a16="http://schemas.microsoft.com/office/drawing/2014/main" id="{F8E143BB-4D4A-4646-87C2-3500C2525681}"/>
              </a:ext>
            </a:extLst>
          </p:cNvPr>
          <p:cNvPicPr>
            <a:picLocks noChangeAspect="1"/>
          </p:cNvPicPr>
          <p:nvPr/>
        </p:nvPicPr>
        <p:blipFill>
          <a:blip r:embed="rId2"/>
          <a:stretch>
            <a:fillRect/>
          </a:stretch>
        </p:blipFill>
        <p:spPr>
          <a:xfrm>
            <a:off x="8081317" y="724508"/>
            <a:ext cx="3272483" cy="47996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0755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BDE302D-05A7-4785-BE9D-CB5CBCEA7D99}"/>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
        <p:nvSpPr>
          <p:cNvPr id="4" name="Title 2">
            <a:extLst>
              <a:ext uri="{FF2B5EF4-FFF2-40B4-BE49-F238E27FC236}">
                <a16:creationId xmlns:a16="http://schemas.microsoft.com/office/drawing/2014/main" id="{177B9F2D-0B9C-4226-B671-C1BC5012063D}"/>
              </a:ext>
            </a:extLst>
          </p:cNvPr>
          <p:cNvSpPr txBox="1">
            <a:spLocks/>
          </p:cNvSpPr>
          <p:nvPr/>
        </p:nvSpPr>
        <p:spPr>
          <a:xfrm>
            <a:off x="838200" y="612483"/>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Tw Cen MT"/>
              </a:rPr>
              <a:t>Preparing.</a:t>
            </a:r>
            <a:endParaRPr lang="en-GB" b="1" dirty="0">
              <a:latin typeface="Tw Cen MT" panose="020B0602020104020603" pitchFamily="34" charset="0"/>
            </a:endParaRPr>
          </a:p>
        </p:txBody>
      </p:sp>
      <p:pic>
        <p:nvPicPr>
          <p:cNvPr id="2" name="Picture 1">
            <a:extLst>
              <a:ext uri="{FF2B5EF4-FFF2-40B4-BE49-F238E27FC236}">
                <a16:creationId xmlns:a16="http://schemas.microsoft.com/office/drawing/2014/main" id="{D73A793F-0C19-4400-9738-B25B4590710E}"/>
              </a:ext>
            </a:extLst>
          </p:cNvPr>
          <p:cNvPicPr>
            <a:picLocks noChangeAspect="1"/>
          </p:cNvPicPr>
          <p:nvPr/>
        </p:nvPicPr>
        <p:blipFill>
          <a:blip r:embed="rId2"/>
          <a:stretch>
            <a:fillRect/>
          </a:stretch>
        </p:blipFill>
        <p:spPr>
          <a:xfrm>
            <a:off x="3708908" y="423683"/>
            <a:ext cx="8221423" cy="5159052"/>
          </a:xfrm>
          <a:prstGeom prst="rect">
            <a:avLst/>
          </a:prstGeom>
        </p:spPr>
      </p:pic>
    </p:spTree>
    <p:extLst>
      <p:ext uri="{BB962C8B-B14F-4D97-AF65-F5344CB8AC3E}">
        <p14:creationId xmlns:p14="http://schemas.microsoft.com/office/powerpoint/2010/main" val="3110210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ooking For A Job? Don't Tell LinkedIn">
            <a:extLst>
              <a:ext uri="{FF2B5EF4-FFF2-40B4-BE49-F238E27FC236}">
                <a16:creationId xmlns:a16="http://schemas.microsoft.com/office/drawing/2014/main" id="{906EA59E-B8BE-449A-B3B0-1E4A5F7268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3016" y="450108"/>
            <a:ext cx="7884856" cy="51053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90489FB-1B64-469D-8F25-D7AA7A905D93}"/>
              </a:ext>
            </a:extLst>
          </p:cNvPr>
          <p:cNvSpPr txBox="1">
            <a:spLocks/>
          </p:cNvSpPr>
          <p:nvPr/>
        </p:nvSpPr>
        <p:spPr>
          <a:xfrm>
            <a:off x="838200" y="365125"/>
            <a:ext cx="2672751"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FDBE00"/>
                </a:solidFill>
                <a:latin typeface="Tw Cen MT" panose="020B0602020104020603" pitchFamily="34" charset="0"/>
              </a:rPr>
              <a:t>PART I</a:t>
            </a:r>
          </a:p>
          <a:p>
            <a:r>
              <a:rPr lang="en-US" b="1" dirty="0">
                <a:latin typeface="Tw Cen MT" panose="020B0602020104020603" pitchFamily="34" charset="0"/>
              </a:rPr>
              <a:t>Looking for a Job</a:t>
            </a:r>
            <a:endParaRPr lang="en-GB" b="1" dirty="0">
              <a:latin typeface="Tw Cen MT" panose="020B0602020104020603" pitchFamily="34" charset="0"/>
            </a:endParaRPr>
          </a:p>
        </p:txBody>
      </p:sp>
      <p:cxnSp>
        <p:nvCxnSpPr>
          <p:cNvPr id="4" name="Straight Connector 3">
            <a:extLst>
              <a:ext uri="{FF2B5EF4-FFF2-40B4-BE49-F238E27FC236}">
                <a16:creationId xmlns:a16="http://schemas.microsoft.com/office/drawing/2014/main" id="{2CFADEBD-E010-4483-B676-103AB7A320D5}"/>
              </a:ext>
            </a:extLst>
          </p:cNvPr>
          <p:cNvCxnSpPr>
            <a:cxnSpLocks/>
          </p:cNvCxnSpPr>
          <p:nvPr/>
        </p:nvCxnSpPr>
        <p:spPr>
          <a:xfrm>
            <a:off x="939567" y="988794"/>
            <a:ext cx="2907814"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493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05F6A065-8514-42DF-AB2C-EB0F002B5AE6}"/>
              </a:ext>
            </a:extLst>
          </p:cNvPr>
          <p:cNvSpPr>
            <a:spLocks noGrp="1" noChangeArrowheads="1"/>
          </p:cNvSpPr>
          <p:nvPr>
            <p:ph type="body" idx="1"/>
          </p:nvPr>
        </p:nvSpPr>
        <p:spPr>
          <a:xfrm>
            <a:off x="922090" y="1492510"/>
            <a:ext cx="10515600" cy="4122876"/>
          </a:xfrm>
        </p:spPr>
        <p:txBody>
          <a:bodyPr vert="horz" lIns="91440" tIns="45720" rIns="91440" bIns="45720" rtlCol="0" anchor="t">
            <a:normAutofit fontScale="55000" lnSpcReduction="20000"/>
          </a:bodyPr>
          <a:lstStyle/>
          <a:p>
            <a:r>
              <a:rPr lang="en-GB" altLang="en-US" b="1" dirty="0"/>
              <a:t>What to wear?</a:t>
            </a:r>
          </a:p>
          <a:p>
            <a:endParaRPr lang="en-GB" altLang="en-US" b="1" dirty="0">
              <a:solidFill>
                <a:srgbClr val="000000"/>
              </a:solidFill>
            </a:endParaRPr>
          </a:p>
          <a:p>
            <a:pPr lvl="1"/>
            <a:r>
              <a:rPr lang="en-GB" altLang="en-US" b="1" dirty="0">
                <a:solidFill>
                  <a:srgbClr val="0070C0"/>
                </a:solidFill>
              </a:rPr>
              <a:t>Think about the dress code</a:t>
            </a:r>
            <a:endParaRPr lang="en-GB" altLang="en-US" b="1" dirty="0">
              <a:solidFill>
                <a:srgbClr val="0070C0"/>
              </a:solidFill>
              <a:cs typeface="Calibri"/>
            </a:endParaRPr>
          </a:p>
          <a:p>
            <a:pPr lvl="1"/>
            <a:r>
              <a:rPr lang="en-GB" b="1" dirty="0">
                <a:solidFill>
                  <a:srgbClr val="0070C0"/>
                </a:solidFill>
                <a:ea typeface="+mn-lt"/>
                <a:cs typeface="+mn-lt"/>
              </a:rPr>
              <a:t>Dress for the role above the job you are applying for</a:t>
            </a:r>
            <a:endParaRPr lang="en-GB" altLang="en-US" b="1" dirty="0">
              <a:solidFill>
                <a:srgbClr val="0070C0"/>
              </a:solidFill>
            </a:endParaRPr>
          </a:p>
          <a:p>
            <a:pPr lvl="1"/>
            <a:r>
              <a:rPr lang="en-GB" altLang="en-US" b="1" dirty="0">
                <a:solidFill>
                  <a:srgbClr val="0070C0"/>
                </a:solidFill>
                <a:cs typeface="Calibri"/>
              </a:rPr>
              <a:t>Ensure tip top presentation</a:t>
            </a:r>
          </a:p>
          <a:p>
            <a:pPr lvl="1"/>
            <a:r>
              <a:rPr lang="en-GB" altLang="en-US" b="1" dirty="0">
                <a:solidFill>
                  <a:srgbClr val="0070C0"/>
                </a:solidFill>
              </a:rPr>
              <a:t>Keep accessories to a minimum</a:t>
            </a:r>
          </a:p>
          <a:p>
            <a:pPr lvl="1"/>
            <a:endParaRPr lang="en-GB" altLang="en-US" b="1" dirty="0">
              <a:solidFill>
                <a:srgbClr val="0070C0"/>
              </a:solidFill>
              <a:cs typeface="Calibri" panose="020F0502020204030204"/>
            </a:endParaRPr>
          </a:p>
          <a:p>
            <a:pPr marL="0" indent="0">
              <a:buNone/>
            </a:pPr>
            <a:r>
              <a:rPr lang="en-GB" altLang="en-US" b="1" dirty="0"/>
              <a:t>Typical day/half-day</a:t>
            </a:r>
            <a:endParaRPr lang="en-GB" altLang="en-US" b="1" dirty="0">
              <a:cs typeface="Calibri" panose="020F0502020204030204"/>
            </a:endParaRPr>
          </a:p>
          <a:p>
            <a:r>
              <a:rPr lang="en-GB" altLang="en-US" b="1" dirty="0"/>
              <a:t>Welcome</a:t>
            </a:r>
            <a:endParaRPr lang="en-GB" altLang="en-US" b="1" dirty="0">
              <a:cs typeface="Calibri"/>
            </a:endParaRPr>
          </a:p>
          <a:p>
            <a:pPr eaLnBrk="1" hangingPunct="1">
              <a:lnSpc>
                <a:spcPct val="90000"/>
              </a:lnSpc>
            </a:pPr>
            <a:r>
              <a:rPr lang="en-GB" altLang="en-US" b="1" dirty="0"/>
              <a:t>Tour</a:t>
            </a:r>
          </a:p>
          <a:p>
            <a:r>
              <a:rPr lang="en-GB" altLang="en-US" b="1" dirty="0"/>
              <a:t>Staff visit/meet</a:t>
            </a:r>
            <a:endParaRPr lang="en-GB" altLang="en-US" b="1" dirty="0">
              <a:cs typeface="Calibri"/>
            </a:endParaRPr>
          </a:p>
          <a:p>
            <a:pPr eaLnBrk="1" hangingPunct="1">
              <a:lnSpc>
                <a:spcPct val="90000"/>
              </a:lnSpc>
            </a:pPr>
            <a:r>
              <a:rPr lang="en-GB" altLang="en-US" b="1" dirty="0"/>
              <a:t>Lunch</a:t>
            </a:r>
          </a:p>
          <a:p>
            <a:pPr eaLnBrk="1" hangingPunct="1">
              <a:lnSpc>
                <a:spcPct val="90000"/>
              </a:lnSpc>
            </a:pPr>
            <a:r>
              <a:rPr lang="en-GB" altLang="en-US" b="1" dirty="0"/>
              <a:t>Interviews </a:t>
            </a:r>
          </a:p>
          <a:p>
            <a:r>
              <a:rPr lang="en-GB" altLang="en-US" b="1" dirty="0"/>
              <a:t>Panel - may be made up of people from the following groups - Headteacher, SLT/SL, Directors, Governors, LA representative in the case of maintained schools.</a:t>
            </a:r>
            <a:endParaRPr lang="en-GB" altLang="en-US" b="1" dirty="0">
              <a:cs typeface="Calibri"/>
            </a:endParaRPr>
          </a:p>
        </p:txBody>
      </p:sp>
      <p:cxnSp>
        <p:nvCxnSpPr>
          <p:cNvPr id="4" name="Straight Connector 3">
            <a:extLst>
              <a:ext uri="{FF2B5EF4-FFF2-40B4-BE49-F238E27FC236}">
                <a16:creationId xmlns:a16="http://schemas.microsoft.com/office/drawing/2014/main" id="{8C6BFE63-587E-42FF-9DA7-CA7D9A240BB0}"/>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992CC12-DDE4-4FC8-9938-60DB99BB469D}"/>
              </a:ext>
            </a:extLst>
          </p:cNvPr>
          <p:cNvSpPr>
            <a:spLocks noGrp="1"/>
          </p:cNvSpPr>
          <p:nvPr>
            <p:ph type="title"/>
          </p:nvPr>
        </p:nvSpPr>
        <p:spPr/>
        <p:txBody>
          <a:bodyPr/>
          <a:lstStyle/>
          <a:p>
            <a:r>
              <a:rPr lang="en-US" b="1" dirty="0">
                <a:latin typeface="Tw Cen MT"/>
              </a:rPr>
              <a:t>The interview day.</a:t>
            </a:r>
            <a:endParaRPr lang="en-GB" b="1" dirty="0">
              <a:latin typeface="Tw Cen M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171153B-673E-4839-A029-11A3AC397CA7}"/>
              </a:ext>
            </a:extLst>
          </p:cNvPr>
          <p:cNvSpPr>
            <a:spLocks noGrp="1" noChangeArrowheads="1"/>
          </p:cNvSpPr>
          <p:nvPr>
            <p:ph type="title"/>
          </p:nvPr>
        </p:nvSpPr>
        <p:spPr/>
        <p:txBody>
          <a:bodyPr>
            <a:normAutofit/>
          </a:bodyPr>
          <a:lstStyle/>
          <a:p>
            <a:r>
              <a:rPr lang="en-GB" altLang="en-US" b="1" dirty="0">
                <a:latin typeface="Tw Cen MT"/>
              </a:rPr>
              <a:t>Questions at interview.</a:t>
            </a:r>
            <a:endParaRPr lang="en-GB" altLang="en-US" b="1" dirty="0">
              <a:latin typeface="Tw Cen MT" panose="020B0602020104020603" pitchFamily="34" charset="0"/>
            </a:endParaRPr>
          </a:p>
        </p:txBody>
      </p:sp>
      <p:sp>
        <p:nvSpPr>
          <p:cNvPr id="30723" name="Rectangle 3">
            <a:extLst>
              <a:ext uri="{FF2B5EF4-FFF2-40B4-BE49-F238E27FC236}">
                <a16:creationId xmlns:a16="http://schemas.microsoft.com/office/drawing/2014/main" id="{BC85EDC8-7B07-4EC6-9210-CBF778E4B813}"/>
              </a:ext>
            </a:extLst>
          </p:cNvPr>
          <p:cNvSpPr>
            <a:spLocks noGrp="1" noChangeArrowheads="1"/>
          </p:cNvSpPr>
          <p:nvPr>
            <p:ph type="body" idx="1"/>
          </p:nvPr>
        </p:nvSpPr>
        <p:spPr>
          <a:xfrm>
            <a:off x="838200" y="1472716"/>
            <a:ext cx="6873815" cy="4117200"/>
          </a:xfrm>
        </p:spPr>
        <p:txBody>
          <a:bodyPr vert="horz" lIns="91440" tIns="45720" rIns="91440" bIns="45720" rtlCol="0" anchor="t">
            <a:normAutofit fontScale="92500" lnSpcReduction="20000"/>
          </a:bodyPr>
          <a:lstStyle/>
          <a:p>
            <a:pPr>
              <a:lnSpc>
                <a:spcPct val="80000"/>
              </a:lnSpc>
            </a:pPr>
            <a:r>
              <a:rPr lang="en-GB" altLang="en-US" dirty="0">
                <a:cs typeface="Calibri"/>
              </a:rPr>
              <a:t>About yourself and your </a:t>
            </a:r>
            <a:r>
              <a:rPr lang="en-GB" altLang="en-US" dirty="0" err="1">
                <a:cs typeface="Calibri"/>
              </a:rPr>
              <a:t>motiavtion</a:t>
            </a:r>
            <a:r>
              <a:rPr lang="en-GB" altLang="en-US" dirty="0">
                <a:cs typeface="Calibri"/>
              </a:rPr>
              <a:t>?</a:t>
            </a:r>
            <a:endParaRPr lang="en-US">
              <a:cs typeface="Calibri" panose="020F0502020204030204"/>
            </a:endParaRPr>
          </a:p>
          <a:p>
            <a:pPr lvl="1">
              <a:lnSpc>
                <a:spcPct val="80000"/>
              </a:lnSpc>
            </a:pPr>
            <a:r>
              <a:rPr lang="en-GB" altLang="en-US" dirty="0">
                <a:solidFill>
                  <a:srgbClr val="0070C0"/>
                </a:solidFill>
              </a:rPr>
              <a:t>Why do you want to teach/ be a primary teacher?</a:t>
            </a:r>
            <a:endParaRPr lang="en-GB" altLang="en-US" dirty="0">
              <a:solidFill>
                <a:srgbClr val="0070C0"/>
              </a:solidFill>
              <a:cs typeface="Calibri"/>
            </a:endParaRPr>
          </a:p>
          <a:p>
            <a:pPr>
              <a:lnSpc>
                <a:spcPct val="80000"/>
              </a:lnSpc>
            </a:pPr>
            <a:r>
              <a:rPr lang="en-GB" altLang="en-US" dirty="0"/>
              <a:t>About your teaching, style of behaviour management or similar</a:t>
            </a:r>
            <a:endParaRPr lang="en-GB" altLang="en-US" dirty="0">
              <a:cs typeface="Calibri" panose="020F0502020204030204"/>
            </a:endParaRPr>
          </a:p>
          <a:p>
            <a:pPr lvl="1" eaLnBrk="1" hangingPunct="1">
              <a:lnSpc>
                <a:spcPct val="80000"/>
              </a:lnSpc>
            </a:pPr>
            <a:r>
              <a:rPr lang="en-GB" altLang="en-US" dirty="0">
                <a:solidFill>
                  <a:srgbClr val="0070C0"/>
                </a:solidFill>
              </a:rPr>
              <a:t>Describe a good / bad lesson that you have taught recently…why was it good/bad?</a:t>
            </a:r>
            <a:endParaRPr lang="en-GB" altLang="en-US" dirty="0">
              <a:solidFill>
                <a:srgbClr val="0070C0"/>
              </a:solidFill>
              <a:cs typeface="Calibri" panose="020F0502020204030204"/>
            </a:endParaRPr>
          </a:p>
          <a:p>
            <a:pPr lvl="1">
              <a:lnSpc>
                <a:spcPct val="80000"/>
              </a:lnSpc>
            </a:pPr>
            <a:r>
              <a:rPr lang="en-GB" altLang="en-US" dirty="0">
                <a:solidFill>
                  <a:srgbClr val="0070C0"/>
                </a:solidFill>
              </a:rPr>
              <a:t>In your opinion what are the benefits of .. data / tracking / </a:t>
            </a:r>
            <a:r>
              <a:rPr lang="en-GB" altLang="en-US" dirty="0" err="1">
                <a:solidFill>
                  <a:srgbClr val="0070C0"/>
                </a:solidFill>
              </a:rPr>
              <a:t>AfL</a:t>
            </a:r>
            <a:r>
              <a:rPr lang="en-GB" altLang="en-US" dirty="0">
                <a:solidFill>
                  <a:srgbClr val="0070C0"/>
                </a:solidFill>
              </a:rPr>
              <a:t> etc?</a:t>
            </a:r>
            <a:endParaRPr lang="en-GB" dirty="0">
              <a:cs typeface="Calibri"/>
            </a:endParaRPr>
          </a:p>
          <a:p>
            <a:pPr lvl="1">
              <a:lnSpc>
                <a:spcPct val="80000"/>
              </a:lnSpc>
            </a:pPr>
            <a:r>
              <a:rPr lang="en-GB" altLang="en-US" sz="2800" dirty="0">
                <a:cs typeface="Calibri"/>
              </a:rPr>
              <a:t>Safeguarding question?</a:t>
            </a:r>
            <a:endParaRPr lang="en-GB" dirty="0">
              <a:cs typeface="Calibri"/>
            </a:endParaRPr>
          </a:p>
          <a:p>
            <a:pPr>
              <a:lnSpc>
                <a:spcPct val="80000"/>
              </a:lnSpc>
            </a:pPr>
            <a:r>
              <a:rPr lang="en-GB" altLang="en-US" dirty="0"/>
              <a:t>Your subject/phase expertise and impact?</a:t>
            </a:r>
            <a:endParaRPr lang="en-GB" altLang="en-US" dirty="0">
              <a:cs typeface="Calibri" panose="020F0502020204030204"/>
            </a:endParaRPr>
          </a:p>
          <a:p>
            <a:pPr>
              <a:lnSpc>
                <a:spcPct val="80000"/>
              </a:lnSpc>
            </a:pPr>
            <a:r>
              <a:rPr lang="en-GB" altLang="en-US" dirty="0"/>
              <a:t>Why this school?</a:t>
            </a:r>
            <a:endParaRPr lang="en-GB" dirty="0">
              <a:cs typeface="Calibri" panose="020F0502020204030204"/>
            </a:endParaRPr>
          </a:p>
          <a:p>
            <a:pPr lvl="1">
              <a:lnSpc>
                <a:spcPct val="80000"/>
              </a:lnSpc>
            </a:pPr>
            <a:r>
              <a:rPr lang="en-GB" altLang="en-US" dirty="0">
                <a:solidFill>
                  <a:srgbClr val="0070C0"/>
                </a:solidFill>
              </a:rPr>
              <a:t>Why this school?  Do your homework.</a:t>
            </a:r>
            <a:endParaRPr lang="en-GB" altLang="en-US" dirty="0">
              <a:solidFill>
                <a:srgbClr val="0070C0"/>
              </a:solidFill>
              <a:cs typeface="Calibri"/>
            </a:endParaRPr>
          </a:p>
          <a:p>
            <a:pPr eaLnBrk="1" hangingPunct="1">
              <a:lnSpc>
                <a:spcPct val="80000"/>
              </a:lnSpc>
            </a:pPr>
            <a:r>
              <a:rPr lang="en-GB" altLang="en-US" dirty="0"/>
              <a:t>Your contributions to general school life</a:t>
            </a:r>
            <a:endParaRPr lang="en-GB" altLang="en-US" dirty="0">
              <a:cs typeface="Calibri"/>
            </a:endParaRPr>
          </a:p>
          <a:p>
            <a:pPr lvl="1" eaLnBrk="1" hangingPunct="1">
              <a:lnSpc>
                <a:spcPct val="80000"/>
              </a:lnSpc>
            </a:pPr>
            <a:r>
              <a:rPr lang="en-GB" altLang="en-US" dirty="0">
                <a:solidFill>
                  <a:srgbClr val="0070C0"/>
                </a:solidFill>
              </a:rPr>
              <a:t>Other than … what else can you offer?</a:t>
            </a:r>
            <a:endParaRPr lang="en-GB" altLang="en-US" dirty="0">
              <a:solidFill>
                <a:srgbClr val="0070C0"/>
              </a:solidFill>
              <a:cs typeface="Calibri" panose="020F0502020204030204"/>
            </a:endParaRPr>
          </a:p>
          <a:p>
            <a:pPr lvl="1">
              <a:lnSpc>
                <a:spcPct val="80000"/>
              </a:lnSpc>
            </a:pPr>
            <a:endParaRPr lang="en-GB" altLang="en-US" sz="2400" dirty="0">
              <a:solidFill>
                <a:srgbClr val="0070C0"/>
              </a:solidFill>
              <a:cs typeface="Calibri" panose="020F0502020204030204"/>
            </a:endParaRPr>
          </a:p>
          <a:p>
            <a:pPr>
              <a:lnSpc>
                <a:spcPct val="80000"/>
              </a:lnSpc>
            </a:pPr>
            <a:endParaRPr lang="en-GB" altLang="en-US" sz="2400" dirty="0">
              <a:cs typeface="Calibri" panose="020F0502020204030204"/>
            </a:endParaRPr>
          </a:p>
        </p:txBody>
      </p:sp>
      <p:cxnSp>
        <p:nvCxnSpPr>
          <p:cNvPr id="4" name="Straight Connector 3">
            <a:extLst>
              <a:ext uri="{FF2B5EF4-FFF2-40B4-BE49-F238E27FC236}">
                <a16:creationId xmlns:a16="http://schemas.microsoft.com/office/drawing/2014/main" id="{9D1CCCF6-FB6E-4D15-BAC6-ADD6FC6A7B8B}"/>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6616E5DB-A82C-4E51-8FEE-A0C3D99EAC15}"/>
              </a:ext>
            </a:extLst>
          </p:cNvPr>
          <p:cNvPicPr>
            <a:picLocks noChangeAspect="1"/>
          </p:cNvPicPr>
          <p:nvPr/>
        </p:nvPicPr>
        <p:blipFill>
          <a:blip r:embed="rId2"/>
          <a:stretch>
            <a:fillRect/>
          </a:stretch>
        </p:blipFill>
        <p:spPr>
          <a:xfrm>
            <a:off x="7962181" y="476077"/>
            <a:ext cx="3605842" cy="503094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2CC6C8-034D-4BC6-8059-EFDEBCD62455}"/>
              </a:ext>
            </a:extLst>
          </p:cNvPr>
          <p:cNvSpPr/>
          <p:nvPr/>
        </p:nvSpPr>
        <p:spPr>
          <a:xfrm>
            <a:off x="939566" y="1474803"/>
            <a:ext cx="10872131" cy="9633406"/>
          </a:xfrm>
          <a:prstGeom prst="rect">
            <a:avLst/>
          </a:prstGeom>
        </p:spPr>
        <p:txBody>
          <a:bodyPr wrap="square" lIns="91440" tIns="45720" rIns="91440" bIns="45720" anchor="t">
            <a:spAutoFit/>
          </a:bodyPr>
          <a:lstStyle/>
          <a:p>
            <a:r>
              <a:rPr lang="en-US" sz="2000" b="1" dirty="0"/>
              <a:t>1. Take some time to adjust the height of the camera.</a:t>
            </a:r>
          </a:p>
          <a:p>
            <a:pPr marL="266700"/>
            <a:r>
              <a:rPr lang="en-US" sz="2000" dirty="0">
                <a:solidFill>
                  <a:srgbClr val="0070C0"/>
                </a:solidFill>
              </a:rPr>
              <a:t>Make sure that the screen and camera is at eye level when you’re sitting down.</a:t>
            </a:r>
          </a:p>
          <a:p>
            <a:r>
              <a:rPr lang="en-US" sz="2000" b="1" dirty="0"/>
              <a:t>2. Practice speaking into the camera.</a:t>
            </a:r>
            <a:endParaRPr lang="en-US" sz="2000" b="1" dirty="0">
              <a:cs typeface="Calibri"/>
            </a:endParaRPr>
          </a:p>
          <a:p>
            <a:pPr marL="266700"/>
            <a:r>
              <a:rPr lang="en-US" sz="2000" dirty="0">
                <a:solidFill>
                  <a:srgbClr val="0070C0"/>
                </a:solidFill>
              </a:rPr>
              <a:t>Anyone who has done media training knows that the key to coming across as authentic on camera is to "look through the lens". When doing a Skype or Zoom interview, have the camera on a stand just in front of the screen so that when you’re looking at the interviewer’s eyes on screen, you are looking through the camera.</a:t>
            </a:r>
          </a:p>
          <a:p>
            <a:r>
              <a:rPr lang="en-US" sz="2000" b="1" dirty="0"/>
              <a:t>3. Don’t sit too close to the camera.</a:t>
            </a:r>
            <a:endParaRPr lang="en-US" sz="2000" b="1">
              <a:cs typeface="Calibri"/>
            </a:endParaRPr>
          </a:p>
          <a:p>
            <a:pPr marL="266700"/>
            <a:r>
              <a:rPr lang="en-US" sz="2000" dirty="0">
                <a:solidFill>
                  <a:srgbClr val="0070C0"/>
                </a:solidFill>
              </a:rPr>
              <a:t>There is no reason to sit right at your desk, so push back a </a:t>
            </a:r>
            <a:r>
              <a:rPr lang="en-US" sz="2000" dirty="0" err="1">
                <a:solidFill>
                  <a:srgbClr val="0070C0"/>
                </a:solidFill>
              </a:rPr>
              <a:t>metre</a:t>
            </a:r>
            <a:r>
              <a:rPr lang="en-US" sz="2000" dirty="0">
                <a:solidFill>
                  <a:srgbClr val="0070C0"/>
                </a:solidFill>
              </a:rPr>
              <a:t> or so. This will mean that there is less of a sense of invading each other’s space, which will make the whole experience less intense.</a:t>
            </a:r>
          </a:p>
          <a:p>
            <a:r>
              <a:rPr lang="en-US" sz="2000" b="1" dirty="0"/>
              <a:t>4. Invest in an extension microphone.</a:t>
            </a:r>
            <a:endParaRPr lang="en-US" sz="2000" b="1">
              <a:cs typeface="Calibri"/>
            </a:endParaRPr>
          </a:p>
          <a:p>
            <a:pPr marL="266700"/>
            <a:r>
              <a:rPr lang="en-US" sz="2000" dirty="0">
                <a:solidFill>
                  <a:srgbClr val="0070C0"/>
                </a:solidFill>
              </a:rPr>
              <a:t>A USB extension microphone will improve the sound quality and will allow you to sit further away from the camera. They are also very cheap to buy. Just don’t forget to test the sound levels.</a:t>
            </a:r>
          </a:p>
          <a:p>
            <a:r>
              <a:rPr lang="en-US" sz="2000" b="1" dirty="0"/>
              <a:t>5. Think about what’s behind you.</a:t>
            </a:r>
            <a:endParaRPr lang="en-US" sz="2000" b="1" dirty="0">
              <a:cs typeface="Calibri"/>
            </a:endParaRPr>
          </a:p>
          <a:p>
            <a:r>
              <a:rPr lang="en-US" sz="2000" dirty="0"/>
              <a:t>A good background can make a positive impression, while a busy or untidy one can be a distraction.</a:t>
            </a:r>
          </a:p>
          <a:p>
            <a:r>
              <a:rPr lang="en-US" sz="2000" dirty="0"/>
              <a:t>6. Avoid backlighting</a:t>
            </a:r>
          </a:p>
          <a:p>
            <a:r>
              <a:rPr lang="en-US" sz="2000" dirty="0"/>
              <a:t>Trust me, that angelic "halo" can be an off-putting look.</a:t>
            </a:r>
          </a:p>
          <a:p>
            <a:r>
              <a:rPr lang="en-US" sz="2000" dirty="0"/>
              <a:t>7. Never wear a headset.</a:t>
            </a:r>
            <a:endParaRPr lang="en-US" sz="2000" dirty="0">
              <a:cs typeface="Calibri"/>
            </a:endParaRPr>
          </a:p>
          <a:p>
            <a:r>
              <a:rPr lang="en-US" sz="2000" dirty="0"/>
              <a:t>Do I really need to explain why?</a:t>
            </a:r>
          </a:p>
          <a:p>
            <a:r>
              <a:rPr lang="en-US" sz="2000" b="1" dirty="0"/>
              <a:t>8. Take time to prepare for the interview.</a:t>
            </a:r>
            <a:endParaRPr lang="en-US" sz="2000" b="1" dirty="0">
              <a:cs typeface="Calibri"/>
            </a:endParaRPr>
          </a:p>
          <a:p>
            <a:r>
              <a:rPr lang="en-US" sz="2000" dirty="0"/>
              <a:t>There’s an element of ritual about face-to-face interviews that prepares candidates for what is to come: getting dressed, travel to the school,  checking in with reception, waiting outside the interview room </a:t>
            </a:r>
            <a:r>
              <a:rPr lang="en-US" sz="2000" dirty="0" err="1"/>
              <a:t>etc</a:t>
            </a:r>
            <a:r>
              <a:rPr lang="en-US" sz="2000" dirty="0"/>
              <a:t>). Much of this can be lost when you are fitting in a quick interview between lessons or between breakfast and heading to school. To replicate the build-up period, try to arrange your online interview at a time when you know you will have the opportunity to prepare yourself physically and mentally.</a:t>
            </a:r>
          </a:p>
          <a:p>
            <a:r>
              <a:rPr lang="en-US" sz="2000" b="1" dirty="0"/>
              <a:t>9. Don’t put post-It notes around the screen.</a:t>
            </a:r>
            <a:r>
              <a:rPr lang="en-US" sz="2000" dirty="0"/>
              <a:t>  </a:t>
            </a:r>
            <a:endParaRPr lang="en-US" sz="2000" dirty="0">
              <a:cs typeface="Calibri"/>
            </a:endParaRPr>
          </a:p>
          <a:p>
            <a:r>
              <a:rPr lang="en-US" sz="2000" dirty="0"/>
              <a:t>You wouldn’t have notes at a face-to-face interview, so why do people think that it’s acceptable online? It’s so obvious and shows a lack of confidence.</a:t>
            </a:r>
          </a:p>
          <a:p>
            <a:r>
              <a:rPr lang="en-US" sz="2000" b="1" dirty="0"/>
              <a:t>10. And finally…make sure that you’re fully dressed.</a:t>
            </a:r>
            <a:endParaRPr lang="en-US" sz="2000" b="1" dirty="0">
              <a:cs typeface="Calibri"/>
            </a:endParaRPr>
          </a:p>
          <a:p>
            <a:r>
              <a:rPr lang="en-US" sz="2000" dirty="0"/>
              <a:t>You never know what might happen during the call. If you have to stand up suddenly for any reason, you don’t want to give your interviewer a shock.</a:t>
            </a:r>
          </a:p>
        </p:txBody>
      </p:sp>
      <p:cxnSp>
        <p:nvCxnSpPr>
          <p:cNvPr id="4" name="Straight Connector 3">
            <a:extLst>
              <a:ext uri="{FF2B5EF4-FFF2-40B4-BE49-F238E27FC236}">
                <a16:creationId xmlns:a16="http://schemas.microsoft.com/office/drawing/2014/main" id="{3B7C4A78-F6AF-4D43-BC0B-FD7C3BD08877}"/>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042DF22E-1D6B-4F5E-A0E4-1C1E92EC19B4}"/>
              </a:ext>
            </a:extLst>
          </p:cNvPr>
          <p:cNvSpPr txBox="1">
            <a:spLocks noChangeArrowheads="1"/>
          </p:cNvSpPr>
          <p:nvPr/>
        </p:nvSpPr>
        <p:spPr>
          <a:xfrm>
            <a:off x="838200" y="671068"/>
            <a:ext cx="105156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latin typeface="Tw Cen MT"/>
              </a:rPr>
              <a:t>Remote interview tips.</a:t>
            </a:r>
          </a:p>
        </p:txBody>
      </p:sp>
    </p:spTree>
    <p:extLst>
      <p:ext uri="{BB962C8B-B14F-4D97-AF65-F5344CB8AC3E}">
        <p14:creationId xmlns:p14="http://schemas.microsoft.com/office/powerpoint/2010/main" val="445775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2CC6C8-034D-4BC6-8059-EFDEBCD62455}"/>
              </a:ext>
            </a:extLst>
          </p:cNvPr>
          <p:cNvSpPr/>
          <p:nvPr/>
        </p:nvSpPr>
        <p:spPr>
          <a:xfrm>
            <a:off x="939566" y="1474803"/>
            <a:ext cx="10872131" cy="3170099"/>
          </a:xfrm>
          <a:prstGeom prst="rect">
            <a:avLst/>
          </a:prstGeom>
        </p:spPr>
        <p:txBody>
          <a:bodyPr wrap="square" lIns="91440" tIns="45720" rIns="91440" bIns="45720" anchor="t">
            <a:spAutoFit/>
          </a:bodyPr>
          <a:lstStyle/>
          <a:p>
            <a:r>
              <a:rPr lang="en-US" sz="2000" b="1" dirty="0"/>
              <a:t>5. Think about what’s behind you.</a:t>
            </a:r>
          </a:p>
          <a:p>
            <a:r>
              <a:rPr lang="en-US" sz="2000" dirty="0">
                <a:solidFill>
                  <a:srgbClr val="0070C0"/>
                </a:solidFill>
              </a:rPr>
              <a:t>A good background can make a positive impression, while a busy or untidy one can be a distraction.</a:t>
            </a:r>
          </a:p>
          <a:p>
            <a:r>
              <a:rPr lang="en-US" sz="2000" b="1" dirty="0"/>
              <a:t>6. Take time to prepare for the interview.</a:t>
            </a:r>
            <a:endParaRPr lang="en-US" sz="2000" b="1">
              <a:cs typeface="Calibri"/>
            </a:endParaRPr>
          </a:p>
          <a:p>
            <a:r>
              <a:rPr lang="en-US" sz="2000" dirty="0">
                <a:solidFill>
                  <a:srgbClr val="0070C0"/>
                </a:solidFill>
              </a:rPr>
              <a:t>There’s an element of ritual about face-to-face interviews that prepares candidates for what is to come (getting dressed; travel to the school; checking in with reception; waiting outside the interview room). Much of this can be lost when you are fitting in a quick interview between lessons or between breakfast and heading to school. To replicate the build-up period, try to arrange your online interview at a time when you know you will have the opportunity to prepare yourself physically and mentally.</a:t>
            </a:r>
          </a:p>
          <a:p>
            <a:r>
              <a:rPr lang="en-US" sz="2000" b="1" dirty="0"/>
              <a:t>7. Don’t put post-It notes around the screen. </a:t>
            </a:r>
            <a:r>
              <a:rPr lang="en-US" sz="2000" dirty="0"/>
              <a:t> </a:t>
            </a:r>
          </a:p>
          <a:p>
            <a:r>
              <a:rPr lang="en-US" sz="2000" dirty="0">
                <a:solidFill>
                  <a:srgbClr val="0070C0"/>
                </a:solidFill>
              </a:rPr>
              <a:t>It can be obvious and shows a lack of confidence.</a:t>
            </a:r>
            <a:endParaRPr lang="en-US" sz="2000" dirty="0">
              <a:solidFill>
                <a:srgbClr val="0070C0"/>
              </a:solidFill>
              <a:cs typeface="Calibri"/>
            </a:endParaRPr>
          </a:p>
        </p:txBody>
      </p:sp>
      <p:cxnSp>
        <p:nvCxnSpPr>
          <p:cNvPr id="4" name="Straight Connector 3">
            <a:extLst>
              <a:ext uri="{FF2B5EF4-FFF2-40B4-BE49-F238E27FC236}">
                <a16:creationId xmlns:a16="http://schemas.microsoft.com/office/drawing/2014/main" id="{3B7C4A78-F6AF-4D43-BC0B-FD7C3BD08877}"/>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
        <p:nvSpPr>
          <p:cNvPr id="6" name="Rectangle 2">
            <a:extLst>
              <a:ext uri="{FF2B5EF4-FFF2-40B4-BE49-F238E27FC236}">
                <a16:creationId xmlns:a16="http://schemas.microsoft.com/office/drawing/2014/main" id="{042DF22E-1D6B-4F5E-A0E4-1C1E92EC19B4}"/>
              </a:ext>
            </a:extLst>
          </p:cNvPr>
          <p:cNvSpPr txBox="1">
            <a:spLocks noChangeArrowheads="1"/>
          </p:cNvSpPr>
          <p:nvPr/>
        </p:nvSpPr>
        <p:spPr>
          <a:xfrm>
            <a:off x="838200" y="671068"/>
            <a:ext cx="10515600" cy="1325563"/>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b="1" dirty="0">
                <a:latin typeface="Tw Cen MT"/>
              </a:rPr>
              <a:t>Remote interviews tips.</a:t>
            </a:r>
          </a:p>
        </p:txBody>
      </p:sp>
    </p:spTree>
    <p:extLst>
      <p:ext uri="{BB962C8B-B14F-4D97-AF65-F5344CB8AC3E}">
        <p14:creationId xmlns:p14="http://schemas.microsoft.com/office/powerpoint/2010/main" val="1937506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171153B-673E-4839-A029-11A3AC397CA7}"/>
              </a:ext>
            </a:extLst>
          </p:cNvPr>
          <p:cNvSpPr>
            <a:spLocks noGrp="1" noChangeArrowheads="1"/>
          </p:cNvSpPr>
          <p:nvPr>
            <p:ph type="title"/>
          </p:nvPr>
        </p:nvSpPr>
        <p:spPr/>
        <p:txBody>
          <a:bodyPr/>
          <a:lstStyle/>
          <a:p>
            <a:pPr eaLnBrk="1" hangingPunct="1"/>
            <a:r>
              <a:rPr lang="en-GB" altLang="en-US" b="1" dirty="0">
                <a:latin typeface="Tw Cen MT" panose="020B0602020104020603" pitchFamily="34" charset="0"/>
              </a:rPr>
              <a:t>Other Interview Tasks</a:t>
            </a:r>
          </a:p>
        </p:txBody>
      </p:sp>
      <p:sp>
        <p:nvSpPr>
          <p:cNvPr id="30723" name="Rectangle 3">
            <a:extLst>
              <a:ext uri="{FF2B5EF4-FFF2-40B4-BE49-F238E27FC236}">
                <a16:creationId xmlns:a16="http://schemas.microsoft.com/office/drawing/2014/main" id="{BC85EDC8-7B07-4EC6-9210-CBF778E4B813}"/>
              </a:ext>
            </a:extLst>
          </p:cNvPr>
          <p:cNvSpPr>
            <a:spLocks noGrp="1" noChangeArrowheads="1"/>
          </p:cNvSpPr>
          <p:nvPr>
            <p:ph type="body" idx="1"/>
          </p:nvPr>
        </p:nvSpPr>
        <p:spPr>
          <a:xfrm>
            <a:off x="838200" y="1472716"/>
            <a:ext cx="10515600" cy="4131130"/>
          </a:xfrm>
        </p:spPr>
        <p:txBody>
          <a:bodyPr vert="horz" lIns="91440" tIns="45720" rIns="91440" bIns="45720" rtlCol="0" anchor="t">
            <a:normAutofit fontScale="92500"/>
          </a:bodyPr>
          <a:lstStyle/>
          <a:p>
            <a:pPr eaLnBrk="1" hangingPunct="1">
              <a:lnSpc>
                <a:spcPct val="80000"/>
              </a:lnSpc>
            </a:pPr>
            <a:r>
              <a:rPr lang="en-GB" altLang="en-US" dirty="0"/>
              <a:t>Teaching a lesson or part of a lesson</a:t>
            </a:r>
            <a:endParaRPr lang="en-GB" altLang="en-US" dirty="0">
              <a:cs typeface="Calibri"/>
            </a:endParaRPr>
          </a:p>
          <a:p>
            <a:pPr lvl="1" eaLnBrk="1" hangingPunct="1">
              <a:lnSpc>
                <a:spcPct val="80000"/>
              </a:lnSpc>
            </a:pPr>
            <a:r>
              <a:rPr lang="en-GB" altLang="en-US" dirty="0">
                <a:solidFill>
                  <a:srgbClr val="0070C0"/>
                </a:solidFill>
              </a:rPr>
              <a:t>Request the information that you need to prepare appropriately e.g. class information, prior knowledge, etc.</a:t>
            </a:r>
            <a:endParaRPr lang="en-GB" altLang="en-US" dirty="0">
              <a:solidFill>
                <a:srgbClr val="0070C0"/>
              </a:solidFill>
              <a:cs typeface="Calibri"/>
            </a:endParaRPr>
          </a:p>
          <a:p>
            <a:pPr lvl="1">
              <a:lnSpc>
                <a:spcPct val="80000"/>
              </a:lnSpc>
            </a:pPr>
            <a:r>
              <a:rPr lang="en-US" altLang="en-US" dirty="0">
                <a:solidFill>
                  <a:srgbClr val="0070C0"/>
                </a:solidFill>
              </a:rPr>
              <a:t>Check about the resources/IT equipment available e.g. how should you share PowerPoint or similar and any other practical information.</a:t>
            </a:r>
            <a:endParaRPr lang="en-US" altLang="en-US">
              <a:solidFill>
                <a:srgbClr val="0070C0"/>
              </a:solidFill>
              <a:cs typeface="Calibri"/>
            </a:endParaRPr>
          </a:p>
          <a:p>
            <a:pPr lvl="1" eaLnBrk="1" hangingPunct="1">
              <a:lnSpc>
                <a:spcPct val="80000"/>
              </a:lnSpc>
            </a:pPr>
            <a:r>
              <a:rPr lang="en-US" altLang="en-US" dirty="0">
                <a:solidFill>
                  <a:srgbClr val="0070C0"/>
                </a:solidFill>
              </a:rPr>
              <a:t>Be prepared for different scenarios e.g. students not having books and be flexible.</a:t>
            </a:r>
            <a:endParaRPr lang="en-GB" altLang="en-US" dirty="0">
              <a:solidFill>
                <a:srgbClr val="0070C0"/>
              </a:solidFill>
            </a:endParaRPr>
          </a:p>
          <a:p>
            <a:pPr>
              <a:lnSpc>
                <a:spcPct val="80000"/>
              </a:lnSpc>
            </a:pPr>
            <a:r>
              <a:rPr lang="en-GB" altLang="en-US" dirty="0"/>
              <a:t>Meeting the students e.g. Student Council.</a:t>
            </a:r>
            <a:endParaRPr lang="en-GB" altLang="en-US">
              <a:cs typeface="Calibri"/>
            </a:endParaRPr>
          </a:p>
          <a:p>
            <a:pPr>
              <a:lnSpc>
                <a:spcPct val="80000"/>
              </a:lnSpc>
            </a:pPr>
            <a:r>
              <a:rPr lang="en-US" altLang="en-US" dirty="0"/>
              <a:t>S</a:t>
            </a:r>
            <a:r>
              <a:rPr lang="en-GB" altLang="en-US" dirty="0" err="1"/>
              <a:t>ubject</a:t>
            </a:r>
            <a:r>
              <a:rPr lang="en-GB" altLang="en-US" dirty="0"/>
              <a:t> Knowledge interviews e.g. MFL or pastoral and curriculum interviews.</a:t>
            </a:r>
            <a:endParaRPr lang="en-GB" altLang="en-US" dirty="0">
              <a:cs typeface="Calibri"/>
            </a:endParaRPr>
          </a:p>
          <a:p>
            <a:pPr>
              <a:lnSpc>
                <a:spcPct val="80000"/>
              </a:lnSpc>
            </a:pPr>
            <a:r>
              <a:rPr lang="en-US" altLang="en-US" dirty="0"/>
              <a:t>Presentation e.g. how would you raise uptake/results at GCSE.</a:t>
            </a:r>
            <a:endParaRPr lang="en-US" altLang="en-US" dirty="0">
              <a:cs typeface="Calibri"/>
            </a:endParaRPr>
          </a:p>
          <a:p>
            <a:pPr>
              <a:lnSpc>
                <a:spcPct val="80000"/>
              </a:lnSpc>
            </a:pPr>
            <a:r>
              <a:rPr lang="en-US" altLang="en-US" dirty="0"/>
              <a:t>In-tray task e.g. data analysis.</a:t>
            </a:r>
            <a:endParaRPr lang="en-US" altLang="en-US" dirty="0">
              <a:cs typeface="Calibri"/>
            </a:endParaRPr>
          </a:p>
        </p:txBody>
      </p:sp>
      <p:cxnSp>
        <p:nvCxnSpPr>
          <p:cNvPr id="4" name="Straight Connector 3">
            <a:extLst>
              <a:ext uri="{FF2B5EF4-FFF2-40B4-BE49-F238E27FC236}">
                <a16:creationId xmlns:a16="http://schemas.microsoft.com/office/drawing/2014/main" id="{C5DF67E3-0AB6-4CBE-BE16-D212FF33D97C}"/>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642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5E6E1760-83E2-488E-8EFB-F06F44938795}"/>
              </a:ext>
            </a:extLst>
          </p:cNvPr>
          <p:cNvSpPr>
            <a:spLocks noGrp="1" noChangeArrowheads="1"/>
          </p:cNvSpPr>
          <p:nvPr>
            <p:ph type="body" idx="1"/>
          </p:nvPr>
        </p:nvSpPr>
        <p:spPr>
          <a:xfrm>
            <a:off x="1152939" y="1686339"/>
            <a:ext cx="9475304" cy="4343400"/>
          </a:xfrm>
        </p:spPr>
        <p:txBody>
          <a:bodyPr vert="horz" lIns="91440" tIns="45720" rIns="91440" bIns="45720" rtlCol="0" anchor="t">
            <a:normAutofit/>
          </a:bodyPr>
          <a:lstStyle/>
          <a:p>
            <a:pPr eaLnBrk="1" hangingPunct="1">
              <a:lnSpc>
                <a:spcPct val="90000"/>
              </a:lnSpc>
            </a:pPr>
            <a:r>
              <a:rPr lang="en-US" altLang="en-US" dirty="0"/>
              <a:t>A spoken offer is a legal contract.</a:t>
            </a:r>
            <a:endParaRPr lang="en-US" altLang="en-US" dirty="0">
              <a:cs typeface="Calibri"/>
            </a:endParaRPr>
          </a:p>
          <a:p>
            <a:r>
              <a:rPr lang="en-US" altLang="en-US" dirty="0"/>
              <a:t>Once you have accepted an offer, you will be sent a letter confirming your appointment. </a:t>
            </a:r>
          </a:p>
          <a:p>
            <a:r>
              <a:rPr lang="en-US" altLang="en-US" dirty="0"/>
              <a:t>Make sure you respond promptly to this letter to confirm your acceptance of the post. </a:t>
            </a:r>
          </a:p>
          <a:p>
            <a:r>
              <a:rPr lang="en-US" altLang="en-US" dirty="0"/>
              <a:t>Keep a copy of your reply. </a:t>
            </a:r>
          </a:p>
          <a:p>
            <a:pPr eaLnBrk="1" hangingPunct="1">
              <a:lnSpc>
                <a:spcPct val="90000"/>
              </a:lnSpc>
            </a:pPr>
            <a:r>
              <a:rPr lang="en-US" altLang="en-US" dirty="0"/>
              <a:t>Be aware of different contracts</a:t>
            </a:r>
          </a:p>
        </p:txBody>
      </p:sp>
      <p:sp>
        <p:nvSpPr>
          <p:cNvPr id="3" name="Title 2">
            <a:extLst>
              <a:ext uri="{FF2B5EF4-FFF2-40B4-BE49-F238E27FC236}">
                <a16:creationId xmlns:a16="http://schemas.microsoft.com/office/drawing/2014/main" id="{8B082D62-7762-49BD-ABC2-454447C9184B}"/>
              </a:ext>
            </a:extLst>
          </p:cNvPr>
          <p:cNvSpPr>
            <a:spLocks noGrp="1"/>
          </p:cNvSpPr>
          <p:nvPr>
            <p:ph type="title"/>
          </p:nvPr>
        </p:nvSpPr>
        <p:spPr/>
        <p:txBody>
          <a:bodyPr/>
          <a:lstStyle/>
          <a:p>
            <a:r>
              <a:rPr lang="en-US" b="1" dirty="0">
                <a:latin typeface="Tw Cen MT"/>
              </a:rPr>
              <a:t>Accepting a job offer.</a:t>
            </a:r>
            <a:endParaRPr lang="en-GB" b="1" dirty="0">
              <a:latin typeface="Tw Cen MT"/>
            </a:endParaRPr>
          </a:p>
        </p:txBody>
      </p:sp>
      <p:cxnSp>
        <p:nvCxnSpPr>
          <p:cNvPr id="6" name="Straight Connector 5">
            <a:extLst>
              <a:ext uri="{FF2B5EF4-FFF2-40B4-BE49-F238E27FC236}">
                <a16:creationId xmlns:a16="http://schemas.microsoft.com/office/drawing/2014/main" id="{43062ECB-110A-40D2-9D47-6415D2F72AC6}"/>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910B86F6-2103-429C-AC21-AD90852A9A39}"/>
              </a:ext>
            </a:extLst>
          </p:cNvPr>
          <p:cNvSpPr>
            <a:spLocks noGrp="1" noChangeArrowheads="1"/>
          </p:cNvSpPr>
          <p:nvPr>
            <p:ph type="body" idx="1"/>
          </p:nvPr>
        </p:nvSpPr>
        <p:spPr>
          <a:xfrm>
            <a:off x="715617" y="1563756"/>
            <a:ext cx="10283687" cy="3922643"/>
          </a:xfrm>
        </p:spPr>
        <p:txBody>
          <a:bodyPr/>
          <a:lstStyle/>
          <a:p>
            <a:pPr eaLnBrk="1" hangingPunct="1">
              <a:lnSpc>
                <a:spcPct val="90000"/>
              </a:lnSpc>
            </a:pPr>
            <a:r>
              <a:rPr lang="en-US" altLang="en-US" dirty="0"/>
              <a:t>You will be asked if you would accept the job if offered! This is not an offer of a job…</a:t>
            </a:r>
          </a:p>
          <a:p>
            <a:pPr eaLnBrk="1" hangingPunct="1">
              <a:lnSpc>
                <a:spcPct val="90000"/>
              </a:lnSpc>
            </a:pPr>
            <a:r>
              <a:rPr lang="en-US" altLang="en-US" dirty="0"/>
              <a:t>If you have another interview for a post you would prefer in a few days' time, you could ask the panel if they will hold a job offer open until after the other interview. They will almost certainly ask you to make up your mind immediately. </a:t>
            </a:r>
          </a:p>
          <a:p>
            <a:pPr eaLnBrk="1" hangingPunct="1">
              <a:lnSpc>
                <a:spcPct val="90000"/>
              </a:lnSpc>
            </a:pPr>
            <a:r>
              <a:rPr lang="en-US" altLang="en-US" dirty="0"/>
              <a:t>It is unprofessional to accept a job at the interview and then renege on this acceptance later. </a:t>
            </a:r>
          </a:p>
        </p:txBody>
      </p:sp>
      <p:sp>
        <p:nvSpPr>
          <p:cNvPr id="5" name="Title 2">
            <a:extLst>
              <a:ext uri="{FF2B5EF4-FFF2-40B4-BE49-F238E27FC236}">
                <a16:creationId xmlns:a16="http://schemas.microsoft.com/office/drawing/2014/main" id="{B3F584B0-6F6B-44BD-866B-5BA929F3C016}"/>
              </a:ext>
            </a:extLst>
          </p:cNvPr>
          <p:cNvSpPr>
            <a:spLocks noGrp="1"/>
          </p:cNvSpPr>
          <p:nvPr>
            <p:ph type="title"/>
          </p:nvPr>
        </p:nvSpPr>
        <p:spPr>
          <a:xfrm>
            <a:off x="838200" y="365125"/>
            <a:ext cx="10515600" cy="1325563"/>
          </a:xfrm>
        </p:spPr>
        <p:txBody>
          <a:bodyPr/>
          <a:lstStyle/>
          <a:p>
            <a:r>
              <a:rPr lang="en-US" b="1" dirty="0">
                <a:latin typeface="Tw Cen MT" panose="020B0602020104020603" pitchFamily="34" charset="0"/>
              </a:rPr>
              <a:t>Do you want the job?</a:t>
            </a:r>
            <a:endParaRPr lang="en-GB" b="1" dirty="0">
              <a:latin typeface="Tw Cen MT" panose="020B0602020104020603" pitchFamily="34" charset="0"/>
            </a:endParaRPr>
          </a:p>
        </p:txBody>
      </p:sp>
      <p:cxnSp>
        <p:nvCxnSpPr>
          <p:cNvPr id="6" name="Straight Connector 5">
            <a:extLst>
              <a:ext uri="{FF2B5EF4-FFF2-40B4-BE49-F238E27FC236}">
                <a16:creationId xmlns:a16="http://schemas.microsoft.com/office/drawing/2014/main" id="{A092F2DA-4028-4F63-96A0-E8584A9E584A}"/>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1">
                                            <p:txEl>
                                              <p:pRg st="2" end="2"/>
                                            </p:txEl>
                                          </p:spTgt>
                                        </p:tgtEl>
                                        <p:attrNameLst>
                                          <p:attrName>style.visibility</p:attrName>
                                        </p:attrNameLst>
                                      </p:cBhvr>
                                      <p:to>
                                        <p:strVal val="visible"/>
                                      </p:to>
                                    </p:set>
                                    <p:animEffect transition="in" filter="fade">
                                      <p:cBhvr>
                                        <p:cTn id="17" dur="20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73286A93-54A7-476C-A580-F3B5FC2B7C6C}"/>
              </a:ext>
            </a:extLst>
          </p:cNvPr>
          <p:cNvSpPr>
            <a:spLocks noGrp="1" noChangeArrowheads="1"/>
          </p:cNvSpPr>
          <p:nvPr>
            <p:ph type="body" idx="1"/>
          </p:nvPr>
        </p:nvSpPr>
        <p:spPr>
          <a:xfrm>
            <a:off x="954157" y="1295400"/>
            <a:ext cx="10270434" cy="4191000"/>
          </a:xfrm>
        </p:spPr>
        <p:txBody>
          <a:bodyPr vert="horz" lIns="91440" tIns="45720" rIns="91440" bIns="45720" rtlCol="0" anchor="t">
            <a:normAutofit fontScale="77500" lnSpcReduction="20000"/>
          </a:bodyPr>
          <a:lstStyle/>
          <a:p>
            <a:pPr>
              <a:lnSpc>
                <a:spcPct val="150000"/>
              </a:lnSpc>
            </a:pPr>
            <a:r>
              <a:rPr lang="en-US" altLang="en-US" b="1" dirty="0"/>
              <a:t>Make sure you accept gracefully. Sometimes it is nothing to do with your performance.  It does not mean that you will not be appointed at the same school if another vacancy occurs.</a:t>
            </a:r>
            <a:endParaRPr lang="en-US" altLang="en-US" b="1" dirty="0">
              <a:cs typeface="Calibri"/>
            </a:endParaRPr>
          </a:p>
          <a:p>
            <a:pPr eaLnBrk="1" hangingPunct="1">
              <a:lnSpc>
                <a:spcPct val="150000"/>
              </a:lnSpc>
            </a:pPr>
            <a:r>
              <a:rPr lang="en-US" altLang="en-US" dirty="0"/>
              <a:t>If offered the chance of a debriefing/feedback, take it.</a:t>
            </a:r>
          </a:p>
          <a:p>
            <a:pPr>
              <a:lnSpc>
                <a:spcPct val="150000"/>
              </a:lnSpc>
            </a:pPr>
            <a:r>
              <a:rPr lang="en-US" altLang="en-US" dirty="0"/>
              <a:t>Spend some time on your analysis of how you performed. </a:t>
            </a:r>
          </a:p>
          <a:p>
            <a:pPr>
              <a:lnSpc>
                <a:spcPct val="150000"/>
              </a:lnSpc>
            </a:pPr>
            <a:r>
              <a:rPr lang="en-US" altLang="en-US" dirty="0"/>
              <a:t>Discuss this with your tutors, headteachers or experienced teachers you know and take the opportunity to attend any training sessions in interview techniques.</a:t>
            </a:r>
          </a:p>
        </p:txBody>
      </p:sp>
      <p:sp>
        <p:nvSpPr>
          <p:cNvPr id="6" name="Title 2">
            <a:extLst>
              <a:ext uri="{FF2B5EF4-FFF2-40B4-BE49-F238E27FC236}">
                <a16:creationId xmlns:a16="http://schemas.microsoft.com/office/drawing/2014/main" id="{F330E945-28EF-49B4-A68F-F4E46D44673B}"/>
              </a:ext>
            </a:extLst>
          </p:cNvPr>
          <p:cNvSpPr>
            <a:spLocks noGrp="1"/>
          </p:cNvSpPr>
          <p:nvPr>
            <p:ph type="title"/>
          </p:nvPr>
        </p:nvSpPr>
        <p:spPr>
          <a:xfrm>
            <a:off x="838200" y="365125"/>
            <a:ext cx="10515600" cy="1091883"/>
          </a:xfrm>
        </p:spPr>
        <p:txBody>
          <a:bodyPr/>
          <a:lstStyle/>
          <a:p>
            <a:r>
              <a:rPr lang="en-US" b="1" dirty="0">
                <a:latin typeface="Tw Cen MT"/>
              </a:rPr>
              <a:t>If you are not successful.</a:t>
            </a:r>
            <a:endParaRPr lang="en-GB" b="1" dirty="0">
              <a:latin typeface="Tw Cen MT" panose="020B0602020104020603" pitchFamily="34" charset="0"/>
            </a:endParaRPr>
          </a:p>
        </p:txBody>
      </p:sp>
      <p:cxnSp>
        <p:nvCxnSpPr>
          <p:cNvPr id="7" name="Straight Connector 6">
            <a:extLst>
              <a:ext uri="{FF2B5EF4-FFF2-40B4-BE49-F238E27FC236}">
                <a16:creationId xmlns:a16="http://schemas.microsoft.com/office/drawing/2014/main" id="{9FBBEB09-20A6-455E-BE7A-0894CBB68047}"/>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a:extLst>
              <a:ext uri="{FF2B5EF4-FFF2-40B4-BE49-F238E27FC236}">
                <a16:creationId xmlns:a16="http://schemas.microsoft.com/office/drawing/2014/main" id="{628790B1-95D0-49DB-9B3D-38C7BF44AC12}"/>
              </a:ext>
            </a:extLst>
          </p:cNvPr>
          <p:cNvSpPr>
            <a:spLocks noGrp="1"/>
          </p:cNvSpPr>
          <p:nvPr>
            <p:ph idx="1"/>
          </p:nvPr>
        </p:nvSpPr>
        <p:spPr>
          <a:xfrm>
            <a:off x="2209800" y="1828800"/>
            <a:ext cx="7696200" cy="1371600"/>
          </a:xfrm>
        </p:spPr>
        <p:txBody>
          <a:bodyPr/>
          <a:lstStyle/>
          <a:p>
            <a:pPr marL="0" indent="0">
              <a:buNone/>
            </a:pPr>
            <a:r>
              <a:rPr lang="en-GB" altLang="en-US">
                <a:hlinkClick r:id="rId2"/>
              </a:rPr>
              <a:t>http://www.catholiceducation.org.uk/schools/application-forms</a:t>
            </a:r>
            <a:endParaRPr lang="en-GB" altLang="en-US"/>
          </a:p>
          <a:p>
            <a:pPr marL="0" indent="0">
              <a:buNone/>
            </a:pPr>
            <a:endParaRPr lang="en-GB" altLang="en-US"/>
          </a:p>
        </p:txBody>
      </p:sp>
      <p:pic>
        <p:nvPicPr>
          <p:cNvPr id="24580" name="Picture 4">
            <a:extLst>
              <a:ext uri="{FF2B5EF4-FFF2-40B4-BE49-F238E27FC236}">
                <a16:creationId xmlns:a16="http://schemas.microsoft.com/office/drawing/2014/main" id="{D6C59390-E762-4090-ADC8-951AF9D8E6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075" y="2564325"/>
            <a:ext cx="7125749" cy="293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2">
            <a:extLst>
              <a:ext uri="{FF2B5EF4-FFF2-40B4-BE49-F238E27FC236}">
                <a16:creationId xmlns:a16="http://schemas.microsoft.com/office/drawing/2014/main" id="{B1527C55-861F-4179-96C3-9A6B51F91A71}"/>
              </a:ext>
            </a:extLst>
          </p:cNvPr>
          <p:cNvSpPr>
            <a:spLocks noGrp="1"/>
          </p:cNvSpPr>
          <p:nvPr>
            <p:ph type="title"/>
          </p:nvPr>
        </p:nvSpPr>
        <p:spPr>
          <a:xfrm>
            <a:off x="838200" y="365125"/>
            <a:ext cx="10515600" cy="1325563"/>
          </a:xfrm>
        </p:spPr>
        <p:txBody>
          <a:bodyPr/>
          <a:lstStyle/>
          <a:p>
            <a:r>
              <a:rPr lang="en-US" b="1">
                <a:latin typeface="Tw Cen MT"/>
              </a:rPr>
              <a:t>Application practice.</a:t>
            </a:r>
            <a:endParaRPr lang="en-GB" b="1" dirty="0">
              <a:latin typeface="Tw Cen MT" panose="020B0602020104020603" pitchFamily="34" charset="0"/>
            </a:endParaRPr>
          </a:p>
        </p:txBody>
      </p:sp>
      <p:cxnSp>
        <p:nvCxnSpPr>
          <p:cNvPr id="8" name="Straight Connector 7">
            <a:extLst>
              <a:ext uri="{FF2B5EF4-FFF2-40B4-BE49-F238E27FC236}">
                <a16:creationId xmlns:a16="http://schemas.microsoft.com/office/drawing/2014/main" id="{CEC17F4E-147D-4136-83C4-55E4DF89666A}"/>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556638FA-DEFC-42B4-9372-68BC922CC6A8}"/>
              </a:ext>
            </a:extLst>
          </p:cNvPr>
          <p:cNvSpPr>
            <a:spLocks noGrp="1" noChangeArrowheads="1"/>
          </p:cNvSpPr>
          <p:nvPr>
            <p:ph type="body" idx="1"/>
          </p:nvPr>
        </p:nvSpPr>
        <p:spPr>
          <a:xfrm>
            <a:off x="947257" y="1444555"/>
            <a:ext cx="11102130" cy="4444517"/>
          </a:xfrm>
        </p:spPr>
        <p:txBody>
          <a:bodyPr vert="horz" lIns="91440" tIns="45720" rIns="91440" bIns="45720" rtlCol="0" anchor="t">
            <a:noAutofit/>
          </a:bodyPr>
          <a:lstStyle/>
          <a:p>
            <a:pPr>
              <a:defRPr/>
            </a:pPr>
            <a:endParaRPr lang="en-US" sz="2000" dirty="0">
              <a:latin typeface="Al Nile" pitchFamily="2" charset="-78"/>
              <a:ea typeface="MS PGothic" charset="0"/>
              <a:cs typeface="Al Nile" pitchFamily="2" charset="-78"/>
            </a:endParaRPr>
          </a:p>
          <a:p>
            <a:pPr>
              <a:defRPr/>
            </a:pPr>
            <a:r>
              <a:rPr lang="en-US" sz="2000" dirty="0">
                <a:latin typeface="Al Nile" pitchFamily="2" charset="-78"/>
                <a:ea typeface="MS PGothic"/>
                <a:cs typeface="Al Nile"/>
              </a:rPr>
              <a:t>DfE (Department for Education) </a:t>
            </a:r>
            <a:r>
              <a:rPr lang="en-US" sz="2000" dirty="0">
                <a:solidFill>
                  <a:srgbClr val="000000"/>
                </a:solidFill>
                <a:latin typeface="Al Nile" pitchFamily="2" charset="-78"/>
                <a:ea typeface="MS PGothic"/>
                <a:cs typeface="Al Nile"/>
              </a:rPr>
              <a:t> </a:t>
            </a:r>
            <a:r>
              <a:rPr lang="en-US" sz="2000" u="sng" dirty="0">
                <a:solidFill>
                  <a:srgbClr val="0070C0"/>
                </a:solidFill>
                <a:latin typeface="Al Nile" pitchFamily="2" charset="-78"/>
                <a:ea typeface="MS PGothic"/>
                <a:cs typeface="Al Nile"/>
              </a:rPr>
              <a:t>Teaching-vacancies.service.gov.uk</a:t>
            </a:r>
          </a:p>
          <a:p>
            <a:pPr>
              <a:defRPr/>
            </a:pPr>
            <a:endParaRPr lang="en-US" sz="2000" dirty="0">
              <a:solidFill>
                <a:srgbClr val="0070C0"/>
              </a:solidFill>
              <a:latin typeface="Al Nile" pitchFamily="2" charset="-78"/>
              <a:ea typeface="MS PGothic"/>
              <a:cs typeface="Al Nile"/>
            </a:endParaRPr>
          </a:p>
          <a:p>
            <a:pPr>
              <a:defRPr/>
            </a:pPr>
            <a:r>
              <a:rPr lang="en-US" sz="2000" dirty="0">
                <a:latin typeface="Al Nile"/>
                <a:ea typeface="MS PGothic"/>
                <a:cs typeface="Al Nile"/>
              </a:rPr>
              <a:t>Schools North-East </a:t>
            </a:r>
            <a:r>
              <a:rPr lang="en-US" sz="2000" u="sng" dirty="0">
                <a:solidFill>
                  <a:srgbClr val="0070C0"/>
                </a:solidFill>
                <a:latin typeface="Al Nile"/>
                <a:ea typeface="MS PGothic"/>
                <a:cs typeface="Al Nile"/>
              </a:rPr>
              <a:t>www.jobsinschoolsnortheast.com</a:t>
            </a:r>
          </a:p>
          <a:p>
            <a:pPr>
              <a:defRPr/>
            </a:pPr>
            <a:endParaRPr lang="en-US" sz="2000" dirty="0">
              <a:latin typeface="Al Nile" pitchFamily="2" charset="-78"/>
              <a:ea typeface="MS PGothic"/>
              <a:cs typeface="Al Nile"/>
            </a:endParaRPr>
          </a:p>
          <a:p>
            <a:pPr>
              <a:defRPr/>
            </a:pPr>
            <a:r>
              <a:rPr lang="en-US" sz="2000" dirty="0">
                <a:latin typeface="Al Nile" pitchFamily="2" charset="-78"/>
                <a:ea typeface="MS PGothic"/>
                <a:cs typeface="Al Nile"/>
              </a:rPr>
              <a:t>TES (The Times Educational Supplement)  </a:t>
            </a:r>
            <a:r>
              <a:rPr lang="en-US" sz="2000" dirty="0">
                <a:latin typeface="Al Nile" pitchFamily="2" charset="-78"/>
                <a:ea typeface="MS PGothic"/>
                <a:cs typeface="Al Nile"/>
                <a:hlinkClick r:id="rId2"/>
              </a:rPr>
              <a:t>www.tesjobs.co.uk</a:t>
            </a:r>
            <a:endParaRPr lang="en-US" sz="2000" dirty="0">
              <a:latin typeface="Al Nile" pitchFamily="2" charset="-78"/>
              <a:ea typeface="MS PGothic"/>
              <a:cs typeface="Al Nile"/>
            </a:endParaRPr>
          </a:p>
          <a:p>
            <a:pPr>
              <a:defRPr/>
            </a:pPr>
            <a:endParaRPr lang="en-US" sz="2000" dirty="0">
              <a:latin typeface="Al Nile" pitchFamily="2" charset="-78"/>
              <a:ea typeface="MS PGothic"/>
              <a:cs typeface="Al Nile"/>
            </a:endParaRPr>
          </a:p>
          <a:p>
            <a:pPr>
              <a:defRPr/>
            </a:pPr>
            <a:r>
              <a:rPr lang="en-US" sz="2000" dirty="0">
                <a:latin typeface="Al Nile" pitchFamily="2" charset="-78"/>
                <a:ea typeface="MS PGothic"/>
                <a:cs typeface="Al Nile"/>
              </a:rPr>
              <a:t>E-Teach </a:t>
            </a:r>
            <a:r>
              <a:rPr lang="en-US" sz="2000" dirty="0">
                <a:latin typeface="Al Nile" pitchFamily="2" charset="-78"/>
                <a:ea typeface="MS PGothic"/>
                <a:cs typeface="Al Nile"/>
                <a:hlinkClick r:id="rId3"/>
              </a:rPr>
              <a:t>www.eteach.com</a:t>
            </a:r>
            <a:endParaRPr lang="en-US" sz="2000" dirty="0">
              <a:latin typeface="Al Nile" pitchFamily="2" charset="-78"/>
              <a:ea typeface="MS PGothic"/>
              <a:cs typeface="Al Nile"/>
            </a:endParaRPr>
          </a:p>
          <a:p>
            <a:pPr>
              <a:defRPr/>
            </a:pPr>
            <a:endParaRPr lang="en-US" sz="2000" dirty="0">
              <a:latin typeface="Calibri" panose="020F0502020204030204"/>
              <a:ea typeface="MS PGothic"/>
              <a:cs typeface="Al Nile"/>
            </a:endParaRPr>
          </a:p>
          <a:p>
            <a:pPr>
              <a:defRPr/>
            </a:pPr>
            <a:r>
              <a:rPr lang="en-US" sz="2000" dirty="0">
                <a:latin typeface="Al Nile"/>
                <a:ea typeface="MS PGothic"/>
                <a:cs typeface="Al Nile"/>
              </a:rPr>
              <a:t>Local Authority </a:t>
            </a:r>
            <a:r>
              <a:rPr lang="en-US" sz="2000" dirty="0" err="1">
                <a:latin typeface="Al Nile"/>
                <a:ea typeface="MS PGothic"/>
                <a:cs typeface="Al Nile"/>
              </a:rPr>
              <a:t>eg.</a:t>
            </a:r>
            <a:r>
              <a:rPr lang="en-US" sz="2000" dirty="0">
                <a:latin typeface="Al Nile"/>
                <a:ea typeface="MS PGothic"/>
                <a:cs typeface="Al Nile"/>
              </a:rPr>
              <a:t> County Durham </a:t>
            </a:r>
            <a:r>
              <a:rPr lang="en-US" sz="2000" dirty="0">
                <a:latin typeface="Al Nile"/>
                <a:ea typeface="MS PGothic"/>
                <a:cs typeface="Al Nile"/>
                <a:hlinkClick r:id="rId4"/>
              </a:rPr>
              <a:t>www.durham.gov.uk/article/2087/Newly-qualified-and-supply-teacher-services</a:t>
            </a:r>
            <a:endParaRPr lang="en-US" sz="2000" dirty="0">
              <a:latin typeface="Al Nile"/>
              <a:ea typeface="MS PGothic"/>
              <a:cs typeface="Al Nile"/>
            </a:endParaRPr>
          </a:p>
          <a:p>
            <a:pPr>
              <a:defRPr/>
            </a:pPr>
            <a:endParaRPr lang="en-US" sz="2000" dirty="0">
              <a:solidFill>
                <a:srgbClr val="0070C0"/>
              </a:solidFill>
              <a:latin typeface="Al Nile" pitchFamily="2" charset="-78"/>
              <a:ea typeface="MS PGothic" charset="0"/>
              <a:cs typeface="Al Nile" pitchFamily="2" charset="-78"/>
            </a:endParaRPr>
          </a:p>
          <a:p>
            <a:pPr eaLnBrk="1" hangingPunct="1">
              <a:lnSpc>
                <a:spcPct val="90000"/>
              </a:lnSpc>
              <a:defRPr/>
            </a:pPr>
            <a:r>
              <a:rPr lang="en-US" sz="2000" dirty="0">
                <a:latin typeface="Al Nile" pitchFamily="2" charset="-78"/>
                <a:ea typeface="MS PGothic"/>
                <a:cs typeface="Al Nile"/>
              </a:rPr>
              <a:t>Word of mouth/ emails from CTTP</a:t>
            </a:r>
          </a:p>
        </p:txBody>
      </p:sp>
      <p:sp>
        <p:nvSpPr>
          <p:cNvPr id="7" name="Title 2">
            <a:extLst>
              <a:ext uri="{FF2B5EF4-FFF2-40B4-BE49-F238E27FC236}">
                <a16:creationId xmlns:a16="http://schemas.microsoft.com/office/drawing/2014/main" id="{F14EDEF5-8327-4F86-A7C5-63E67EA6B1BE}"/>
              </a:ext>
            </a:extLst>
          </p:cNvPr>
          <p:cNvSpPr>
            <a:spLocks noGrp="1"/>
          </p:cNvSpPr>
          <p:nvPr>
            <p:ph type="title"/>
          </p:nvPr>
        </p:nvSpPr>
        <p:spPr>
          <a:xfrm>
            <a:off x="838200" y="365125"/>
            <a:ext cx="10515600" cy="1325563"/>
          </a:xfrm>
        </p:spPr>
        <p:txBody>
          <a:bodyPr>
            <a:normAutofit/>
          </a:bodyPr>
          <a:lstStyle/>
          <a:p>
            <a:r>
              <a:rPr lang="en-US" sz="3200" b="1" dirty="0">
                <a:latin typeface="Calibri"/>
                <a:cs typeface="Calibri"/>
              </a:rPr>
              <a:t>Looking for a job: some examples of useful websites.</a:t>
            </a:r>
            <a:br>
              <a:rPr lang="en-US" sz="3200" b="1" dirty="0">
                <a:latin typeface="Calibri"/>
                <a:cs typeface="Calibri"/>
              </a:rPr>
            </a:br>
            <a:endParaRPr lang="en-GB" sz="3200" b="1" dirty="0">
              <a:latin typeface="Calibri"/>
              <a:cs typeface="Calibri"/>
            </a:endParaRPr>
          </a:p>
        </p:txBody>
      </p:sp>
      <p:cxnSp>
        <p:nvCxnSpPr>
          <p:cNvPr id="5" name="Straight Connector 4">
            <a:extLst>
              <a:ext uri="{FF2B5EF4-FFF2-40B4-BE49-F238E27FC236}">
                <a16:creationId xmlns:a16="http://schemas.microsoft.com/office/drawing/2014/main" id="{A1CD3CD0-64B8-46F0-BF44-BBDC57D226BF}"/>
              </a:ext>
            </a:extLst>
          </p:cNvPr>
          <p:cNvCxnSpPr>
            <a:cxnSpLocks/>
          </p:cNvCxnSpPr>
          <p:nvPr/>
        </p:nvCxnSpPr>
        <p:spPr>
          <a:xfrm flipV="1">
            <a:off x="951857" y="1321560"/>
            <a:ext cx="4604068" cy="2458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Effect transition="in" filter="dissolve">
                                      <p:cBhvr>
                                        <p:cTn id="7" dur="500"/>
                                        <p:tgtEl>
                                          <p:spTgt spid="307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dissolve">
                                      <p:cBhvr>
                                        <p:cTn id="12" dur="500"/>
                                        <p:tgtEl>
                                          <p:spTgt spid="307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animEffect transition="in" filter="dissolve">
                                      <p:cBhvr>
                                        <p:cTn id="17" dur="500"/>
                                        <p:tgtEl>
                                          <p:spTgt spid="307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075">
                                            <p:txEl>
                                              <p:pRg st="7" end="7"/>
                                            </p:txEl>
                                          </p:spTgt>
                                        </p:tgtEl>
                                        <p:attrNameLst>
                                          <p:attrName>style.visibility</p:attrName>
                                        </p:attrNameLst>
                                      </p:cBhvr>
                                      <p:to>
                                        <p:strVal val="visible"/>
                                      </p:to>
                                    </p:set>
                                    <p:animEffect transition="in" filter="dissolve">
                                      <p:cBhvr>
                                        <p:cTn id="22" dur="500"/>
                                        <p:tgtEl>
                                          <p:spTgt spid="3075">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5">
                                            <p:txEl>
                                              <p:pRg st="9" end="9"/>
                                            </p:txEl>
                                          </p:spTgt>
                                        </p:tgtEl>
                                        <p:attrNameLst>
                                          <p:attrName>style.visibility</p:attrName>
                                        </p:attrNameLst>
                                      </p:cBhvr>
                                      <p:to>
                                        <p:strVal val="visible"/>
                                      </p:to>
                                    </p:set>
                                    <p:animEffect transition="in" filter="dissolve">
                                      <p:cBhvr>
                                        <p:cTn id="27" dur="500"/>
                                        <p:tgtEl>
                                          <p:spTgt spid="3075">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075">
                                            <p:txEl>
                                              <p:pRg st="11" end="11"/>
                                            </p:txEl>
                                          </p:spTgt>
                                        </p:tgtEl>
                                        <p:attrNameLst>
                                          <p:attrName>style.visibility</p:attrName>
                                        </p:attrNameLst>
                                      </p:cBhvr>
                                      <p:to>
                                        <p:strVal val="visible"/>
                                      </p:to>
                                    </p:set>
                                    <p:animEffect transition="in" filter="dissolve">
                                      <p:cBhvr>
                                        <p:cTn id="32" dur="500"/>
                                        <p:tgtEl>
                                          <p:spTgt spid="307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65FB-F4F6-9CEC-368E-6E92165B5A03}"/>
              </a:ext>
            </a:extLst>
          </p:cNvPr>
          <p:cNvSpPr>
            <a:spLocks noGrp="1"/>
          </p:cNvSpPr>
          <p:nvPr>
            <p:ph type="title"/>
          </p:nvPr>
        </p:nvSpPr>
        <p:spPr/>
        <p:txBody>
          <a:bodyPr>
            <a:normAutofit fontScale="90000"/>
          </a:bodyPr>
          <a:lstStyle/>
          <a:p>
            <a:br>
              <a:rPr lang="en-US" sz="3200" b="1" dirty="0">
                <a:latin typeface="Calibri"/>
                <a:cs typeface="Calibri Light"/>
              </a:rPr>
            </a:br>
            <a:r>
              <a:rPr lang="en-US" sz="3200" b="1" dirty="0">
                <a:latin typeface="Calibri"/>
                <a:cs typeface="Calibri Light"/>
              </a:rPr>
              <a:t>Looking for a job: newspapers/print media – less useful nowadays?</a:t>
            </a:r>
            <a:br>
              <a:rPr lang="en-US" sz="3200" b="1" dirty="0">
                <a:latin typeface="Calibri"/>
                <a:cs typeface="Calibri Light"/>
              </a:rPr>
            </a:br>
            <a:endParaRPr lang="en-US" sz="3200">
              <a:latin typeface="Calibri"/>
            </a:endParaRPr>
          </a:p>
        </p:txBody>
      </p:sp>
      <p:sp>
        <p:nvSpPr>
          <p:cNvPr id="3" name="Content Placeholder 2">
            <a:extLst>
              <a:ext uri="{FF2B5EF4-FFF2-40B4-BE49-F238E27FC236}">
                <a16:creationId xmlns:a16="http://schemas.microsoft.com/office/drawing/2014/main" id="{836416FB-AF52-26FD-887C-AEE208F7ECAF}"/>
              </a:ext>
            </a:extLst>
          </p:cNvPr>
          <p:cNvSpPr>
            <a:spLocks noGrp="1"/>
          </p:cNvSpPr>
          <p:nvPr>
            <p:ph idx="1"/>
          </p:nvPr>
        </p:nvSpPr>
        <p:spPr/>
        <p:txBody>
          <a:bodyPr vert="horz" lIns="91440" tIns="45720" rIns="91440" bIns="45720" rtlCol="0" anchor="t">
            <a:normAutofit/>
          </a:bodyPr>
          <a:lstStyle/>
          <a:p>
            <a:r>
              <a:rPr lang="en-US" dirty="0">
                <a:cs typeface="Calibri"/>
              </a:rPr>
              <a:t>Examples:</a:t>
            </a:r>
            <a:endParaRPr lang="en-US" dirty="0"/>
          </a:p>
        </p:txBody>
      </p:sp>
      <p:sp>
        <p:nvSpPr>
          <p:cNvPr id="4" name="TextBox 3">
            <a:extLst>
              <a:ext uri="{FF2B5EF4-FFF2-40B4-BE49-F238E27FC236}">
                <a16:creationId xmlns:a16="http://schemas.microsoft.com/office/drawing/2014/main" id="{A2F9DC70-C2D6-9851-EFCA-3BF35ED2B7F5}"/>
              </a:ext>
            </a:extLst>
          </p:cNvPr>
          <p:cNvSpPr txBox="1"/>
          <p:nvPr/>
        </p:nvSpPr>
        <p:spPr>
          <a:xfrm>
            <a:off x="1602659" y="2807109"/>
            <a:ext cx="9109586"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dirty="0">
                <a:cs typeface="Arial"/>
              </a:rPr>
              <a:t>The Universe (national Roman Catholic newspaper) - RC schools may use?</a:t>
            </a:r>
            <a:endParaRPr lang="en-US" dirty="0"/>
          </a:p>
          <a:p>
            <a:endParaRPr lang="en-US" dirty="0">
              <a:cs typeface="Arial"/>
            </a:endParaRPr>
          </a:p>
          <a:p>
            <a:pPr>
              <a:buChar char="•"/>
            </a:pPr>
            <a:r>
              <a:rPr lang="en-US" dirty="0">
                <a:cs typeface="Arial"/>
              </a:rPr>
              <a:t>The Northern Cross (Roman Catholic Diocese of Hexham and Newcastle stretches from Berwick to Darlington) - RC schools may use?</a:t>
            </a:r>
            <a:endParaRPr lang="en-US" dirty="0">
              <a:cs typeface="Calibri" panose="020F0502020204030204"/>
            </a:endParaRPr>
          </a:p>
          <a:p>
            <a:pPr>
              <a:buChar char="•"/>
            </a:pPr>
            <a:endParaRPr lang="en-US" dirty="0">
              <a:cs typeface="Arial"/>
            </a:endParaRPr>
          </a:p>
          <a:p>
            <a:pPr>
              <a:buChar char="•"/>
            </a:pPr>
            <a:r>
              <a:rPr lang="en-US" dirty="0">
                <a:cs typeface="Arial"/>
              </a:rPr>
              <a:t>Middlesbrough Catholic Voice​ (Roman Catholic Diocese of Middlesbrough which stretches from Middlesbrough and across North Yorkshire) - RC schools may use?</a:t>
            </a:r>
            <a:endParaRPr lang="en-US" dirty="0">
              <a:cs typeface="Calibri"/>
            </a:endParaRPr>
          </a:p>
          <a:p>
            <a:pPr>
              <a:buChar char="•"/>
            </a:pPr>
            <a:endParaRPr lang="en-US" dirty="0">
              <a:cs typeface="Arial"/>
            </a:endParaRPr>
          </a:p>
          <a:p>
            <a:pPr>
              <a:buChar char="•"/>
            </a:pPr>
            <a:r>
              <a:rPr lang="en-US" dirty="0">
                <a:cs typeface="Arial"/>
              </a:rPr>
              <a:t>Local newspapers e.g. The Northern Echo, The Sunderland Echo etc. - all schools may use?</a:t>
            </a:r>
          </a:p>
        </p:txBody>
      </p:sp>
      <p:cxnSp>
        <p:nvCxnSpPr>
          <p:cNvPr id="6" name="Straight Connector 5">
            <a:extLst>
              <a:ext uri="{FF2B5EF4-FFF2-40B4-BE49-F238E27FC236}">
                <a16:creationId xmlns:a16="http://schemas.microsoft.com/office/drawing/2014/main" id="{FDA812BB-D132-059E-E34B-7AE346803E43}"/>
              </a:ext>
            </a:extLst>
          </p:cNvPr>
          <p:cNvCxnSpPr>
            <a:cxnSpLocks/>
          </p:cNvCxnSpPr>
          <p:nvPr/>
        </p:nvCxnSpPr>
        <p:spPr>
          <a:xfrm flipV="1">
            <a:off x="951857" y="1493623"/>
            <a:ext cx="6545938" cy="1"/>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571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526CD-A1DA-A7B1-C107-3AB9E6B9B366}"/>
              </a:ext>
            </a:extLst>
          </p:cNvPr>
          <p:cNvSpPr>
            <a:spLocks noGrp="1"/>
          </p:cNvSpPr>
          <p:nvPr>
            <p:ph type="title"/>
          </p:nvPr>
        </p:nvSpPr>
        <p:spPr/>
        <p:txBody>
          <a:bodyPr>
            <a:normAutofit/>
          </a:bodyPr>
          <a:lstStyle/>
          <a:p>
            <a:r>
              <a:rPr lang="en-US" sz="3200" b="1" dirty="0">
                <a:latin typeface="Calibri"/>
                <a:cs typeface="Calibri Light"/>
              </a:rPr>
              <a:t>Looking for a job: local diocesan websites – less useful? </a:t>
            </a:r>
            <a:endParaRPr lang="en-US" sz="3200" b="1" dirty="0">
              <a:latin typeface="Calibri"/>
            </a:endParaRPr>
          </a:p>
        </p:txBody>
      </p:sp>
      <p:sp>
        <p:nvSpPr>
          <p:cNvPr id="3" name="Content Placeholder 2">
            <a:extLst>
              <a:ext uri="{FF2B5EF4-FFF2-40B4-BE49-F238E27FC236}">
                <a16:creationId xmlns:a16="http://schemas.microsoft.com/office/drawing/2014/main" id="{F9FCB7D4-20BB-0422-07AA-F1C97F138D79}"/>
              </a:ext>
            </a:extLst>
          </p:cNvPr>
          <p:cNvSpPr>
            <a:spLocks noGrp="1"/>
          </p:cNvSpPr>
          <p:nvPr>
            <p:ph idx="1"/>
          </p:nvPr>
        </p:nvSpPr>
        <p:spPr/>
        <p:txBody>
          <a:bodyPr vert="horz" lIns="91440" tIns="45720" rIns="91440" bIns="45720" rtlCol="0" anchor="t">
            <a:normAutofit/>
          </a:bodyPr>
          <a:lstStyle/>
          <a:p>
            <a:r>
              <a:rPr lang="en-US" dirty="0">
                <a:cs typeface="Calibri"/>
              </a:rPr>
              <a:t>Examples:</a:t>
            </a:r>
          </a:p>
          <a:p>
            <a:endParaRPr lang="en-US" dirty="0">
              <a:cs typeface="Calibri"/>
            </a:endParaRPr>
          </a:p>
        </p:txBody>
      </p:sp>
      <p:sp>
        <p:nvSpPr>
          <p:cNvPr id="4" name="TextBox 3">
            <a:extLst>
              <a:ext uri="{FF2B5EF4-FFF2-40B4-BE49-F238E27FC236}">
                <a16:creationId xmlns:a16="http://schemas.microsoft.com/office/drawing/2014/main" id="{76D56A0F-18C6-E1AE-A32C-802C6C330B96}"/>
              </a:ext>
            </a:extLst>
          </p:cNvPr>
          <p:cNvSpPr txBox="1"/>
          <p:nvPr/>
        </p:nvSpPr>
        <p:spPr>
          <a:xfrm>
            <a:off x="1258530" y="2450691"/>
            <a:ext cx="996990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pPr>
              <a:buChar char="•"/>
            </a:pPr>
            <a:r>
              <a:rPr lang="en-US" dirty="0">
                <a:cs typeface="Arial"/>
              </a:rPr>
              <a:t>RC Diocese of </a:t>
            </a:r>
            <a:r>
              <a:rPr lang="en-US" dirty="0" err="1">
                <a:cs typeface="Arial"/>
              </a:rPr>
              <a:t>Hexham</a:t>
            </a:r>
            <a:r>
              <a:rPr lang="en-US" dirty="0">
                <a:cs typeface="Arial"/>
              </a:rPr>
              <a:t> and Newcastle - Diocesan website  </a:t>
            </a:r>
            <a:r>
              <a:rPr lang="en-US" dirty="0">
                <a:solidFill>
                  <a:srgbClr val="0563C1"/>
                </a:solidFill>
                <a:cs typeface="Arial"/>
                <a:hlinkClick r:id="rId2"/>
              </a:rPr>
              <a:t>www.rcdhn.org.uk </a:t>
            </a:r>
          </a:p>
          <a:p>
            <a:pPr>
              <a:buChar char="•"/>
            </a:pPr>
            <a:r>
              <a:rPr lang="en-US" dirty="0">
                <a:cs typeface="Arial"/>
              </a:rPr>
              <a:t>RC Diocese of Middlesbrough – Diocesan website </a:t>
            </a:r>
            <a:r>
              <a:rPr lang="en-US" dirty="0">
                <a:cs typeface="Arial"/>
                <a:hlinkClick r:id="rId3"/>
              </a:rPr>
              <a:t>www.middlesbrough-diocese.org.uk</a:t>
            </a:r>
          </a:p>
          <a:p>
            <a:pPr>
              <a:buChar char="•"/>
            </a:pPr>
            <a:endParaRPr lang="en-US" dirty="0">
              <a:cs typeface="Arial"/>
            </a:endParaRPr>
          </a:p>
          <a:p>
            <a:pPr>
              <a:buChar char="•"/>
            </a:pPr>
            <a:r>
              <a:rPr lang="en-US" dirty="0">
                <a:cs typeface="Arial"/>
              </a:rPr>
              <a:t>Anglican Diocese of Durham – Diocesan website  </a:t>
            </a:r>
            <a:r>
              <a:rPr lang="en-US" dirty="0">
                <a:cs typeface="Arial"/>
                <a:hlinkClick r:id="rId4"/>
              </a:rPr>
              <a:t>www.durhamdiocese.org.uk</a:t>
            </a:r>
          </a:p>
          <a:p>
            <a:pPr>
              <a:buChar char="•"/>
            </a:pPr>
            <a:r>
              <a:rPr lang="en-US" dirty="0">
                <a:cs typeface="Arial"/>
              </a:rPr>
              <a:t>Anglican Diocese of Newcastle – Diocesan website </a:t>
            </a:r>
            <a:r>
              <a:rPr lang="en-US" dirty="0">
                <a:cs typeface="Arial"/>
                <a:hlinkClick r:id="rId5"/>
              </a:rPr>
              <a:t>www.newcastleanglican.org.uk</a:t>
            </a:r>
            <a:endParaRPr lang="en-US" dirty="0">
              <a:cs typeface="Arial"/>
            </a:endParaRPr>
          </a:p>
          <a:p>
            <a:pPr>
              <a:buChar char="•"/>
            </a:pPr>
            <a:endParaRPr lang="en-US" dirty="0">
              <a:cs typeface="Arial"/>
            </a:endParaRPr>
          </a:p>
          <a:p>
            <a:pPr>
              <a:buChar char="•"/>
            </a:pPr>
            <a:endParaRPr lang="en-US" dirty="0">
              <a:cs typeface="Arial"/>
            </a:endParaRPr>
          </a:p>
        </p:txBody>
      </p:sp>
      <p:cxnSp>
        <p:nvCxnSpPr>
          <p:cNvPr id="6" name="Straight Connector 5">
            <a:extLst>
              <a:ext uri="{FF2B5EF4-FFF2-40B4-BE49-F238E27FC236}">
                <a16:creationId xmlns:a16="http://schemas.microsoft.com/office/drawing/2014/main" id="{F4071E97-6473-E949-9E43-59A9F72AAA5E}"/>
              </a:ext>
            </a:extLst>
          </p:cNvPr>
          <p:cNvCxnSpPr>
            <a:cxnSpLocks/>
          </p:cNvCxnSpPr>
          <p:nvPr/>
        </p:nvCxnSpPr>
        <p:spPr>
          <a:xfrm flipV="1">
            <a:off x="929363" y="1430318"/>
            <a:ext cx="6937141" cy="61451"/>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942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a:extLst>
              <a:ext uri="{FF2B5EF4-FFF2-40B4-BE49-F238E27FC236}">
                <a16:creationId xmlns:a16="http://schemas.microsoft.com/office/drawing/2014/main" id="{ECD6F678-8D62-45A0-9DED-AA952F4132D7}"/>
              </a:ext>
            </a:extLst>
          </p:cNvPr>
          <p:cNvSpPr>
            <a:spLocks noGrp="1"/>
          </p:cNvSpPr>
          <p:nvPr>
            <p:ph idx="1"/>
          </p:nvPr>
        </p:nvSpPr>
        <p:spPr>
          <a:xfrm>
            <a:off x="457199" y="1524000"/>
            <a:ext cx="11234057" cy="3962400"/>
          </a:xfrm>
        </p:spPr>
        <p:txBody>
          <a:bodyPr vert="horz" lIns="91440" tIns="45720" rIns="91440" bIns="45720" rtlCol="0" anchor="t">
            <a:normAutofit/>
          </a:bodyPr>
          <a:lstStyle/>
          <a:p>
            <a:endParaRPr lang="en-GB" altLang="en-US" sz="2400" dirty="0">
              <a:cs typeface="Calibri"/>
            </a:endParaRPr>
          </a:p>
          <a:p>
            <a:pPr marL="0" indent="0">
              <a:buNone/>
            </a:pPr>
            <a:r>
              <a:rPr lang="en-GB" altLang="en-US" sz="2400" dirty="0"/>
              <a:t>   Follow Teaching Job platforms on:</a:t>
            </a:r>
            <a:endParaRPr lang="en-GB" altLang="en-US" sz="2400" dirty="0">
              <a:cs typeface="Calibri"/>
            </a:endParaRPr>
          </a:p>
          <a:p>
            <a:r>
              <a:rPr lang="en-GB" altLang="en-US" sz="2400" dirty="0"/>
              <a:t>LinkedIn- TES, Connections, Local Authorities, Jobs In Schools North East, Local Education Trusts</a:t>
            </a:r>
          </a:p>
          <a:p>
            <a:r>
              <a:rPr lang="en-GB" altLang="en-US" sz="2400" dirty="0"/>
              <a:t>Facebook- TES Jobs, NUT Section, Local Schools Pages, North East Jobs.</a:t>
            </a:r>
          </a:p>
          <a:p>
            <a:r>
              <a:rPr lang="en-GB" altLang="en-US" sz="2400" dirty="0"/>
              <a:t>Twitter- Teaching Jobs Tags, </a:t>
            </a:r>
            <a:r>
              <a:rPr lang="en-GB" altLang="en-US" sz="2400" dirty="0" err="1"/>
              <a:t>VocatEd</a:t>
            </a:r>
            <a:r>
              <a:rPr lang="en-GB" altLang="en-US" sz="2400" dirty="0"/>
              <a:t>, Jobs in Schools North East.</a:t>
            </a:r>
          </a:p>
          <a:p>
            <a:endParaRPr lang="en-GB" altLang="en-US" dirty="0"/>
          </a:p>
          <a:p>
            <a:endParaRPr lang="en-GB" altLang="en-US" dirty="0"/>
          </a:p>
        </p:txBody>
      </p:sp>
      <p:sp>
        <p:nvSpPr>
          <p:cNvPr id="3" name="Title 2">
            <a:extLst>
              <a:ext uri="{FF2B5EF4-FFF2-40B4-BE49-F238E27FC236}">
                <a16:creationId xmlns:a16="http://schemas.microsoft.com/office/drawing/2014/main" id="{D2372A9E-D6A0-4C63-9CBB-3719B2EE47B3}"/>
              </a:ext>
            </a:extLst>
          </p:cNvPr>
          <p:cNvSpPr>
            <a:spLocks noGrp="1"/>
          </p:cNvSpPr>
          <p:nvPr>
            <p:ph type="title"/>
          </p:nvPr>
        </p:nvSpPr>
        <p:spPr>
          <a:xfrm>
            <a:off x="533073" y="210104"/>
            <a:ext cx="10810567" cy="1423884"/>
          </a:xfrm>
        </p:spPr>
        <p:txBody>
          <a:bodyPr/>
          <a:lstStyle/>
          <a:p>
            <a:r>
              <a:rPr lang="en-US" b="1" dirty="0">
                <a:latin typeface="Tw Cen MT"/>
              </a:rPr>
              <a:t>Looking for a job: LinkedIn, social media etc.</a:t>
            </a:r>
            <a:endParaRPr lang="en-GB" b="1" dirty="0">
              <a:latin typeface="Tw Cen MT"/>
            </a:endParaRPr>
          </a:p>
        </p:txBody>
      </p:sp>
      <p:cxnSp>
        <p:nvCxnSpPr>
          <p:cNvPr id="8" name="Straight Connector 7">
            <a:extLst>
              <a:ext uri="{FF2B5EF4-FFF2-40B4-BE49-F238E27FC236}">
                <a16:creationId xmlns:a16="http://schemas.microsoft.com/office/drawing/2014/main" id="{530C5937-5F79-4B09-88ED-2D9A13C424CA}"/>
              </a:ext>
            </a:extLst>
          </p:cNvPr>
          <p:cNvCxnSpPr>
            <a:cxnSpLocks/>
          </p:cNvCxnSpPr>
          <p:nvPr/>
        </p:nvCxnSpPr>
        <p:spPr>
          <a:xfrm flipV="1">
            <a:off x="681471" y="1333849"/>
            <a:ext cx="9385003"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1D1CE100-67D6-4F08-B1DB-938C26ADFA88}"/>
              </a:ext>
            </a:extLst>
          </p:cNvPr>
          <p:cNvSpPr>
            <a:spLocks noGrp="1"/>
          </p:cNvSpPr>
          <p:nvPr>
            <p:ph idx="1"/>
          </p:nvPr>
        </p:nvSpPr>
        <p:spPr>
          <a:xfrm>
            <a:off x="1681843" y="1524000"/>
            <a:ext cx="8079695" cy="3962400"/>
          </a:xfrm>
        </p:spPr>
        <p:txBody>
          <a:bodyPr vert="horz" lIns="91440" tIns="45720" rIns="91440" bIns="45720" rtlCol="0" anchor="t">
            <a:normAutofit/>
          </a:bodyPr>
          <a:lstStyle/>
          <a:p>
            <a:pPr>
              <a:defRPr/>
            </a:pPr>
            <a:r>
              <a:rPr lang="en-GB" sz="2400" dirty="0"/>
              <a:t>It’s not just about what you know but also who you know too…connect, connect, connect.</a:t>
            </a:r>
          </a:p>
          <a:p>
            <a:pPr>
              <a:defRPr/>
            </a:pPr>
            <a:endParaRPr lang="en-GB" sz="2400" dirty="0"/>
          </a:p>
          <a:p>
            <a:pPr>
              <a:defRPr/>
            </a:pPr>
            <a:r>
              <a:rPr lang="en-GB" sz="2400" dirty="0"/>
              <a:t>Be visible to possible future employers.</a:t>
            </a:r>
          </a:p>
          <a:p>
            <a:pPr marL="0" indent="0">
              <a:buNone/>
              <a:defRPr/>
            </a:pPr>
            <a:endParaRPr lang="en-GB" sz="2400" dirty="0"/>
          </a:p>
          <a:p>
            <a:pPr>
              <a:defRPr/>
            </a:pPr>
            <a:r>
              <a:rPr lang="en-GB" sz="2400" dirty="0"/>
              <a:t>Keep your profile updated and strictly professional.</a:t>
            </a:r>
          </a:p>
          <a:p>
            <a:pPr>
              <a:defRPr/>
            </a:pPr>
            <a:endParaRPr lang="en-GB" sz="2400" dirty="0"/>
          </a:p>
          <a:p>
            <a:pPr>
              <a:defRPr/>
            </a:pPr>
            <a:r>
              <a:rPr lang="en-GB" sz="2400" dirty="0"/>
              <a:t>Don’t be afraid to blow your own trumpet.</a:t>
            </a:r>
            <a:endParaRPr lang="en-GB" dirty="0"/>
          </a:p>
          <a:p>
            <a:pPr>
              <a:defRPr/>
            </a:pPr>
            <a:endParaRPr lang="en-GB" dirty="0"/>
          </a:p>
        </p:txBody>
      </p:sp>
      <p:pic>
        <p:nvPicPr>
          <p:cNvPr id="10245" name="Picture 6" descr="Image result for trumpet">
            <a:extLst>
              <a:ext uri="{FF2B5EF4-FFF2-40B4-BE49-F238E27FC236}">
                <a16:creationId xmlns:a16="http://schemas.microsoft.com/office/drawing/2014/main" id="{AABD430D-BBF1-4C90-AA69-7979B12252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9958" y="3750129"/>
            <a:ext cx="214153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Image result for Linkedin">
            <a:extLst>
              <a:ext uri="{FF2B5EF4-FFF2-40B4-BE49-F238E27FC236}">
                <a16:creationId xmlns:a16="http://schemas.microsoft.com/office/drawing/2014/main" id="{E7ED953F-3BD3-4D83-B34D-CE887D960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33" r="17061"/>
          <a:stretch>
            <a:fillRect/>
          </a:stretch>
        </p:blipFill>
        <p:spPr bwMode="auto">
          <a:xfrm>
            <a:off x="868724" y="1402461"/>
            <a:ext cx="10668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2">
            <a:extLst>
              <a:ext uri="{FF2B5EF4-FFF2-40B4-BE49-F238E27FC236}">
                <a16:creationId xmlns:a16="http://schemas.microsoft.com/office/drawing/2014/main" id="{7F2D7F87-D518-45D0-8254-A9F7C179CCD1}"/>
              </a:ext>
            </a:extLst>
          </p:cNvPr>
          <p:cNvSpPr>
            <a:spLocks noGrp="1"/>
          </p:cNvSpPr>
          <p:nvPr>
            <p:ph type="title"/>
          </p:nvPr>
        </p:nvSpPr>
        <p:spPr>
          <a:xfrm>
            <a:off x="838200" y="365125"/>
            <a:ext cx="10515600" cy="1325563"/>
          </a:xfrm>
        </p:spPr>
        <p:txBody>
          <a:bodyPr/>
          <a:lstStyle/>
          <a:p>
            <a:r>
              <a:rPr lang="en-US" b="1" dirty="0">
                <a:latin typeface="Tw Cen MT"/>
              </a:rPr>
              <a:t>LinkedIn.</a:t>
            </a:r>
            <a:endParaRPr lang="en-GB" b="1" dirty="0">
              <a:latin typeface="Tw Cen MT" panose="020B0602020104020603" pitchFamily="34" charset="0"/>
            </a:endParaRPr>
          </a:p>
        </p:txBody>
      </p:sp>
      <p:cxnSp>
        <p:nvCxnSpPr>
          <p:cNvPr id="12" name="Straight Connector 11">
            <a:extLst>
              <a:ext uri="{FF2B5EF4-FFF2-40B4-BE49-F238E27FC236}">
                <a16:creationId xmlns:a16="http://schemas.microsoft.com/office/drawing/2014/main" id="{63E22653-51DD-4F9A-9D80-3FFB3FCF785E}"/>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7B5F7C-3231-4502-9CA8-43B2CDA1102A}"/>
              </a:ext>
            </a:extLst>
          </p:cNvPr>
          <p:cNvSpPr/>
          <p:nvPr/>
        </p:nvSpPr>
        <p:spPr>
          <a:xfrm>
            <a:off x="7299325" y="3810000"/>
            <a:ext cx="1676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8" name="Picture 4" descr="Image result for Linkedin">
            <a:extLst>
              <a:ext uri="{FF2B5EF4-FFF2-40B4-BE49-F238E27FC236}">
                <a16:creationId xmlns:a16="http://schemas.microsoft.com/office/drawing/2014/main" id="{C2CF44D0-47AB-4DCF-BCAF-3133880D3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8433" r="17061"/>
          <a:stretch>
            <a:fillRect/>
          </a:stretch>
        </p:blipFill>
        <p:spPr bwMode="auto">
          <a:xfrm>
            <a:off x="868724" y="1402461"/>
            <a:ext cx="1066800"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2">
            <a:extLst>
              <a:ext uri="{FF2B5EF4-FFF2-40B4-BE49-F238E27FC236}">
                <a16:creationId xmlns:a16="http://schemas.microsoft.com/office/drawing/2014/main" id="{BF21B7A6-882B-4D9E-9C5D-1ED3F8909E17}"/>
              </a:ext>
            </a:extLst>
          </p:cNvPr>
          <p:cNvSpPr>
            <a:spLocks noGrp="1"/>
          </p:cNvSpPr>
          <p:nvPr>
            <p:ph type="title"/>
          </p:nvPr>
        </p:nvSpPr>
        <p:spPr>
          <a:xfrm>
            <a:off x="838200" y="365125"/>
            <a:ext cx="10515600" cy="1325563"/>
          </a:xfrm>
        </p:spPr>
        <p:txBody>
          <a:bodyPr/>
          <a:lstStyle/>
          <a:p>
            <a:r>
              <a:rPr lang="en-US" b="1" dirty="0">
                <a:latin typeface="Tw Cen MT"/>
              </a:rPr>
              <a:t>LinkedIn.</a:t>
            </a:r>
            <a:endParaRPr lang="en-GB" b="1" dirty="0">
              <a:latin typeface="Tw Cen MT" panose="020B0602020104020603" pitchFamily="34" charset="0"/>
            </a:endParaRPr>
          </a:p>
        </p:txBody>
      </p:sp>
      <p:cxnSp>
        <p:nvCxnSpPr>
          <p:cNvPr id="11" name="Straight Connector 10">
            <a:extLst>
              <a:ext uri="{FF2B5EF4-FFF2-40B4-BE49-F238E27FC236}">
                <a16:creationId xmlns:a16="http://schemas.microsoft.com/office/drawing/2014/main" id="{8017028F-819B-473F-942B-FD91C8D72422}"/>
              </a:ext>
            </a:extLst>
          </p:cNvPr>
          <p:cNvCxnSpPr>
            <a:cxnSpLocks/>
          </p:cNvCxnSpPr>
          <p:nvPr/>
        </p:nvCxnSpPr>
        <p:spPr>
          <a:xfrm>
            <a:off x="939567" y="1333850"/>
            <a:ext cx="10872132" cy="0"/>
          </a:xfrm>
          <a:prstGeom prst="line">
            <a:avLst/>
          </a:prstGeom>
          <a:ln w="76200">
            <a:solidFill>
              <a:srgbClr val="FDBE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588F7E0-20D2-4229-B380-7F6A7C4F69C2}"/>
              </a:ext>
            </a:extLst>
          </p:cNvPr>
          <p:cNvGrpSpPr/>
          <p:nvPr/>
        </p:nvGrpSpPr>
        <p:grpSpPr>
          <a:xfrm>
            <a:off x="3390929" y="365125"/>
            <a:ext cx="7481203" cy="5432780"/>
            <a:chOff x="3508375" y="1676400"/>
            <a:chExt cx="5600700" cy="4067176"/>
          </a:xfrm>
        </p:grpSpPr>
        <p:pic>
          <p:nvPicPr>
            <p:cNvPr id="11268" name="Picture 4">
              <a:extLst>
                <a:ext uri="{FF2B5EF4-FFF2-40B4-BE49-F238E27FC236}">
                  <a16:creationId xmlns:a16="http://schemas.microsoft.com/office/drawing/2014/main" id="{67E7C676-08DE-4E83-9559-FF1AF3F26464}"/>
                </a:ext>
              </a:extLst>
            </p:cNvPr>
            <p:cNvPicPr>
              <a:picLocks noChangeAspect="1"/>
            </p:cNvPicPr>
            <p:nvPr/>
          </p:nvPicPr>
          <p:blipFill>
            <a:blip r:embed="rId3">
              <a:extLst>
                <a:ext uri="{28A0092B-C50C-407E-A947-70E740481C1C}">
                  <a14:useLocalDpi xmlns:a14="http://schemas.microsoft.com/office/drawing/2010/main" val="0"/>
                </a:ext>
              </a:extLst>
            </a:blip>
            <a:srcRect l="20309" t="45679" r="39684" b="32591"/>
            <a:stretch>
              <a:fillRect/>
            </a:stretch>
          </p:blipFill>
          <p:spPr bwMode="auto">
            <a:xfrm>
              <a:off x="3508375" y="4114801"/>
              <a:ext cx="56007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871832E2-B381-4AF0-8E21-B09EA2B223DA}"/>
                </a:ext>
              </a:extLst>
            </p:cNvPr>
            <p:cNvPicPr>
              <a:picLocks noChangeAspect="1"/>
            </p:cNvPicPr>
            <p:nvPr/>
          </p:nvPicPr>
          <p:blipFill>
            <a:blip r:embed="rId4">
              <a:extLst>
                <a:ext uri="{28A0092B-C50C-407E-A947-70E740481C1C}">
                  <a14:useLocalDpi xmlns:a14="http://schemas.microsoft.com/office/drawing/2010/main" val="0"/>
                </a:ext>
              </a:extLst>
            </a:blip>
            <a:srcRect l="20917" t="14445" r="39378" b="54443"/>
            <a:stretch>
              <a:fillRect/>
            </a:stretch>
          </p:blipFill>
          <p:spPr bwMode="auto">
            <a:xfrm>
              <a:off x="3508375" y="1676400"/>
              <a:ext cx="56007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68669E7F24534ABFECF76DC17731B6" ma:contentTypeVersion="12" ma:contentTypeDescription="Create a new document." ma:contentTypeScope="" ma:versionID="7da1282e8487ca17430f5d6cc0aa26ab">
  <xsd:schema xmlns:xsd="http://www.w3.org/2001/XMLSchema" xmlns:xs="http://www.w3.org/2001/XMLSchema" xmlns:p="http://schemas.microsoft.com/office/2006/metadata/properties" xmlns:ns3="efaa5677-a9c8-45d9-8bb2-dafdb4c1f82d" xmlns:ns4="30a9f7d6-e6ec-4c30-b96a-7aa65ed0c10a" targetNamespace="http://schemas.microsoft.com/office/2006/metadata/properties" ma:root="true" ma:fieldsID="5c3e103784d75fd5d6e9dfb1afe55af5" ns3:_="" ns4:_="">
    <xsd:import namespace="efaa5677-a9c8-45d9-8bb2-dafdb4c1f82d"/>
    <xsd:import namespace="30a9f7d6-e6ec-4c30-b96a-7aa65ed0c1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a5677-a9c8-45d9-8bb2-dafdb4c1f82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a9f7d6-e6ec-4c30-b96a-7aa65ed0c10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F50500-DA23-41DC-AE6C-EE3B66DB1B76}">
  <ds:schemaRefs>
    <ds:schemaRef ds:uri="http://schemas.microsoft.com/sharepoint/v3/contenttype/forms"/>
  </ds:schemaRefs>
</ds:datastoreItem>
</file>

<file path=customXml/itemProps2.xml><?xml version="1.0" encoding="utf-8"?>
<ds:datastoreItem xmlns:ds="http://schemas.openxmlformats.org/officeDocument/2006/customXml" ds:itemID="{8F0FE9A4-9F5E-4340-8E81-DEE7BE836BCC}">
  <ds:schemaRefs>
    <ds:schemaRef ds:uri="http://purl.org/dc/dcmitype/"/>
    <ds:schemaRef ds:uri="efaa5677-a9c8-45d9-8bb2-dafdb4c1f82d"/>
    <ds:schemaRef ds:uri="http://purl.org/dc/elements/1.1/"/>
    <ds:schemaRef ds:uri="30a9f7d6-e6ec-4c30-b96a-7aa65ed0c10a"/>
    <ds:schemaRef ds:uri="http://www.w3.org/XML/1998/namespace"/>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82996B8-1CFE-414C-AA26-B4D254B098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aa5677-a9c8-45d9-8bb2-dafdb4c1f82d"/>
    <ds:schemaRef ds:uri="30a9f7d6-e6ec-4c30-b96a-7aa65ed0c1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757</TotalTime>
  <Words>1825</Words>
  <Application>Microsoft Office PowerPoint</Application>
  <PresentationFormat>Widescreen</PresentationFormat>
  <Paragraphs>197</Paragraphs>
  <Slides>38</Slides>
  <Notes>0</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Links to the Teachers Standards and the  Core Content Framework.</vt:lpstr>
      <vt:lpstr>PowerPoint Presentation</vt:lpstr>
      <vt:lpstr>Looking for a job: some examples of useful websites. </vt:lpstr>
      <vt:lpstr> Looking for a job: newspapers/print media – less useful nowadays? </vt:lpstr>
      <vt:lpstr>Looking for a job: local diocesan websites – less useful? </vt:lpstr>
      <vt:lpstr>Looking for a job: LinkedIn, social media etc.</vt:lpstr>
      <vt:lpstr>LinkedIn.</vt:lpstr>
      <vt:lpstr>LinkedIn.</vt:lpstr>
      <vt:lpstr>LinkedIn.</vt:lpstr>
      <vt:lpstr>LinkedIn.</vt:lpstr>
      <vt:lpstr>DfE website.</vt:lpstr>
      <vt:lpstr>Teaching pools.</vt:lpstr>
      <vt:lpstr>TES.</vt:lpstr>
      <vt:lpstr>Looking for a job in an RC school in the North-East? Very useful for RC sector.</vt:lpstr>
      <vt:lpstr>Looking for a job in an RC school in the North-East? Very useful for RC sector.</vt:lpstr>
      <vt:lpstr>Academy Trusts..... thousands!</vt:lpstr>
      <vt:lpstr>When?</vt:lpstr>
      <vt:lpstr>Thousands of Academy trusts.....</vt:lpstr>
      <vt:lpstr>Applying for a teaching post.</vt:lpstr>
      <vt:lpstr>PowerPoint Presentation</vt:lpstr>
      <vt:lpstr>Do your homework!.</vt:lpstr>
      <vt:lpstr>Applications get you to interview!</vt:lpstr>
      <vt:lpstr>Application forms.</vt:lpstr>
      <vt:lpstr>PowerPoint Presentation</vt:lpstr>
      <vt:lpstr>Interview.</vt:lpstr>
      <vt:lpstr>PowerPoint Presentation</vt:lpstr>
      <vt:lpstr>Preparing for the interview.</vt:lpstr>
      <vt:lpstr>PowerPoint Presentation</vt:lpstr>
      <vt:lpstr>The interview day.</vt:lpstr>
      <vt:lpstr>Questions at interview.</vt:lpstr>
      <vt:lpstr>PowerPoint Presentation</vt:lpstr>
      <vt:lpstr>PowerPoint Presentation</vt:lpstr>
      <vt:lpstr>Other Interview Tasks</vt:lpstr>
      <vt:lpstr>Accepting a job offer.</vt:lpstr>
      <vt:lpstr>Do you want the job?</vt:lpstr>
      <vt:lpstr>If you are not successful.</vt:lpstr>
      <vt:lpstr>Application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Brocklebank</dc:creator>
  <cp:lastModifiedBy>Marielle Thonnart</cp:lastModifiedBy>
  <cp:revision>977</cp:revision>
  <dcterms:created xsi:type="dcterms:W3CDTF">2019-08-30T09:26:25Z</dcterms:created>
  <dcterms:modified xsi:type="dcterms:W3CDTF">2023-11-30T08:55:49Z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0x010100B768669E7F24534ABFECF76DC17731B6</vt:lpwstr>
  </property>
</Properties>
</file>