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70" r:id="rId6"/>
    <p:sldId id="271" r:id="rId7"/>
    <p:sldId id="272" r:id="rId8"/>
    <p:sldId id="273" r:id="rId9"/>
    <p:sldId id="274" r:id="rId10"/>
    <p:sldId id="275" r:id="rId11"/>
    <p:sldId id="264" r:id="rId12"/>
    <p:sldId id="276" r:id="rId13"/>
    <p:sldId id="277" r:id="rId14"/>
    <p:sldId id="278" r:id="rId15"/>
    <p:sldId id="269" r:id="rId16"/>
    <p:sldId id="257" r:id="rId17"/>
    <p:sldId id="258" r:id="rId18"/>
    <p:sldId id="259" r:id="rId19"/>
    <p:sldId id="260" r:id="rId20"/>
    <p:sldId id="261" r:id="rId21"/>
    <p:sldId id="262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982E8-6D44-4872-88A3-6A9C311FAD6A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7C920-CE9E-46B3-8E03-51E3DE426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66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86AAF-4D97-2744-8620-9B4892E739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9AA9F-F241-F5FE-22EE-DC50EA038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BA8F1-12B0-8119-FB2E-EBBA6656A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A1B00-0642-E129-F8A5-E4FE7A221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E4CF-DB0A-46CB-9BCE-3C6E76CB0099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150BF-5CD3-77E5-7126-03825EF9E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2A402-6D3F-2460-50C1-7CF95B0B2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781-25F4-4FBE-A4F9-6B6DA48BD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34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4A69-848B-34CB-22B1-0D027A0BD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AAE773-FEC9-015B-3DD4-73C441DC4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37D54-B85A-8693-F53D-DE70DA6B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E4CF-DB0A-46CB-9BCE-3C6E76CB0099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8704D-8302-1140-6834-B483FDB3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23759-9C26-AD61-9BB0-4F1AC6AF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781-25F4-4FBE-A4F9-6B6DA48BD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143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84CF00-238F-F336-2253-732E4E50F9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42741-1FEF-EC94-0030-2C065B003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C2BF5-243A-AD7A-FB5A-AC69975C1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E4CF-DB0A-46CB-9BCE-3C6E76CB0099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43AA7-827C-5FF7-16F4-98E78354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2D3F9-97C9-BAD2-4C91-77D1A32A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781-25F4-4FBE-A4F9-6B6DA48BD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63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6A2E1-0BF7-B148-9E0B-34AD39B14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7D277-6544-3569-3917-4D5154BDD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AC02E-6CBC-2B17-AD7D-11C7FCC4F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E4CF-DB0A-46CB-9BCE-3C6E76CB0099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BD0ED-6F85-446F-4F5A-39ADE9100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2EAE9-009E-A689-7CF0-9A5BA733D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781-25F4-4FBE-A4F9-6B6DA48BD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99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538F0-26DA-C3BE-023C-1C3865355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9EFA2-4F05-135F-3868-DB6F89A1A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D2887-F7C1-C6E1-F864-5175B530D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E4CF-DB0A-46CB-9BCE-3C6E76CB0099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0AE97-69B8-A144-3715-A266BB42E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44ED7-F95F-7980-F77C-98F36CB46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781-25F4-4FBE-A4F9-6B6DA48BD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342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A084-88FD-0213-F193-5CC4EEB88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36371-484D-67AE-8495-447FCAFEE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79F04-C40E-1CB5-877B-24E983B72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5F910-9257-444E-8BCC-CAD0E3F96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E4CF-DB0A-46CB-9BCE-3C6E76CB0099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0425C-27E0-2D64-6FE1-7653178A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DE128-8AC3-4B5C-607F-BBBE26BB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781-25F4-4FBE-A4F9-6B6DA48BD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27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1B991-BDC0-8A5B-A3CB-5BF4A208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520DC-D30E-2AAE-5690-6E4CE9530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BF206-9D2A-C8A4-F1FB-6F0865ACF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65E236-3CD6-F437-F9CC-27FE9009C8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7432C-6633-8A72-90F2-907EBFA46A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CEC096-D4EE-40DB-B472-91189213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E4CF-DB0A-46CB-9BCE-3C6E76CB0099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C97FA-AD42-821A-5285-B32612B7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10C564-8EE9-D226-7435-39FE0D4B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781-25F4-4FBE-A4F9-6B6DA48BD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34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06C8-8449-572E-DA13-C467B97A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AFF74-E1ED-E3AD-D41E-C52B96CE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E4CF-DB0A-46CB-9BCE-3C6E76CB0099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2CDAD-F3AE-F497-A1FD-067349F6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506B8-1B0E-FE6E-BB6E-D255C6A7B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781-25F4-4FBE-A4F9-6B6DA48BD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3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74BBD-14F9-4AD1-107D-55B0A6A4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E4CF-DB0A-46CB-9BCE-3C6E76CB0099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49695-1AB2-0417-E499-DE9EF6F9D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6359F-915D-7145-0D8A-018BD3A4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781-25F4-4FBE-A4F9-6B6DA48BD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289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72779-3864-303E-D0F9-46087D18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9F113-C108-112F-E0E6-58FD03AEC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95D459-D98E-0993-D078-E8DE7D480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2B236-56E4-7114-38E6-939F312A7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E4CF-DB0A-46CB-9BCE-3C6E76CB0099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B5E57-4281-493A-73C8-D55270806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81000-BD7B-E396-4EFE-408F5552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781-25F4-4FBE-A4F9-6B6DA48BD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45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1F74-0F3B-8845-2B65-03818113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20C05D-7BC7-F8D3-7AAF-5D0859278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4E6CD-703B-4E0D-C4FC-E2574DC05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62178-F48E-1245-C306-D322EC019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E4CF-DB0A-46CB-9BCE-3C6E76CB0099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C849A-04CD-A7EF-477E-3499C070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F2DF6-32D2-B1FA-C4CC-5B52B42C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9781-25F4-4FBE-A4F9-6B6DA48BD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710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7E4E07-0CD9-4643-9BCD-353FCF5A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A3C98-9172-A753-47EB-0C4C02A62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AD411-543B-1FFB-E20C-53F477DCA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5E4CF-DB0A-46CB-9BCE-3C6E76CB0099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02ECE-32F3-D834-D50D-AFE9567D2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18F6F-2B69-E525-AB55-A79694C5A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99781-25F4-4FBE-A4F9-6B6DA48BD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36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DAEB-9D37-4E09-69A9-21B355D5C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64846-8222-DC85-094B-E8E954F54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35FBF-B08C-9D9D-6F8E-6E8113EE3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" y="-25764"/>
            <a:ext cx="10383520" cy="690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33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EA38E6-D906-2141-B44F-2CE18522E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93" y="773805"/>
            <a:ext cx="8600935" cy="52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6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B8B37-20AC-4640-91AC-14C6514B1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2" y="103340"/>
            <a:ext cx="10972800" cy="66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5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BAA712-25A5-6B4C-9658-38ABD660D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543" y="146749"/>
            <a:ext cx="8191925" cy="671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2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CFD0-2947-491C-BCA7-47EE0487E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The Great Fire of Gateshead 1854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Fire and smoke">
            <a:extLst>
              <a:ext uri="{FF2B5EF4-FFF2-40B4-BE49-F238E27FC236}">
                <a16:creationId xmlns:a16="http://schemas.microsoft.com/office/drawing/2014/main" id="{ADA50468-4739-99C5-0BE2-3732E0732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95" r="13295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2789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59896D-FFCA-7B84-F367-F9F42310BF13}"/>
              </a:ext>
            </a:extLst>
          </p:cNvPr>
          <p:cNvSpPr txBox="1"/>
          <p:nvPr/>
        </p:nvSpPr>
        <p:spPr>
          <a:xfrm>
            <a:off x="2543175" y="30718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THEN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F9F76B-7943-C4E0-8EAD-ACCF2CC89A77}"/>
              </a:ext>
            </a:extLst>
          </p:cNvPr>
          <p:cNvCxnSpPr/>
          <p:nvPr/>
        </p:nvCxnSpPr>
        <p:spPr>
          <a:xfrm>
            <a:off x="58293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F8C921E-B1A1-F130-93A7-983DCC957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350"/>
            <a:ext cx="5849932" cy="4724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212A26-5101-6A15-9B3B-5EB400C7B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r="17639"/>
          <a:stretch/>
        </p:blipFill>
        <p:spPr>
          <a:xfrm>
            <a:off x="6911968" y="215384"/>
            <a:ext cx="44481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2DB1B-0FAF-9113-4232-5A9E2EBD83F7}"/>
              </a:ext>
            </a:extLst>
          </p:cNvPr>
          <p:cNvSpPr txBox="1"/>
          <p:nvPr/>
        </p:nvSpPr>
        <p:spPr>
          <a:xfrm>
            <a:off x="9115425" y="47625"/>
            <a:ext cx="253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1575849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77CBD-265A-56D1-DF6E-4DB4C9EF7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43000"/>
            <a:ext cx="6096000" cy="4572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685655-BA5C-5B3A-D6E2-ED6B99719AEE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7A44B83-5F33-F6A7-5EBD-4B7F91381755}"/>
              </a:ext>
            </a:extLst>
          </p:cNvPr>
          <p:cNvSpPr txBox="1"/>
          <p:nvPr/>
        </p:nvSpPr>
        <p:spPr>
          <a:xfrm>
            <a:off x="7896225" y="12382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NOW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18398-5801-F6FB-3D85-823C5EAA5D21}"/>
              </a:ext>
            </a:extLst>
          </p:cNvPr>
          <p:cNvSpPr txBox="1"/>
          <p:nvPr/>
        </p:nvSpPr>
        <p:spPr>
          <a:xfrm>
            <a:off x="1790700" y="123825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haroni" panose="02010803020104030203" pitchFamily="2" charset="-79"/>
                <a:cs typeface="Aharoni" panose="02010803020104030203" pitchFamily="2" charset="-79"/>
              </a:rPr>
              <a:t>THEN</a:t>
            </a:r>
            <a:r>
              <a:rPr lang="en-GB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A9BF7C-3F5D-737B-C7D2-495766333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396" y="1142999"/>
            <a:ext cx="6312912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76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B2131-A1AA-F86C-44F3-CDE0E9DF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412C4-6FAC-3787-900B-5F2711860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BB3455-07D9-F20E-8C7B-9F0465FB1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3324225"/>
            <a:ext cx="10848975" cy="3254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558D61-DE78-AE8B-6590-1E6F9E081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" y="119061"/>
            <a:ext cx="11028680" cy="325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290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9E9D3-0E5B-EE3C-9FDE-E10DB2FB8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Venn Diagram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4CF05-85D0-AE85-3740-5D7AE89C3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7AA05-D56A-270F-9E1E-77EC6D82A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15" y="0"/>
            <a:ext cx="10406685" cy="685800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34E35155-2C1F-FB2E-BA08-BA3C28661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3140" y="383857"/>
            <a:ext cx="574040" cy="2971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en-GB" sz="1100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0714D5BC-CEEB-C819-506D-39191EB5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420" y="383857"/>
            <a:ext cx="574040" cy="2971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en-GB" sz="1100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D675543-F3FA-4E59-45A0-16FE940F8197}"/>
              </a:ext>
            </a:extLst>
          </p:cNvPr>
          <p:cNvSpPr txBox="1"/>
          <p:nvPr/>
        </p:nvSpPr>
        <p:spPr>
          <a:xfrm>
            <a:off x="5751995" y="3242945"/>
            <a:ext cx="796925" cy="372110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Continual </a:t>
            </a: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96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35FF-DCEA-48FB-38F4-7470372D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A2BA7-3CCA-D687-50AD-C3204AF8C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ighlight>
                  <a:srgbClr val="FF0000"/>
                </a:highlight>
              </a:rPr>
              <a:t>Stick in pictures from Then and Now and Continual AND label using words from whiteboard</a:t>
            </a:r>
          </a:p>
          <a:p>
            <a:r>
              <a:rPr lang="en-GB" dirty="0">
                <a:highlight>
                  <a:srgbClr val="FFFF00"/>
                </a:highlight>
              </a:rPr>
              <a:t>Stick in pictures from Then and Now and Continual AND label using words from whiteboard</a:t>
            </a:r>
          </a:p>
          <a:p>
            <a:r>
              <a:rPr lang="en-GB" dirty="0">
                <a:highlight>
                  <a:srgbClr val="0000FF"/>
                </a:highlight>
              </a:rPr>
              <a:t>Stick in pictures from Then and Now and Continual AND label using words from whiteboard</a:t>
            </a:r>
          </a:p>
          <a:p>
            <a:r>
              <a:rPr lang="en-GB" dirty="0">
                <a:highlight>
                  <a:srgbClr val="00FF00"/>
                </a:highlight>
              </a:rPr>
              <a:t>Stick in pictures from Then and Now and Continual AND label using your own words THEN finish the sentence:</a:t>
            </a:r>
          </a:p>
          <a:p>
            <a:pPr marL="0" indent="0">
              <a:buNone/>
            </a:pPr>
            <a:r>
              <a:rPr lang="en-GB" dirty="0">
                <a:highlight>
                  <a:srgbClr val="00FF00"/>
                </a:highlight>
              </a:rPr>
              <a:t>We known that Gateshead quayside has changed because…</a:t>
            </a:r>
          </a:p>
          <a:p>
            <a:pPr marL="0" indent="0">
              <a:buNone/>
            </a:pPr>
            <a:endParaRPr lang="en-GB" dirty="0">
              <a:highlight>
                <a:srgbClr val="0000FF"/>
              </a:highlight>
            </a:endParaRPr>
          </a:p>
          <a:p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57098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CD3FA-7388-4B60-9817-A5F0E3C5C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E3340-7106-477A-A90F-744AA2F06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55" y="606555"/>
            <a:ext cx="4651557" cy="2700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997" y="606555"/>
            <a:ext cx="4273968" cy="2586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152" y="3627620"/>
            <a:ext cx="5003024" cy="28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58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733" y="1047671"/>
            <a:ext cx="9045470" cy="466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82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A1F97-5D75-8E43-BA88-0EE9432B4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035" y="362567"/>
            <a:ext cx="8676149" cy="596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68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E5243E-BB4E-2147-8E84-CE26BA805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05" y="938795"/>
            <a:ext cx="11538638" cy="45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18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7CDBC-728B-D04A-A5F2-350EFBC22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474" y="296300"/>
            <a:ext cx="9352549" cy="64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98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D9A31F-98E9-AC4C-BD52-99BF7303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761079"/>
            <a:ext cx="11149263" cy="609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1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5BCD50-9305-F541-B06C-4E59FFF6C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53" y="857406"/>
            <a:ext cx="9047747" cy="58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17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FADA35-20D6-7E40-B51C-A05D999EF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316" y="611898"/>
            <a:ext cx="8903368" cy="624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70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2CDE4C4F0E5E41AE47E441BAA60865" ma:contentTypeVersion="17" ma:contentTypeDescription="Create a new document." ma:contentTypeScope="" ma:versionID="e8b7ea701f28c9defdd3ff0934ea9b3a">
  <xsd:schema xmlns:xsd="http://www.w3.org/2001/XMLSchema" xmlns:xs="http://www.w3.org/2001/XMLSchema" xmlns:p="http://schemas.microsoft.com/office/2006/metadata/properties" xmlns:ns3="4c7b1b9c-98ec-4448-8a12-f36d3ca6b668" xmlns:ns4="be5931dc-d775-4db8-bd74-7693636ff1eb" targetNamespace="http://schemas.microsoft.com/office/2006/metadata/properties" ma:root="true" ma:fieldsID="7db09da0f2d6f21ea0f6c8b0343652d6" ns3:_="" ns4:_="">
    <xsd:import namespace="4c7b1b9c-98ec-4448-8a12-f36d3ca6b668"/>
    <xsd:import namespace="be5931dc-d775-4db8-bd74-7693636ff1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b1b9c-98ec-4448-8a12-f36d3ca6b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5931dc-d775-4db8-bd74-7693636ff1e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7b1b9c-98ec-4448-8a12-f36d3ca6b668" xsi:nil="true"/>
  </documentManagement>
</p:properties>
</file>

<file path=customXml/itemProps1.xml><?xml version="1.0" encoding="utf-8"?>
<ds:datastoreItem xmlns:ds="http://schemas.openxmlformats.org/officeDocument/2006/customXml" ds:itemID="{ADC2A9D6-6665-4B3A-98B0-F95A77F872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7b1b9c-98ec-4448-8a12-f36d3ca6b668"/>
    <ds:schemaRef ds:uri="be5931dc-d775-4db8-bd74-7693636ff1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161F21-4C8B-4F88-936E-43461F48C7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AC72DF-719F-48DA-AD88-31B6C17ED0EB}">
  <ds:schemaRefs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be5931dc-d775-4db8-bd74-7693636ff1eb"/>
    <ds:schemaRef ds:uri="4c7b1b9c-98ec-4448-8a12-f36d3ca6b66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92</Words>
  <Application>Microsoft Office PowerPoint</Application>
  <PresentationFormat>Widescreen</PresentationFormat>
  <Paragraphs>17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Aharoni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Great Fire of Gateshead 1854 </vt:lpstr>
      <vt:lpstr>PowerPoint Presentation</vt:lpstr>
      <vt:lpstr>PowerPoint Presentation</vt:lpstr>
      <vt:lpstr>PowerPoint Presentation</vt:lpstr>
      <vt:lpstr>Venn Diagram</vt:lpstr>
      <vt:lpstr>Task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Mayman</dc:creator>
  <cp:lastModifiedBy>Helen Bullerwell (St Aidans)</cp:lastModifiedBy>
  <cp:revision>19</cp:revision>
  <dcterms:created xsi:type="dcterms:W3CDTF">2022-11-06T10:21:34Z</dcterms:created>
  <dcterms:modified xsi:type="dcterms:W3CDTF">2023-11-08T15:33:53Z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0x010100472CDE4C4F0E5E41AE47E441BAA60865</vt:lpwstr>
  </property>
</Properties>
</file>