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8" r:id="rId3"/>
    <p:sldId id="292" r:id="rId4"/>
    <p:sldId id="299" r:id="rId5"/>
    <p:sldId id="300" r:id="rId6"/>
    <p:sldId id="301" r:id="rId7"/>
    <p:sldId id="309" r:id="rId8"/>
    <p:sldId id="302" r:id="rId9"/>
    <p:sldId id="303" r:id="rId10"/>
    <p:sldId id="308" r:id="rId11"/>
    <p:sldId id="307" r:id="rId12"/>
    <p:sldId id="306" r:id="rId13"/>
    <p:sldId id="305" r:id="rId14"/>
    <p:sldId id="310" r:id="rId15"/>
    <p:sldId id="296" r:id="rId16"/>
    <p:sldId id="311" r:id="rId17"/>
    <p:sldId id="312" r:id="rId18"/>
    <p:sldId id="31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0D52C9-C429-FC58-0BB9-98A1A3B69076}" v="334" dt="2023-11-08T11:09:01.4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8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lidh McAllister (St Aidan's)" userId="S::ailidhmcallister@gatedu.org::311e9ef2-e754-4433-a4c5-04a9a2e2e0ed" providerId="AD" clId="Web-{6C0D52C9-C429-FC58-0BB9-98A1A3B69076}"/>
    <pc:docChg chg="addSld delSld modSld">
      <pc:chgData name="Ailidh McAllister (St Aidan's)" userId="S::ailidhmcallister@gatedu.org::311e9ef2-e754-4433-a4c5-04a9a2e2e0ed" providerId="AD" clId="Web-{6C0D52C9-C429-FC58-0BB9-98A1A3B69076}" dt="2023-11-08T11:09:01.490" v="313"/>
      <pc:docMkLst>
        <pc:docMk/>
      </pc:docMkLst>
      <pc:sldChg chg="modSp">
        <pc:chgData name="Ailidh McAllister (St Aidan's)" userId="S::ailidhmcallister@gatedu.org::311e9ef2-e754-4433-a4c5-04a9a2e2e0ed" providerId="AD" clId="Web-{6C0D52C9-C429-FC58-0BB9-98A1A3B69076}" dt="2023-11-08T11:07:41.237" v="272"/>
        <pc:sldMkLst>
          <pc:docMk/>
          <pc:sldMk cId="3924911218" sldId="312"/>
        </pc:sldMkLst>
        <pc:graphicFrameChg chg="mod modGraphic">
          <ac:chgData name="Ailidh McAllister (St Aidan's)" userId="S::ailidhmcallister@gatedu.org::311e9ef2-e754-4433-a4c5-04a9a2e2e0ed" providerId="AD" clId="Web-{6C0D52C9-C429-FC58-0BB9-98A1A3B69076}" dt="2023-11-08T11:07:41.237" v="272"/>
          <ac:graphicFrameMkLst>
            <pc:docMk/>
            <pc:sldMk cId="3924911218" sldId="312"/>
            <ac:graphicFrameMk id="5" creationId="{7D0500F5-6D4E-DBE1-7D0E-881B9E04F755}"/>
          </ac:graphicFrameMkLst>
        </pc:graphicFrameChg>
      </pc:sldChg>
      <pc:sldChg chg="addSp delSp modSp new del">
        <pc:chgData name="Ailidh McAllister (St Aidan's)" userId="S::ailidhmcallister@gatedu.org::311e9ef2-e754-4433-a4c5-04a9a2e2e0ed" providerId="AD" clId="Web-{6C0D52C9-C429-FC58-0BB9-98A1A3B69076}" dt="2023-11-08T11:09:01.490" v="313"/>
        <pc:sldMkLst>
          <pc:docMk/>
          <pc:sldMk cId="1864711137" sldId="313"/>
        </pc:sldMkLst>
        <pc:spChg chg="mod">
          <ac:chgData name="Ailidh McAllister (St Aidan's)" userId="S::ailidhmcallister@gatedu.org::311e9ef2-e754-4433-a4c5-04a9a2e2e0ed" providerId="AD" clId="Web-{6C0D52C9-C429-FC58-0BB9-98A1A3B69076}" dt="2023-11-08T11:08:22.864" v="286" actId="20577"/>
          <ac:spMkLst>
            <pc:docMk/>
            <pc:sldMk cId="1864711137" sldId="313"/>
            <ac:spMk id="2" creationId="{9E53BFB1-6FD5-13BA-4D7B-73E7F3B9EBCE}"/>
          </ac:spMkLst>
        </pc:spChg>
        <pc:spChg chg="add del mod">
          <ac:chgData name="Ailidh McAllister (St Aidan's)" userId="S::ailidhmcallister@gatedu.org::311e9ef2-e754-4433-a4c5-04a9a2e2e0ed" providerId="AD" clId="Web-{6C0D52C9-C429-FC58-0BB9-98A1A3B69076}" dt="2023-11-08T11:08:55.584" v="311"/>
          <ac:spMkLst>
            <pc:docMk/>
            <pc:sldMk cId="1864711137" sldId="313"/>
            <ac:spMk id="3" creationId="{4A01B283-0F54-BF8B-D6DD-68241563DDCA}"/>
          </ac:spMkLst>
        </pc:spChg>
        <pc:spChg chg="add del mod">
          <ac:chgData name="Ailidh McAllister (St Aidan's)" userId="S::ailidhmcallister@gatedu.org::311e9ef2-e754-4433-a4c5-04a9a2e2e0ed" providerId="AD" clId="Web-{6C0D52C9-C429-FC58-0BB9-98A1A3B69076}" dt="2023-11-08T11:08:57.162" v="312"/>
          <ac:spMkLst>
            <pc:docMk/>
            <pc:sldMk cId="1864711137" sldId="313"/>
            <ac:spMk id="12" creationId="{ADDFCD15-621B-D78A-9A52-273B9FFF2CD7}"/>
          </ac:spMkLst>
        </pc:spChg>
        <pc:graphicFrameChg chg="add del mod ord modGraphic">
          <ac:chgData name="Ailidh McAllister (St Aidan's)" userId="S::ailidhmcallister@gatedu.org::311e9ef2-e754-4433-a4c5-04a9a2e2e0ed" providerId="AD" clId="Web-{6C0D52C9-C429-FC58-0BB9-98A1A3B69076}" dt="2023-11-08T11:08:27.426" v="288"/>
          <ac:graphicFrameMkLst>
            <pc:docMk/>
            <pc:sldMk cId="1864711137" sldId="313"/>
            <ac:graphicFrameMk id="4" creationId="{C420536E-E0DE-EA17-9827-2FF6BD5DB3D5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32E248-AE57-4AFA-9577-E53D4B6BE6C1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CE20486-E24E-49A7-88EC-D5BC58BDD47B}">
      <dgm:prSet/>
      <dgm:spPr/>
      <dgm:t>
        <a:bodyPr/>
        <a:lstStyle/>
        <a:p>
          <a:r>
            <a:rPr lang="en-US" dirty="0"/>
            <a:t>Science in EYFS</a:t>
          </a:r>
        </a:p>
      </dgm:t>
    </dgm:pt>
    <dgm:pt modelId="{435B07B0-990B-42F2-BE5F-5F6CA13C60E7}" type="parTrans" cxnId="{70872D5A-6EDF-45EA-9349-56143D9EE710}">
      <dgm:prSet/>
      <dgm:spPr/>
      <dgm:t>
        <a:bodyPr/>
        <a:lstStyle/>
        <a:p>
          <a:endParaRPr lang="en-US"/>
        </a:p>
      </dgm:t>
    </dgm:pt>
    <dgm:pt modelId="{44E11289-878D-4E4E-9CA4-A479C69224C5}" type="sibTrans" cxnId="{70872D5A-6EDF-45EA-9349-56143D9EE710}">
      <dgm:prSet/>
      <dgm:spPr/>
      <dgm:t>
        <a:bodyPr/>
        <a:lstStyle/>
        <a:p>
          <a:endParaRPr lang="en-US"/>
        </a:p>
      </dgm:t>
    </dgm:pt>
    <dgm:pt modelId="{BE625BC9-61FA-4500-A69C-B5E79477DB9A}">
      <dgm:prSet/>
      <dgm:spPr/>
      <dgm:t>
        <a:bodyPr/>
        <a:lstStyle/>
        <a:p>
          <a:r>
            <a:rPr lang="en-US" dirty="0"/>
            <a:t>Carry out investigations with children  </a:t>
          </a:r>
        </a:p>
      </dgm:t>
    </dgm:pt>
    <dgm:pt modelId="{AF6F6190-7AF9-4FA6-9117-B4B8ECB9D79F}" type="parTrans" cxnId="{2644ABB0-5453-47BB-85FD-C0274641469C}">
      <dgm:prSet/>
      <dgm:spPr/>
      <dgm:t>
        <a:bodyPr/>
        <a:lstStyle/>
        <a:p>
          <a:endParaRPr lang="en-US"/>
        </a:p>
      </dgm:t>
    </dgm:pt>
    <dgm:pt modelId="{586D6692-D9D5-479A-A4D2-4F8DE7B5BA69}" type="sibTrans" cxnId="{2644ABB0-5453-47BB-85FD-C0274641469C}">
      <dgm:prSet/>
      <dgm:spPr/>
      <dgm:t>
        <a:bodyPr/>
        <a:lstStyle/>
        <a:p>
          <a:endParaRPr lang="en-US"/>
        </a:p>
      </dgm:t>
    </dgm:pt>
    <dgm:pt modelId="{42BCA511-B515-4166-9BB3-28717F20A92D}">
      <dgm:prSet/>
      <dgm:spPr/>
      <dgm:t>
        <a:bodyPr/>
        <a:lstStyle/>
        <a:p>
          <a:r>
            <a:rPr lang="en-US" dirty="0"/>
            <a:t>Opportunity to observe science lessons at St. Aidan’s</a:t>
          </a:r>
        </a:p>
      </dgm:t>
    </dgm:pt>
    <dgm:pt modelId="{4F5BD420-361F-4011-BC06-98B817888D38}" type="parTrans" cxnId="{C1810E56-FE58-4C9D-AE9C-E1485979F05E}">
      <dgm:prSet/>
      <dgm:spPr/>
      <dgm:t>
        <a:bodyPr/>
        <a:lstStyle/>
        <a:p>
          <a:endParaRPr lang="en-US"/>
        </a:p>
      </dgm:t>
    </dgm:pt>
    <dgm:pt modelId="{BCB178F3-5444-4972-80EC-3DFC3C40A01B}" type="sibTrans" cxnId="{C1810E56-FE58-4C9D-AE9C-E1485979F05E}">
      <dgm:prSet/>
      <dgm:spPr/>
      <dgm:t>
        <a:bodyPr/>
        <a:lstStyle/>
        <a:p>
          <a:endParaRPr lang="en-US"/>
        </a:p>
      </dgm:t>
    </dgm:pt>
    <dgm:pt modelId="{707D0BB3-7DD0-DC45-BC0D-90F9FA06A731}">
      <dgm:prSet/>
      <dgm:spPr/>
      <dgm:t>
        <a:bodyPr/>
        <a:lstStyle/>
        <a:p>
          <a:r>
            <a:rPr lang="en-GB" dirty="0"/>
            <a:t>Health and Safety</a:t>
          </a:r>
        </a:p>
      </dgm:t>
    </dgm:pt>
    <dgm:pt modelId="{81F16303-D865-5F4F-99E3-DC906205641C}" type="parTrans" cxnId="{19AE9293-3234-4B47-8B46-FEB66FA9740F}">
      <dgm:prSet/>
      <dgm:spPr/>
      <dgm:t>
        <a:bodyPr/>
        <a:lstStyle/>
        <a:p>
          <a:endParaRPr lang="en-GB"/>
        </a:p>
      </dgm:t>
    </dgm:pt>
    <dgm:pt modelId="{2349EA3E-6E65-084C-B20F-EE0F17F43456}" type="sibTrans" cxnId="{19AE9293-3234-4B47-8B46-FEB66FA9740F}">
      <dgm:prSet/>
      <dgm:spPr/>
      <dgm:t>
        <a:bodyPr/>
        <a:lstStyle/>
        <a:p>
          <a:endParaRPr lang="en-GB"/>
        </a:p>
      </dgm:t>
    </dgm:pt>
    <dgm:pt modelId="{D93366B0-747A-462E-A2CD-84D0957B537A}" type="pres">
      <dgm:prSet presAssocID="{F632E248-AE57-4AFA-9577-E53D4B6BE6C1}" presName="linear" presStyleCnt="0">
        <dgm:presLayoutVars>
          <dgm:animLvl val="lvl"/>
          <dgm:resizeHandles val="exact"/>
        </dgm:presLayoutVars>
      </dgm:prSet>
      <dgm:spPr/>
    </dgm:pt>
    <dgm:pt modelId="{EEBF01F4-D3F8-43E8-9543-24B51B6486CE}" type="pres">
      <dgm:prSet presAssocID="{8CE20486-E24E-49A7-88EC-D5BC58BDD47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30FAA22-4E31-4537-84DB-D2628F5A4FAC}" type="pres">
      <dgm:prSet presAssocID="{44E11289-878D-4E4E-9CA4-A479C69224C5}" presName="spacer" presStyleCnt="0"/>
      <dgm:spPr/>
    </dgm:pt>
    <dgm:pt modelId="{494077E2-CB0F-4055-BD6E-BB60E7C7EEC6}" type="pres">
      <dgm:prSet presAssocID="{BE625BC9-61FA-4500-A69C-B5E79477DB9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38BC3F0-2875-4E3B-B784-30A66F1392BF}" type="pres">
      <dgm:prSet presAssocID="{586D6692-D9D5-479A-A4D2-4F8DE7B5BA69}" presName="spacer" presStyleCnt="0"/>
      <dgm:spPr/>
    </dgm:pt>
    <dgm:pt modelId="{1B9963D5-7B7A-004B-BDCC-418F6969D309}" type="pres">
      <dgm:prSet presAssocID="{707D0BB3-7DD0-DC45-BC0D-90F9FA06A73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EC6813F-8586-6C4E-91B6-D7CB5729D125}" type="pres">
      <dgm:prSet presAssocID="{2349EA3E-6E65-084C-B20F-EE0F17F43456}" presName="spacer" presStyleCnt="0"/>
      <dgm:spPr/>
    </dgm:pt>
    <dgm:pt modelId="{4D668C48-4B48-4825-B315-6BD4224912BF}" type="pres">
      <dgm:prSet presAssocID="{42BCA511-B515-4166-9BB3-28717F20A92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E4A6108-2D3F-47A8-96C1-0DFBA7E3B25B}" type="presOf" srcId="{F632E248-AE57-4AFA-9577-E53D4B6BE6C1}" destId="{D93366B0-747A-462E-A2CD-84D0957B537A}" srcOrd="0" destOrd="0" presId="urn:microsoft.com/office/officeart/2005/8/layout/vList2"/>
    <dgm:cxn modelId="{F4A4844E-D45F-4D7E-BE96-233BEB97C018}" type="presOf" srcId="{BE625BC9-61FA-4500-A69C-B5E79477DB9A}" destId="{494077E2-CB0F-4055-BD6E-BB60E7C7EEC6}" srcOrd="0" destOrd="0" presId="urn:microsoft.com/office/officeart/2005/8/layout/vList2"/>
    <dgm:cxn modelId="{C1810E56-FE58-4C9D-AE9C-E1485979F05E}" srcId="{F632E248-AE57-4AFA-9577-E53D4B6BE6C1}" destId="{42BCA511-B515-4166-9BB3-28717F20A92D}" srcOrd="3" destOrd="0" parTransId="{4F5BD420-361F-4011-BC06-98B817888D38}" sibTransId="{BCB178F3-5444-4972-80EC-3DFC3C40A01B}"/>
    <dgm:cxn modelId="{70872D5A-6EDF-45EA-9349-56143D9EE710}" srcId="{F632E248-AE57-4AFA-9577-E53D4B6BE6C1}" destId="{8CE20486-E24E-49A7-88EC-D5BC58BDD47B}" srcOrd="0" destOrd="0" parTransId="{435B07B0-990B-42F2-BE5F-5F6CA13C60E7}" sibTransId="{44E11289-878D-4E4E-9CA4-A479C69224C5}"/>
    <dgm:cxn modelId="{19AE9293-3234-4B47-8B46-FEB66FA9740F}" srcId="{F632E248-AE57-4AFA-9577-E53D4B6BE6C1}" destId="{707D0BB3-7DD0-DC45-BC0D-90F9FA06A731}" srcOrd="2" destOrd="0" parTransId="{81F16303-D865-5F4F-99E3-DC906205641C}" sibTransId="{2349EA3E-6E65-084C-B20F-EE0F17F43456}"/>
    <dgm:cxn modelId="{2644ABB0-5453-47BB-85FD-C0274641469C}" srcId="{F632E248-AE57-4AFA-9577-E53D4B6BE6C1}" destId="{BE625BC9-61FA-4500-A69C-B5E79477DB9A}" srcOrd="1" destOrd="0" parTransId="{AF6F6190-7AF9-4FA6-9117-B4B8ECB9D79F}" sibTransId="{586D6692-D9D5-479A-A4D2-4F8DE7B5BA69}"/>
    <dgm:cxn modelId="{98E005DB-44B7-4A46-97F2-AE5B5869687B}" type="presOf" srcId="{8CE20486-E24E-49A7-88EC-D5BC58BDD47B}" destId="{EEBF01F4-D3F8-43E8-9543-24B51B6486CE}" srcOrd="0" destOrd="0" presId="urn:microsoft.com/office/officeart/2005/8/layout/vList2"/>
    <dgm:cxn modelId="{83F229DB-0735-489A-9B1E-AD3A173CE026}" type="presOf" srcId="{42BCA511-B515-4166-9BB3-28717F20A92D}" destId="{4D668C48-4B48-4825-B315-6BD4224912BF}" srcOrd="0" destOrd="0" presId="urn:microsoft.com/office/officeart/2005/8/layout/vList2"/>
    <dgm:cxn modelId="{00D0B1E7-9F34-2B41-9338-F97625B5B123}" type="presOf" srcId="{707D0BB3-7DD0-DC45-BC0D-90F9FA06A731}" destId="{1B9963D5-7B7A-004B-BDCC-418F6969D309}" srcOrd="0" destOrd="0" presId="urn:microsoft.com/office/officeart/2005/8/layout/vList2"/>
    <dgm:cxn modelId="{A8D9EC70-1D72-444B-8704-FD79104AFF4C}" type="presParOf" srcId="{D93366B0-747A-462E-A2CD-84D0957B537A}" destId="{EEBF01F4-D3F8-43E8-9543-24B51B6486CE}" srcOrd="0" destOrd="0" presId="urn:microsoft.com/office/officeart/2005/8/layout/vList2"/>
    <dgm:cxn modelId="{FA2D6488-2F19-4AD4-AB28-E6C78B9147C0}" type="presParOf" srcId="{D93366B0-747A-462E-A2CD-84D0957B537A}" destId="{330FAA22-4E31-4537-84DB-D2628F5A4FAC}" srcOrd="1" destOrd="0" presId="urn:microsoft.com/office/officeart/2005/8/layout/vList2"/>
    <dgm:cxn modelId="{6809A6D4-9732-4935-8755-1AAE3ADF7712}" type="presParOf" srcId="{D93366B0-747A-462E-A2CD-84D0957B537A}" destId="{494077E2-CB0F-4055-BD6E-BB60E7C7EEC6}" srcOrd="2" destOrd="0" presId="urn:microsoft.com/office/officeart/2005/8/layout/vList2"/>
    <dgm:cxn modelId="{513D4852-F102-451A-B63F-0978FF0B03AE}" type="presParOf" srcId="{D93366B0-747A-462E-A2CD-84D0957B537A}" destId="{E38BC3F0-2875-4E3B-B784-30A66F1392BF}" srcOrd="3" destOrd="0" presId="urn:microsoft.com/office/officeart/2005/8/layout/vList2"/>
    <dgm:cxn modelId="{D44E86E4-346E-E548-ACD8-AF20604401F0}" type="presParOf" srcId="{D93366B0-747A-462E-A2CD-84D0957B537A}" destId="{1B9963D5-7B7A-004B-BDCC-418F6969D309}" srcOrd="4" destOrd="0" presId="urn:microsoft.com/office/officeart/2005/8/layout/vList2"/>
    <dgm:cxn modelId="{BDC99ECD-E579-9540-AE0B-F1069DBED263}" type="presParOf" srcId="{D93366B0-747A-462E-A2CD-84D0957B537A}" destId="{6EC6813F-8586-6C4E-91B6-D7CB5729D125}" srcOrd="5" destOrd="0" presId="urn:microsoft.com/office/officeart/2005/8/layout/vList2"/>
    <dgm:cxn modelId="{CE55EE6C-EFA1-42B7-B240-00F6523E2B21}" type="presParOf" srcId="{D93366B0-747A-462E-A2CD-84D0957B537A}" destId="{4D668C48-4B48-4825-B315-6BD4224912B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43D5ED-3F68-4155-B869-331C673B675B}" type="doc">
      <dgm:prSet loTypeId="urn:microsoft.com/office/officeart/2005/8/layout/defaul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143E2A9-5F12-47CB-A7B3-BAD716FC71A6}">
      <dgm:prSet/>
      <dgm:spPr/>
      <dgm:t>
        <a:bodyPr/>
        <a:lstStyle/>
        <a:p>
          <a:r>
            <a:rPr lang="en-GB" dirty="0"/>
            <a:t>Year 1</a:t>
          </a:r>
        </a:p>
        <a:p>
          <a:r>
            <a:rPr lang="en-GB" dirty="0"/>
            <a:t>Everyday Materials</a:t>
          </a:r>
          <a:endParaRPr lang="en-US" dirty="0"/>
        </a:p>
      </dgm:t>
    </dgm:pt>
    <dgm:pt modelId="{03BF683F-FCB7-4967-B73B-00A96CE93E6B}" type="parTrans" cxnId="{98AFBC16-7F35-4390-9BA3-C48FCDD16214}">
      <dgm:prSet/>
      <dgm:spPr/>
      <dgm:t>
        <a:bodyPr/>
        <a:lstStyle/>
        <a:p>
          <a:endParaRPr lang="en-US"/>
        </a:p>
      </dgm:t>
    </dgm:pt>
    <dgm:pt modelId="{59CF8AC1-0952-40E4-AA76-FCD74B0026FD}" type="sibTrans" cxnId="{98AFBC16-7F35-4390-9BA3-C48FCDD16214}">
      <dgm:prSet/>
      <dgm:spPr/>
      <dgm:t>
        <a:bodyPr/>
        <a:lstStyle/>
        <a:p>
          <a:endParaRPr lang="en-US"/>
        </a:p>
      </dgm:t>
    </dgm:pt>
    <dgm:pt modelId="{3563569E-1A55-4A47-BDB9-4B05580B9DAD}">
      <dgm:prSet/>
      <dgm:spPr/>
      <dgm:t>
        <a:bodyPr/>
        <a:lstStyle/>
        <a:p>
          <a:r>
            <a:rPr lang="en-GB" dirty="0"/>
            <a:t>Year 2</a:t>
          </a:r>
        </a:p>
        <a:p>
          <a:r>
            <a:rPr lang="en-GB" dirty="0"/>
            <a:t>Animals Including Humans</a:t>
          </a:r>
          <a:endParaRPr lang="en-US" dirty="0"/>
        </a:p>
      </dgm:t>
    </dgm:pt>
    <dgm:pt modelId="{13B3F77F-43CD-43DE-8D02-980C53E907E9}" type="parTrans" cxnId="{849DA1CF-399B-4E82-BC8C-E46C7A77C7AF}">
      <dgm:prSet/>
      <dgm:spPr/>
      <dgm:t>
        <a:bodyPr/>
        <a:lstStyle/>
        <a:p>
          <a:endParaRPr lang="en-US"/>
        </a:p>
      </dgm:t>
    </dgm:pt>
    <dgm:pt modelId="{9DD9F138-300E-46F8-9077-B8B4F7C8D2D8}" type="sibTrans" cxnId="{849DA1CF-399B-4E82-BC8C-E46C7A77C7AF}">
      <dgm:prSet/>
      <dgm:spPr/>
      <dgm:t>
        <a:bodyPr/>
        <a:lstStyle/>
        <a:p>
          <a:endParaRPr lang="en-US"/>
        </a:p>
      </dgm:t>
    </dgm:pt>
    <dgm:pt modelId="{0F56465E-1E45-44E8-B55D-BA10C8667722}">
      <dgm:prSet/>
      <dgm:spPr/>
      <dgm:t>
        <a:bodyPr/>
        <a:lstStyle/>
        <a:p>
          <a:r>
            <a:rPr lang="en-GB" dirty="0"/>
            <a:t>Year 3 </a:t>
          </a:r>
        </a:p>
        <a:p>
          <a:r>
            <a:rPr lang="en-GB" dirty="0"/>
            <a:t>Forces</a:t>
          </a:r>
          <a:endParaRPr lang="en-US" dirty="0"/>
        </a:p>
      </dgm:t>
    </dgm:pt>
    <dgm:pt modelId="{3EEA1AB7-2573-46D0-8C51-955B49A64B85}" type="parTrans" cxnId="{98A62F5E-A16D-427D-939D-DC28100ED71D}">
      <dgm:prSet/>
      <dgm:spPr/>
      <dgm:t>
        <a:bodyPr/>
        <a:lstStyle/>
        <a:p>
          <a:endParaRPr lang="en-US"/>
        </a:p>
      </dgm:t>
    </dgm:pt>
    <dgm:pt modelId="{6C95A979-ACE7-4FB6-8317-D6970FCE37CD}" type="sibTrans" cxnId="{98A62F5E-A16D-427D-939D-DC28100ED71D}">
      <dgm:prSet/>
      <dgm:spPr/>
      <dgm:t>
        <a:bodyPr/>
        <a:lstStyle/>
        <a:p>
          <a:endParaRPr lang="en-US"/>
        </a:p>
      </dgm:t>
    </dgm:pt>
    <dgm:pt modelId="{AC34CADC-84FE-4486-B5B8-8C8D1A9E8E3F}">
      <dgm:prSet/>
      <dgm:spPr/>
      <dgm:t>
        <a:bodyPr/>
        <a:lstStyle/>
        <a:p>
          <a:r>
            <a:rPr lang="en-GB" dirty="0"/>
            <a:t>Year 4</a:t>
          </a:r>
        </a:p>
        <a:p>
          <a:r>
            <a:rPr lang="en-GB" dirty="0"/>
            <a:t>States of Matter</a:t>
          </a:r>
          <a:endParaRPr lang="en-US" dirty="0"/>
        </a:p>
      </dgm:t>
    </dgm:pt>
    <dgm:pt modelId="{CF32FC3A-4385-469A-BA50-190FDEF97F19}" type="parTrans" cxnId="{066DABAA-0D8B-4741-B162-E45DF2445E1F}">
      <dgm:prSet/>
      <dgm:spPr/>
      <dgm:t>
        <a:bodyPr/>
        <a:lstStyle/>
        <a:p>
          <a:endParaRPr lang="en-US"/>
        </a:p>
      </dgm:t>
    </dgm:pt>
    <dgm:pt modelId="{FFC6BBDA-3641-4175-BF42-A58FE098B5E6}" type="sibTrans" cxnId="{066DABAA-0D8B-4741-B162-E45DF2445E1F}">
      <dgm:prSet/>
      <dgm:spPr/>
      <dgm:t>
        <a:bodyPr/>
        <a:lstStyle/>
        <a:p>
          <a:endParaRPr lang="en-US"/>
        </a:p>
      </dgm:t>
    </dgm:pt>
    <dgm:pt modelId="{6CE26608-58D2-41B7-ABBD-19BC011D00F0}">
      <dgm:prSet/>
      <dgm:spPr/>
      <dgm:t>
        <a:bodyPr/>
        <a:lstStyle/>
        <a:p>
          <a:r>
            <a:rPr lang="en-GB" dirty="0"/>
            <a:t>Year 5</a:t>
          </a:r>
        </a:p>
        <a:p>
          <a:r>
            <a:rPr lang="en-GB" dirty="0"/>
            <a:t> Properties and Changes of Materials</a:t>
          </a:r>
          <a:endParaRPr lang="en-US" dirty="0"/>
        </a:p>
      </dgm:t>
    </dgm:pt>
    <dgm:pt modelId="{6DDB53E3-D315-42F8-AEFD-E88BBA775E63}" type="parTrans" cxnId="{4A4A9156-1A16-4E64-ADAA-ED9A538DE3E7}">
      <dgm:prSet/>
      <dgm:spPr/>
      <dgm:t>
        <a:bodyPr/>
        <a:lstStyle/>
        <a:p>
          <a:endParaRPr lang="en-US"/>
        </a:p>
      </dgm:t>
    </dgm:pt>
    <dgm:pt modelId="{D0C0867B-E2AB-43D1-9942-15DD3DEFFDF7}" type="sibTrans" cxnId="{4A4A9156-1A16-4E64-ADAA-ED9A538DE3E7}">
      <dgm:prSet/>
      <dgm:spPr/>
      <dgm:t>
        <a:bodyPr/>
        <a:lstStyle/>
        <a:p>
          <a:endParaRPr lang="en-US"/>
        </a:p>
      </dgm:t>
    </dgm:pt>
    <dgm:pt modelId="{B2AB0252-9666-481F-A4B0-791DB05B5C52}">
      <dgm:prSet/>
      <dgm:spPr/>
      <dgm:t>
        <a:bodyPr/>
        <a:lstStyle/>
        <a:p>
          <a:r>
            <a:rPr lang="en-GB" dirty="0"/>
            <a:t>Year 6</a:t>
          </a:r>
        </a:p>
        <a:p>
          <a:r>
            <a:rPr lang="en-GB" dirty="0"/>
            <a:t> Electricity </a:t>
          </a:r>
          <a:endParaRPr lang="en-US" dirty="0"/>
        </a:p>
      </dgm:t>
    </dgm:pt>
    <dgm:pt modelId="{1614BDBA-ECE5-4D45-AE2B-F42E7BAD7B86}" type="parTrans" cxnId="{DEFCDF68-9ED0-47A0-A326-D587595BBC80}">
      <dgm:prSet/>
      <dgm:spPr/>
      <dgm:t>
        <a:bodyPr/>
        <a:lstStyle/>
        <a:p>
          <a:endParaRPr lang="en-US"/>
        </a:p>
      </dgm:t>
    </dgm:pt>
    <dgm:pt modelId="{2FA57AFD-AF3F-434F-A3CD-4C6BE4749D3F}" type="sibTrans" cxnId="{DEFCDF68-9ED0-47A0-A326-D587595BBC80}">
      <dgm:prSet/>
      <dgm:spPr/>
      <dgm:t>
        <a:bodyPr/>
        <a:lstStyle/>
        <a:p>
          <a:endParaRPr lang="en-US"/>
        </a:p>
      </dgm:t>
    </dgm:pt>
    <dgm:pt modelId="{656C3C8D-7D9B-4945-88B6-00A8F6D8ECF1}" type="pres">
      <dgm:prSet presAssocID="{2543D5ED-3F68-4155-B869-331C673B675B}" presName="diagram" presStyleCnt="0">
        <dgm:presLayoutVars>
          <dgm:dir/>
          <dgm:resizeHandles val="exact"/>
        </dgm:presLayoutVars>
      </dgm:prSet>
      <dgm:spPr/>
    </dgm:pt>
    <dgm:pt modelId="{EE9A566F-2F57-B342-B0C6-160B912A0F22}" type="pres">
      <dgm:prSet presAssocID="{8143E2A9-5F12-47CB-A7B3-BAD716FC71A6}" presName="node" presStyleLbl="node1" presStyleIdx="0" presStyleCnt="6">
        <dgm:presLayoutVars>
          <dgm:bulletEnabled val="1"/>
        </dgm:presLayoutVars>
      </dgm:prSet>
      <dgm:spPr/>
    </dgm:pt>
    <dgm:pt modelId="{C90B5748-1858-4A48-AC4F-C9EAD034AD07}" type="pres">
      <dgm:prSet presAssocID="{59CF8AC1-0952-40E4-AA76-FCD74B0026FD}" presName="sibTrans" presStyleCnt="0"/>
      <dgm:spPr/>
    </dgm:pt>
    <dgm:pt modelId="{225942D7-1E93-BF4F-9F4F-7EACC959F4B8}" type="pres">
      <dgm:prSet presAssocID="{3563569E-1A55-4A47-BDB9-4B05580B9DAD}" presName="node" presStyleLbl="node1" presStyleIdx="1" presStyleCnt="6">
        <dgm:presLayoutVars>
          <dgm:bulletEnabled val="1"/>
        </dgm:presLayoutVars>
      </dgm:prSet>
      <dgm:spPr/>
    </dgm:pt>
    <dgm:pt modelId="{C056462B-6D90-C54F-96C3-D72A388681EB}" type="pres">
      <dgm:prSet presAssocID="{9DD9F138-300E-46F8-9077-B8B4F7C8D2D8}" presName="sibTrans" presStyleCnt="0"/>
      <dgm:spPr/>
    </dgm:pt>
    <dgm:pt modelId="{8089A2F6-440D-174C-8BE0-1E8DCF94B6C6}" type="pres">
      <dgm:prSet presAssocID="{0F56465E-1E45-44E8-B55D-BA10C8667722}" presName="node" presStyleLbl="node1" presStyleIdx="2" presStyleCnt="6">
        <dgm:presLayoutVars>
          <dgm:bulletEnabled val="1"/>
        </dgm:presLayoutVars>
      </dgm:prSet>
      <dgm:spPr/>
    </dgm:pt>
    <dgm:pt modelId="{95142E84-8499-BB48-8A52-4153BFB9B566}" type="pres">
      <dgm:prSet presAssocID="{6C95A979-ACE7-4FB6-8317-D6970FCE37CD}" presName="sibTrans" presStyleCnt="0"/>
      <dgm:spPr/>
    </dgm:pt>
    <dgm:pt modelId="{4AA9D472-F368-CF49-938D-74C9562FE568}" type="pres">
      <dgm:prSet presAssocID="{AC34CADC-84FE-4486-B5B8-8C8D1A9E8E3F}" presName="node" presStyleLbl="node1" presStyleIdx="3" presStyleCnt="6">
        <dgm:presLayoutVars>
          <dgm:bulletEnabled val="1"/>
        </dgm:presLayoutVars>
      </dgm:prSet>
      <dgm:spPr/>
    </dgm:pt>
    <dgm:pt modelId="{3A86F95F-8279-564A-A54D-9685E20505A6}" type="pres">
      <dgm:prSet presAssocID="{FFC6BBDA-3641-4175-BF42-A58FE098B5E6}" presName="sibTrans" presStyleCnt="0"/>
      <dgm:spPr/>
    </dgm:pt>
    <dgm:pt modelId="{CB678170-A5CE-3942-B0A2-E2B6F5AB1395}" type="pres">
      <dgm:prSet presAssocID="{6CE26608-58D2-41B7-ABBD-19BC011D00F0}" presName="node" presStyleLbl="node1" presStyleIdx="4" presStyleCnt="6">
        <dgm:presLayoutVars>
          <dgm:bulletEnabled val="1"/>
        </dgm:presLayoutVars>
      </dgm:prSet>
      <dgm:spPr/>
    </dgm:pt>
    <dgm:pt modelId="{51DA9C8E-16B4-7F4C-9A78-328918F7D8E6}" type="pres">
      <dgm:prSet presAssocID="{D0C0867B-E2AB-43D1-9942-15DD3DEFFDF7}" presName="sibTrans" presStyleCnt="0"/>
      <dgm:spPr/>
    </dgm:pt>
    <dgm:pt modelId="{A3ECEAAE-4F0F-3840-8A9B-CD440C90F74C}" type="pres">
      <dgm:prSet presAssocID="{B2AB0252-9666-481F-A4B0-791DB05B5C52}" presName="node" presStyleLbl="node1" presStyleIdx="5" presStyleCnt="6">
        <dgm:presLayoutVars>
          <dgm:bulletEnabled val="1"/>
        </dgm:presLayoutVars>
      </dgm:prSet>
      <dgm:spPr/>
    </dgm:pt>
  </dgm:ptLst>
  <dgm:cxnLst>
    <dgm:cxn modelId="{98AFBC16-7F35-4390-9BA3-C48FCDD16214}" srcId="{2543D5ED-3F68-4155-B869-331C673B675B}" destId="{8143E2A9-5F12-47CB-A7B3-BAD716FC71A6}" srcOrd="0" destOrd="0" parTransId="{03BF683F-FCB7-4967-B73B-00A96CE93E6B}" sibTransId="{59CF8AC1-0952-40E4-AA76-FCD74B0026FD}"/>
    <dgm:cxn modelId="{3377B25B-6328-7643-B014-BF51F1257A4A}" type="presOf" srcId="{B2AB0252-9666-481F-A4B0-791DB05B5C52}" destId="{A3ECEAAE-4F0F-3840-8A9B-CD440C90F74C}" srcOrd="0" destOrd="0" presId="urn:microsoft.com/office/officeart/2005/8/layout/default"/>
    <dgm:cxn modelId="{98A62F5E-A16D-427D-939D-DC28100ED71D}" srcId="{2543D5ED-3F68-4155-B869-331C673B675B}" destId="{0F56465E-1E45-44E8-B55D-BA10C8667722}" srcOrd="2" destOrd="0" parTransId="{3EEA1AB7-2573-46D0-8C51-955B49A64B85}" sibTransId="{6C95A979-ACE7-4FB6-8317-D6970FCE37CD}"/>
    <dgm:cxn modelId="{DEFCDF68-9ED0-47A0-A326-D587595BBC80}" srcId="{2543D5ED-3F68-4155-B869-331C673B675B}" destId="{B2AB0252-9666-481F-A4B0-791DB05B5C52}" srcOrd="5" destOrd="0" parTransId="{1614BDBA-ECE5-4D45-AE2B-F42E7BAD7B86}" sibTransId="{2FA57AFD-AF3F-434F-A3CD-4C6BE4749D3F}"/>
    <dgm:cxn modelId="{4A4A9156-1A16-4E64-ADAA-ED9A538DE3E7}" srcId="{2543D5ED-3F68-4155-B869-331C673B675B}" destId="{6CE26608-58D2-41B7-ABBD-19BC011D00F0}" srcOrd="4" destOrd="0" parTransId="{6DDB53E3-D315-42F8-AEFD-E88BBA775E63}" sibTransId="{D0C0867B-E2AB-43D1-9942-15DD3DEFFDF7}"/>
    <dgm:cxn modelId="{F8AF4F95-FE61-D941-A61D-91B983F56CA6}" type="presOf" srcId="{3563569E-1A55-4A47-BDB9-4B05580B9DAD}" destId="{225942D7-1E93-BF4F-9F4F-7EACC959F4B8}" srcOrd="0" destOrd="0" presId="urn:microsoft.com/office/officeart/2005/8/layout/default"/>
    <dgm:cxn modelId="{066DABAA-0D8B-4741-B162-E45DF2445E1F}" srcId="{2543D5ED-3F68-4155-B869-331C673B675B}" destId="{AC34CADC-84FE-4486-B5B8-8C8D1A9E8E3F}" srcOrd="3" destOrd="0" parTransId="{CF32FC3A-4385-469A-BA50-190FDEF97F19}" sibTransId="{FFC6BBDA-3641-4175-BF42-A58FE098B5E6}"/>
    <dgm:cxn modelId="{CEE2A2AC-8007-CD4C-BEE7-53BC73B66960}" type="presOf" srcId="{0F56465E-1E45-44E8-B55D-BA10C8667722}" destId="{8089A2F6-440D-174C-8BE0-1E8DCF94B6C6}" srcOrd="0" destOrd="0" presId="urn:microsoft.com/office/officeart/2005/8/layout/default"/>
    <dgm:cxn modelId="{793FFEB6-5289-834C-AB11-C031514EDFD8}" type="presOf" srcId="{6CE26608-58D2-41B7-ABBD-19BC011D00F0}" destId="{CB678170-A5CE-3942-B0A2-E2B6F5AB1395}" srcOrd="0" destOrd="0" presId="urn:microsoft.com/office/officeart/2005/8/layout/default"/>
    <dgm:cxn modelId="{829421B8-507D-3A4F-9478-9534B5935C9E}" type="presOf" srcId="{2543D5ED-3F68-4155-B869-331C673B675B}" destId="{656C3C8D-7D9B-4945-88B6-00A8F6D8ECF1}" srcOrd="0" destOrd="0" presId="urn:microsoft.com/office/officeart/2005/8/layout/default"/>
    <dgm:cxn modelId="{849DA1CF-399B-4E82-BC8C-E46C7A77C7AF}" srcId="{2543D5ED-3F68-4155-B869-331C673B675B}" destId="{3563569E-1A55-4A47-BDB9-4B05580B9DAD}" srcOrd="1" destOrd="0" parTransId="{13B3F77F-43CD-43DE-8D02-980C53E907E9}" sibTransId="{9DD9F138-300E-46F8-9077-B8B4F7C8D2D8}"/>
    <dgm:cxn modelId="{68AD01F8-BB9F-C343-8178-2E7869AFC96F}" type="presOf" srcId="{AC34CADC-84FE-4486-B5B8-8C8D1A9E8E3F}" destId="{4AA9D472-F368-CF49-938D-74C9562FE568}" srcOrd="0" destOrd="0" presId="urn:microsoft.com/office/officeart/2005/8/layout/default"/>
    <dgm:cxn modelId="{33AEF6FD-2982-5C46-BBE7-5A2CBC0A18CD}" type="presOf" srcId="{8143E2A9-5F12-47CB-A7B3-BAD716FC71A6}" destId="{EE9A566F-2F57-B342-B0C6-160B912A0F22}" srcOrd="0" destOrd="0" presId="urn:microsoft.com/office/officeart/2005/8/layout/default"/>
    <dgm:cxn modelId="{0BF73EBC-E5C6-B140-AD5F-FC6434A7FF2A}" type="presParOf" srcId="{656C3C8D-7D9B-4945-88B6-00A8F6D8ECF1}" destId="{EE9A566F-2F57-B342-B0C6-160B912A0F22}" srcOrd="0" destOrd="0" presId="urn:microsoft.com/office/officeart/2005/8/layout/default"/>
    <dgm:cxn modelId="{33AB9FA7-CDE4-5342-9EBB-29B50A54539E}" type="presParOf" srcId="{656C3C8D-7D9B-4945-88B6-00A8F6D8ECF1}" destId="{C90B5748-1858-4A48-AC4F-C9EAD034AD07}" srcOrd="1" destOrd="0" presId="urn:microsoft.com/office/officeart/2005/8/layout/default"/>
    <dgm:cxn modelId="{C4B5E2BC-61FA-B548-AE75-29D553B11010}" type="presParOf" srcId="{656C3C8D-7D9B-4945-88B6-00A8F6D8ECF1}" destId="{225942D7-1E93-BF4F-9F4F-7EACC959F4B8}" srcOrd="2" destOrd="0" presId="urn:microsoft.com/office/officeart/2005/8/layout/default"/>
    <dgm:cxn modelId="{3FEB4609-9E6C-C34C-9126-1DA7A39DF4F9}" type="presParOf" srcId="{656C3C8D-7D9B-4945-88B6-00A8F6D8ECF1}" destId="{C056462B-6D90-C54F-96C3-D72A388681EB}" srcOrd="3" destOrd="0" presId="urn:microsoft.com/office/officeart/2005/8/layout/default"/>
    <dgm:cxn modelId="{380208FB-A028-6C45-9DD3-F34F4F0FB832}" type="presParOf" srcId="{656C3C8D-7D9B-4945-88B6-00A8F6D8ECF1}" destId="{8089A2F6-440D-174C-8BE0-1E8DCF94B6C6}" srcOrd="4" destOrd="0" presId="urn:microsoft.com/office/officeart/2005/8/layout/default"/>
    <dgm:cxn modelId="{AEE7D300-B538-B244-95E4-7DF0D8ECFD1F}" type="presParOf" srcId="{656C3C8D-7D9B-4945-88B6-00A8F6D8ECF1}" destId="{95142E84-8499-BB48-8A52-4153BFB9B566}" srcOrd="5" destOrd="0" presId="urn:microsoft.com/office/officeart/2005/8/layout/default"/>
    <dgm:cxn modelId="{82AF3830-89DC-754E-BE61-16C3497AB831}" type="presParOf" srcId="{656C3C8D-7D9B-4945-88B6-00A8F6D8ECF1}" destId="{4AA9D472-F368-CF49-938D-74C9562FE568}" srcOrd="6" destOrd="0" presId="urn:microsoft.com/office/officeart/2005/8/layout/default"/>
    <dgm:cxn modelId="{E1F4DE15-050D-E749-A9B0-C3EE4ABEB9BC}" type="presParOf" srcId="{656C3C8D-7D9B-4945-88B6-00A8F6D8ECF1}" destId="{3A86F95F-8279-564A-A54D-9685E20505A6}" srcOrd="7" destOrd="0" presId="urn:microsoft.com/office/officeart/2005/8/layout/default"/>
    <dgm:cxn modelId="{C82837AB-FE91-8E49-8285-48F67C0682F0}" type="presParOf" srcId="{656C3C8D-7D9B-4945-88B6-00A8F6D8ECF1}" destId="{CB678170-A5CE-3942-B0A2-E2B6F5AB1395}" srcOrd="8" destOrd="0" presId="urn:microsoft.com/office/officeart/2005/8/layout/default"/>
    <dgm:cxn modelId="{CED4CFD1-4BE3-3E42-A593-1EB633FEC066}" type="presParOf" srcId="{656C3C8D-7D9B-4945-88B6-00A8F6D8ECF1}" destId="{51DA9C8E-16B4-7F4C-9A78-328918F7D8E6}" srcOrd="9" destOrd="0" presId="urn:microsoft.com/office/officeart/2005/8/layout/default"/>
    <dgm:cxn modelId="{53DABF46-CF85-DE4A-8E08-922E092C92B6}" type="presParOf" srcId="{656C3C8D-7D9B-4945-88B6-00A8F6D8ECF1}" destId="{A3ECEAAE-4F0F-3840-8A9B-CD440C90F74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F01F4-D3F8-43E8-9543-24B51B6486CE}">
      <dsp:nvSpPr>
        <dsp:cNvPr id="0" name=""/>
        <dsp:cNvSpPr/>
      </dsp:nvSpPr>
      <dsp:spPr>
        <a:xfrm>
          <a:off x="0" y="81524"/>
          <a:ext cx="5906327" cy="10725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Science in EYFS</a:t>
          </a:r>
        </a:p>
      </dsp:txBody>
      <dsp:txXfrm>
        <a:off x="52359" y="133883"/>
        <a:ext cx="5801609" cy="967861"/>
      </dsp:txXfrm>
    </dsp:sp>
    <dsp:sp modelId="{494077E2-CB0F-4055-BD6E-BB60E7C7EEC6}">
      <dsp:nvSpPr>
        <dsp:cNvPr id="0" name=""/>
        <dsp:cNvSpPr/>
      </dsp:nvSpPr>
      <dsp:spPr>
        <a:xfrm>
          <a:off x="0" y="1231863"/>
          <a:ext cx="5906327" cy="1072579"/>
        </a:xfrm>
        <a:prstGeom prst="roundRect">
          <a:avLst/>
        </a:prstGeom>
        <a:solidFill>
          <a:schemeClr val="accent5">
            <a:hueOff val="-735694"/>
            <a:satOff val="-5572"/>
            <a:lumOff val="-3725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Carry out investigations with children  </a:t>
          </a:r>
        </a:p>
      </dsp:txBody>
      <dsp:txXfrm>
        <a:off x="52359" y="1284222"/>
        <a:ext cx="5801609" cy="967861"/>
      </dsp:txXfrm>
    </dsp:sp>
    <dsp:sp modelId="{1B9963D5-7B7A-004B-BDCC-418F6969D309}">
      <dsp:nvSpPr>
        <dsp:cNvPr id="0" name=""/>
        <dsp:cNvSpPr/>
      </dsp:nvSpPr>
      <dsp:spPr>
        <a:xfrm>
          <a:off x="0" y="2382202"/>
          <a:ext cx="5906327" cy="1072579"/>
        </a:xfrm>
        <a:prstGeom prst="roundRect">
          <a:avLst/>
        </a:prstGeom>
        <a:solidFill>
          <a:schemeClr val="accent5">
            <a:hueOff val="-1471387"/>
            <a:satOff val="-11145"/>
            <a:lumOff val="-7451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Health and Safety</a:t>
          </a:r>
        </a:p>
      </dsp:txBody>
      <dsp:txXfrm>
        <a:off x="52359" y="2434561"/>
        <a:ext cx="5801609" cy="967861"/>
      </dsp:txXfrm>
    </dsp:sp>
    <dsp:sp modelId="{4D668C48-4B48-4825-B315-6BD4224912BF}">
      <dsp:nvSpPr>
        <dsp:cNvPr id="0" name=""/>
        <dsp:cNvSpPr/>
      </dsp:nvSpPr>
      <dsp:spPr>
        <a:xfrm>
          <a:off x="0" y="3532541"/>
          <a:ext cx="5906327" cy="1072579"/>
        </a:xfrm>
        <a:prstGeom prst="roundRect">
          <a:avLst/>
        </a:prstGeom>
        <a:solidFill>
          <a:schemeClr val="accent5">
            <a:hueOff val="-2207081"/>
            <a:satOff val="-16717"/>
            <a:lumOff val="-11176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Opportunity to observe science lessons at St. Aidan’s</a:t>
          </a:r>
        </a:p>
      </dsp:txBody>
      <dsp:txXfrm>
        <a:off x="52359" y="3584900"/>
        <a:ext cx="5801609" cy="9678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A566F-2F57-B342-B0C6-160B912A0F22}">
      <dsp:nvSpPr>
        <dsp:cNvPr id="0" name=""/>
        <dsp:cNvSpPr/>
      </dsp:nvSpPr>
      <dsp:spPr>
        <a:xfrm>
          <a:off x="1203781" y="723"/>
          <a:ext cx="2545667" cy="1527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Year 1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Everyday Materials</a:t>
          </a:r>
          <a:endParaRPr lang="en-US" sz="2200" kern="1200" dirty="0"/>
        </a:p>
      </dsp:txBody>
      <dsp:txXfrm>
        <a:off x="1203781" y="723"/>
        <a:ext cx="2545667" cy="1527400"/>
      </dsp:txXfrm>
    </dsp:sp>
    <dsp:sp modelId="{225942D7-1E93-BF4F-9F4F-7EACC959F4B8}">
      <dsp:nvSpPr>
        <dsp:cNvPr id="0" name=""/>
        <dsp:cNvSpPr/>
      </dsp:nvSpPr>
      <dsp:spPr>
        <a:xfrm>
          <a:off x="4004016" y="723"/>
          <a:ext cx="2545667" cy="1527400"/>
        </a:xfrm>
        <a:prstGeom prst="rect">
          <a:avLst/>
        </a:prstGeom>
        <a:solidFill>
          <a:schemeClr val="accent5">
            <a:hueOff val="-441416"/>
            <a:satOff val="-3343"/>
            <a:lumOff val="-2235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Year 2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Animals Including Humans</a:t>
          </a:r>
          <a:endParaRPr lang="en-US" sz="2200" kern="1200" dirty="0"/>
        </a:p>
      </dsp:txBody>
      <dsp:txXfrm>
        <a:off x="4004016" y="723"/>
        <a:ext cx="2545667" cy="1527400"/>
      </dsp:txXfrm>
    </dsp:sp>
    <dsp:sp modelId="{8089A2F6-440D-174C-8BE0-1E8DCF94B6C6}">
      <dsp:nvSpPr>
        <dsp:cNvPr id="0" name=""/>
        <dsp:cNvSpPr/>
      </dsp:nvSpPr>
      <dsp:spPr>
        <a:xfrm>
          <a:off x="6804250" y="723"/>
          <a:ext cx="2545667" cy="1527400"/>
        </a:xfrm>
        <a:prstGeom prst="rect">
          <a:avLst/>
        </a:prstGeom>
        <a:solidFill>
          <a:schemeClr val="accent5">
            <a:hueOff val="-882832"/>
            <a:satOff val="-6687"/>
            <a:lumOff val="-447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Year 3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Forces</a:t>
          </a:r>
          <a:endParaRPr lang="en-US" sz="2200" kern="1200" dirty="0"/>
        </a:p>
      </dsp:txBody>
      <dsp:txXfrm>
        <a:off x="6804250" y="723"/>
        <a:ext cx="2545667" cy="1527400"/>
      </dsp:txXfrm>
    </dsp:sp>
    <dsp:sp modelId="{4AA9D472-F368-CF49-938D-74C9562FE568}">
      <dsp:nvSpPr>
        <dsp:cNvPr id="0" name=""/>
        <dsp:cNvSpPr/>
      </dsp:nvSpPr>
      <dsp:spPr>
        <a:xfrm>
          <a:off x="1203781" y="1782691"/>
          <a:ext cx="2545667" cy="1527400"/>
        </a:xfrm>
        <a:prstGeom prst="rect">
          <a:avLst/>
        </a:prstGeom>
        <a:solidFill>
          <a:schemeClr val="accent5">
            <a:hueOff val="-1324249"/>
            <a:satOff val="-10030"/>
            <a:lumOff val="-6706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Year 4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States of Matter</a:t>
          </a:r>
          <a:endParaRPr lang="en-US" sz="2200" kern="1200" dirty="0"/>
        </a:p>
      </dsp:txBody>
      <dsp:txXfrm>
        <a:off x="1203781" y="1782691"/>
        <a:ext cx="2545667" cy="1527400"/>
      </dsp:txXfrm>
    </dsp:sp>
    <dsp:sp modelId="{CB678170-A5CE-3942-B0A2-E2B6F5AB1395}">
      <dsp:nvSpPr>
        <dsp:cNvPr id="0" name=""/>
        <dsp:cNvSpPr/>
      </dsp:nvSpPr>
      <dsp:spPr>
        <a:xfrm>
          <a:off x="4004016" y="1782691"/>
          <a:ext cx="2545667" cy="1527400"/>
        </a:xfrm>
        <a:prstGeom prst="rect">
          <a:avLst/>
        </a:prstGeom>
        <a:solidFill>
          <a:schemeClr val="accent5">
            <a:hueOff val="-1765665"/>
            <a:satOff val="-13374"/>
            <a:lumOff val="-8941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Year 5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 Properties and Changes of Materials</a:t>
          </a:r>
          <a:endParaRPr lang="en-US" sz="2200" kern="1200" dirty="0"/>
        </a:p>
      </dsp:txBody>
      <dsp:txXfrm>
        <a:off x="4004016" y="1782691"/>
        <a:ext cx="2545667" cy="1527400"/>
      </dsp:txXfrm>
    </dsp:sp>
    <dsp:sp modelId="{A3ECEAAE-4F0F-3840-8A9B-CD440C90F74C}">
      <dsp:nvSpPr>
        <dsp:cNvPr id="0" name=""/>
        <dsp:cNvSpPr/>
      </dsp:nvSpPr>
      <dsp:spPr>
        <a:xfrm>
          <a:off x="6804250" y="1782691"/>
          <a:ext cx="2545667" cy="1527400"/>
        </a:xfrm>
        <a:prstGeom prst="rect">
          <a:avLst/>
        </a:prstGeom>
        <a:solidFill>
          <a:schemeClr val="accent5">
            <a:hueOff val="-2207081"/>
            <a:satOff val="-16717"/>
            <a:lumOff val="-11176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Year 6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 Electricity </a:t>
          </a:r>
          <a:endParaRPr lang="en-US" sz="2200" kern="1200" dirty="0"/>
        </a:p>
      </dsp:txBody>
      <dsp:txXfrm>
        <a:off x="6804250" y="1782691"/>
        <a:ext cx="2545667" cy="1527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11/17/2023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C5784-8B3F-4C19-82CF-EF806B51A8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Science CTTP Training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585994-5071-41C3-A616-33CB7DF12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3917" y="5270213"/>
            <a:ext cx="10572000" cy="1460195"/>
          </a:xfrm>
        </p:spPr>
        <p:txBody>
          <a:bodyPr>
            <a:normAutofit/>
          </a:bodyPr>
          <a:lstStyle/>
          <a:p>
            <a:r>
              <a:rPr lang="en-US" sz="3200" dirty="0"/>
              <a:t>Day Two </a:t>
            </a:r>
          </a:p>
          <a:p>
            <a:r>
              <a:rPr lang="en-US" sz="3200" dirty="0"/>
              <a:t>Ailidh McAllister Williams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1545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A screenshot of a questionnaire&#10;&#10;Description automatically generated">
            <a:extLst>
              <a:ext uri="{FF2B5EF4-FFF2-40B4-BE49-F238E27FC236}">
                <a16:creationId xmlns:a16="http://schemas.microsoft.com/office/drawing/2014/main" id="{B2F0645D-1CE0-C3C8-84EA-E7D788040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287" y="2155236"/>
            <a:ext cx="11375425" cy="442936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A70A61-9863-8A16-B46C-C6B15554CAD2}"/>
              </a:ext>
            </a:extLst>
          </p:cNvPr>
          <p:cNvSpPr txBox="1"/>
          <p:nvPr/>
        </p:nvSpPr>
        <p:spPr>
          <a:xfrm>
            <a:off x="84221" y="168442"/>
            <a:ext cx="10238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Working Scientifically Progression </a:t>
            </a:r>
          </a:p>
          <a:p>
            <a:endParaRPr lang="en-GB" sz="3200" dirty="0"/>
          </a:p>
          <a:p>
            <a:r>
              <a:rPr lang="en-GB" sz="3200" dirty="0"/>
              <a:t>PLAN website</a:t>
            </a:r>
          </a:p>
        </p:txBody>
      </p:sp>
    </p:spTree>
    <p:extLst>
      <p:ext uri="{BB962C8B-B14F-4D97-AF65-F5344CB8AC3E}">
        <p14:creationId xmlns:p14="http://schemas.microsoft.com/office/powerpoint/2010/main" val="3376481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732012F0-A79F-4166-AAFD-796C07F49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886" y="-3175"/>
            <a:ext cx="12192000" cy="6229804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FFFFFF"/>
          </a:solidFill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chart of a child's survey&#10;&#10;Description automatically generated with medium confidence">
            <a:extLst>
              <a:ext uri="{FF2B5EF4-FFF2-40B4-BE49-F238E27FC236}">
                <a16:creationId xmlns:a16="http://schemas.microsoft.com/office/drawing/2014/main" id="{B5C59B2E-B75F-EACC-9699-A6B4EB2D4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498" y="82582"/>
            <a:ext cx="8427003" cy="573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24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732012F0-A79F-4166-AAFD-796C07F49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886" y="-3175"/>
            <a:ext cx="12192000" cy="6229804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FFFFFF"/>
          </a:solidFill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close-up of a reception&#10;&#10;Description automatically generated">
            <a:extLst>
              <a:ext uri="{FF2B5EF4-FFF2-40B4-BE49-F238E27FC236}">
                <a16:creationId xmlns:a16="http://schemas.microsoft.com/office/drawing/2014/main" id="{625479C1-E418-BBAC-7DAD-04A7DA137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09" y="856933"/>
            <a:ext cx="11554582" cy="415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5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>
            <a:extLst>
              <a:ext uri="{FF2B5EF4-FFF2-40B4-BE49-F238E27FC236}">
                <a16:creationId xmlns:a16="http://schemas.microsoft.com/office/drawing/2014/main" id="{732012F0-A79F-4166-AAFD-796C07F49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886" y="-3175"/>
            <a:ext cx="12192000" cy="6229804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FFFFFF"/>
          </a:solidFill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close-up of a questionnaire&#10;&#10;Description automatically generated">
            <a:extLst>
              <a:ext uri="{FF2B5EF4-FFF2-40B4-BE49-F238E27FC236}">
                <a16:creationId xmlns:a16="http://schemas.microsoft.com/office/drawing/2014/main" id="{75CA081A-EE4B-1893-1324-1B6F20068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1198"/>
          <a:stretch/>
        </p:blipFill>
        <p:spPr>
          <a:xfrm>
            <a:off x="642753" y="321733"/>
            <a:ext cx="10906494" cy="523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10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A14CE2B0-0F0F-433D-8ED6-770921C98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 descr="Cup of coffee">
            <a:extLst>
              <a:ext uri="{FF2B5EF4-FFF2-40B4-BE49-F238E27FC236}">
                <a16:creationId xmlns:a16="http://schemas.microsoft.com/office/drawing/2014/main" id="{9D7D05D8-6852-EA7F-5C92-FEB5D5B663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39536"/>
          <a:stretch/>
        </p:blipFill>
        <p:spPr>
          <a:xfrm>
            <a:off x="20" y="1"/>
            <a:ext cx="12191980" cy="4902200"/>
          </a:xfrm>
          <a:prstGeom prst="rect">
            <a:avLst/>
          </a:prstGeom>
        </p:spPr>
      </p:pic>
      <p:sp>
        <p:nvSpPr>
          <p:cNvPr id="10" name="Freeform 6">
            <a:extLst>
              <a:ext uri="{FF2B5EF4-FFF2-40B4-BE49-F238E27FC236}">
                <a16:creationId xmlns:a16="http://schemas.microsoft.com/office/drawing/2014/main" id="{00160E76-F773-402A-94FB-2A895B5DD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88952" cy="5228104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dpi="0" rotWithShape="1">
            <a:blip r:embed="rId3">
              <a:alphaModFix amt="70000"/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5">
            <a:extLst>
              <a:ext uri="{FF2B5EF4-FFF2-40B4-BE49-F238E27FC236}">
                <a16:creationId xmlns:a16="http://schemas.microsoft.com/office/drawing/2014/main" id="{D395530F-23FB-47CB-9389-BA987193A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20" y="4536245"/>
            <a:ext cx="5660999" cy="2332906"/>
          </a:xfrm>
          <a:custGeom>
            <a:avLst/>
            <a:gdLst>
              <a:gd name="connsiteX0" fmla="*/ 0 w 5660999"/>
              <a:gd name="connsiteY0" fmla="*/ 2332906 h 2332906"/>
              <a:gd name="connsiteX1" fmla="*/ 5660999 w 5660999"/>
              <a:gd name="connsiteY1" fmla="*/ 0 h 2332906"/>
              <a:gd name="connsiteX2" fmla="*/ 5660999 w 5660999"/>
              <a:gd name="connsiteY2" fmla="*/ 2332906 h 2332906"/>
              <a:gd name="connsiteX3" fmla="*/ 0 w 5660999"/>
              <a:gd name="connsiteY3" fmla="*/ 2332906 h 2332906"/>
              <a:gd name="connsiteX0" fmla="*/ 0 w 5660999"/>
              <a:gd name="connsiteY0" fmla="*/ 2332906 h 2390166"/>
              <a:gd name="connsiteX1" fmla="*/ 5597912 w 5660999"/>
              <a:gd name="connsiteY1" fmla="*/ 2265999 h 2390166"/>
              <a:gd name="connsiteX2" fmla="*/ 5660999 w 5660999"/>
              <a:gd name="connsiteY2" fmla="*/ 0 h 2390166"/>
              <a:gd name="connsiteX3" fmla="*/ 5660999 w 5660999"/>
              <a:gd name="connsiteY3" fmla="*/ 2332906 h 2390166"/>
              <a:gd name="connsiteX4" fmla="*/ 0 w 5660999"/>
              <a:gd name="connsiteY4" fmla="*/ 2332906 h 2390166"/>
              <a:gd name="connsiteX0" fmla="*/ 0 w 5660999"/>
              <a:gd name="connsiteY0" fmla="*/ 2332906 h 2332906"/>
              <a:gd name="connsiteX1" fmla="*/ 5597912 w 5660999"/>
              <a:gd name="connsiteY1" fmla="*/ 2265999 h 2332906"/>
              <a:gd name="connsiteX2" fmla="*/ 5660999 w 5660999"/>
              <a:gd name="connsiteY2" fmla="*/ 0 h 2332906"/>
              <a:gd name="connsiteX3" fmla="*/ 5660999 w 5660999"/>
              <a:gd name="connsiteY3" fmla="*/ 2332906 h 2332906"/>
              <a:gd name="connsiteX4" fmla="*/ 0 w 5660999"/>
              <a:gd name="connsiteY4" fmla="*/ 2332906 h 2332906"/>
              <a:gd name="connsiteX0" fmla="*/ 0 w 5660999"/>
              <a:gd name="connsiteY0" fmla="*/ 2332906 h 2332906"/>
              <a:gd name="connsiteX1" fmla="*/ 5597912 w 5660999"/>
              <a:gd name="connsiteY1" fmla="*/ 2265999 h 2332906"/>
              <a:gd name="connsiteX2" fmla="*/ 5660999 w 5660999"/>
              <a:gd name="connsiteY2" fmla="*/ 0 h 2332906"/>
              <a:gd name="connsiteX3" fmla="*/ 5660999 w 5660999"/>
              <a:gd name="connsiteY3" fmla="*/ 2332906 h 2332906"/>
              <a:gd name="connsiteX4" fmla="*/ 0 w 5660999"/>
              <a:gd name="connsiteY4" fmla="*/ 2332906 h 2332906"/>
              <a:gd name="connsiteX0" fmla="*/ 0 w 5660999"/>
              <a:gd name="connsiteY0" fmla="*/ 2332906 h 2332906"/>
              <a:gd name="connsiteX1" fmla="*/ 5642517 w 5660999"/>
              <a:gd name="connsiteY1" fmla="*/ 2299453 h 2332906"/>
              <a:gd name="connsiteX2" fmla="*/ 5660999 w 5660999"/>
              <a:gd name="connsiteY2" fmla="*/ 0 h 2332906"/>
              <a:gd name="connsiteX3" fmla="*/ 5660999 w 5660999"/>
              <a:gd name="connsiteY3" fmla="*/ 2332906 h 2332906"/>
              <a:gd name="connsiteX4" fmla="*/ 0 w 5660999"/>
              <a:gd name="connsiteY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0999" h="2332906">
                <a:moveTo>
                  <a:pt x="0" y="2332906"/>
                </a:moveTo>
                <a:lnTo>
                  <a:pt x="5642517" y="2299453"/>
                </a:lnTo>
                <a:lnTo>
                  <a:pt x="5660999" y="0"/>
                </a:lnTo>
                <a:lnTo>
                  <a:pt x="5660999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6">
            <a:extLst>
              <a:ext uri="{FF2B5EF4-FFF2-40B4-BE49-F238E27FC236}">
                <a16:creationId xmlns:a16="http://schemas.microsoft.com/office/drawing/2014/main" id="{8FF3D810-676C-439F-BFB6-FEE83293B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714" y="4536245"/>
            <a:ext cx="7389437" cy="2332906"/>
          </a:xfrm>
          <a:custGeom>
            <a:avLst/>
            <a:gdLst>
              <a:gd name="connsiteX0" fmla="*/ 0 w 7389437"/>
              <a:gd name="connsiteY0" fmla="*/ 2332906 h 2332906"/>
              <a:gd name="connsiteX1" fmla="*/ 7389437 w 7389437"/>
              <a:gd name="connsiteY1" fmla="*/ 0 h 2332906"/>
              <a:gd name="connsiteX2" fmla="*/ 7389437 w 7389437"/>
              <a:gd name="connsiteY2" fmla="*/ 2332906 h 2332906"/>
              <a:gd name="connsiteX3" fmla="*/ 0 w 7389437"/>
              <a:gd name="connsiteY3" fmla="*/ 2332906 h 2332906"/>
              <a:gd name="connsiteX0" fmla="*/ 0 w 7389437"/>
              <a:gd name="connsiteY0" fmla="*/ 2332906 h 2332906"/>
              <a:gd name="connsiteX1" fmla="*/ 7318813 w 7389437"/>
              <a:gd name="connsiteY1" fmla="*/ 2187940 h 2332906"/>
              <a:gd name="connsiteX2" fmla="*/ 7389437 w 7389437"/>
              <a:gd name="connsiteY2" fmla="*/ 0 h 2332906"/>
              <a:gd name="connsiteX3" fmla="*/ 7389437 w 7389437"/>
              <a:gd name="connsiteY3" fmla="*/ 2332906 h 2332906"/>
              <a:gd name="connsiteX4" fmla="*/ 0 w 7389437"/>
              <a:gd name="connsiteY4" fmla="*/ 2332906 h 2332906"/>
              <a:gd name="connsiteX0" fmla="*/ 0 w 7389437"/>
              <a:gd name="connsiteY0" fmla="*/ 2332906 h 2401453"/>
              <a:gd name="connsiteX1" fmla="*/ 7318813 w 7389437"/>
              <a:gd name="connsiteY1" fmla="*/ 2187940 h 2401453"/>
              <a:gd name="connsiteX2" fmla="*/ 7389437 w 7389437"/>
              <a:gd name="connsiteY2" fmla="*/ 0 h 2401453"/>
              <a:gd name="connsiteX3" fmla="*/ 7389437 w 7389437"/>
              <a:gd name="connsiteY3" fmla="*/ 2332906 h 2401453"/>
              <a:gd name="connsiteX4" fmla="*/ 0 w 7389437"/>
              <a:gd name="connsiteY4" fmla="*/ 2332906 h 2401453"/>
              <a:gd name="connsiteX0" fmla="*/ 0 w 7389437"/>
              <a:gd name="connsiteY0" fmla="*/ 2332906 h 2332906"/>
              <a:gd name="connsiteX1" fmla="*/ 7318813 w 7389437"/>
              <a:gd name="connsiteY1" fmla="*/ 2187940 h 2332906"/>
              <a:gd name="connsiteX2" fmla="*/ 7389437 w 7389437"/>
              <a:gd name="connsiteY2" fmla="*/ 0 h 2332906"/>
              <a:gd name="connsiteX3" fmla="*/ 7389437 w 7389437"/>
              <a:gd name="connsiteY3" fmla="*/ 2332906 h 2332906"/>
              <a:gd name="connsiteX4" fmla="*/ 0 w 7389437"/>
              <a:gd name="connsiteY4" fmla="*/ 2332906 h 2332906"/>
              <a:gd name="connsiteX0" fmla="*/ 0 w 7389437"/>
              <a:gd name="connsiteY0" fmla="*/ 2332906 h 2332906"/>
              <a:gd name="connsiteX1" fmla="*/ 7352266 w 7389437"/>
              <a:gd name="connsiteY1" fmla="*/ 2288301 h 2332906"/>
              <a:gd name="connsiteX2" fmla="*/ 7389437 w 7389437"/>
              <a:gd name="connsiteY2" fmla="*/ 0 h 2332906"/>
              <a:gd name="connsiteX3" fmla="*/ 7389437 w 7389437"/>
              <a:gd name="connsiteY3" fmla="*/ 2332906 h 2332906"/>
              <a:gd name="connsiteX4" fmla="*/ 0 w 7389437"/>
              <a:gd name="connsiteY4" fmla="*/ 2332906 h 2332906"/>
              <a:gd name="connsiteX0" fmla="*/ 0 w 7389437"/>
              <a:gd name="connsiteY0" fmla="*/ 2332906 h 2332906"/>
              <a:gd name="connsiteX1" fmla="*/ 7352266 w 7389437"/>
              <a:gd name="connsiteY1" fmla="*/ 2288301 h 2332906"/>
              <a:gd name="connsiteX2" fmla="*/ 7389437 w 7389437"/>
              <a:gd name="connsiteY2" fmla="*/ 0 h 2332906"/>
              <a:gd name="connsiteX3" fmla="*/ 7389437 w 7389437"/>
              <a:gd name="connsiteY3" fmla="*/ 2332906 h 2332906"/>
              <a:gd name="connsiteX4" fmla="*/ 0 w 7389437"/>
              <a:gd name="connsiteY4" fmla="*/ 2332906 h 2332906"/>
              <a:gd name="connsiteX0" fmla="*/ 0 w 7389437"/>
              <a:gd name="connsiteY0" fmla="*/ 2332906 h 2332906"/>
              <a:gd name="connsiteX1" fmla="*/ 7374568 w 7389437"/>
              <a:gd name="connsiteY1" fmla="*/ 2299452 h 2332906"/>
              <a:gd name="connsiteX2" fmla="*/ 7389437 w 7389437"/>
              <a:gd name="connsiteY2" fmla="*/ 0 h 2332906"/>
              <a:gd name="connsiteX3" fmla="*/ 7389437 w 7389437"/>
              <a:gd name="connsiteY3" fmla="*/ 2332906 h 2332906"/>
              <a:gd name="connsiteX4" fmla="*/ 0 w 7389437"/>
              <a:gd name="connsiteY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9437" h="2332906">
                <a:moveTo>
                  <a:pt x="0" y="2332906"/>
                </a:moveTo>
                <a:lnTo>
                  <a:pt x="7374568" y="2299452"/>
                </a:lnTo>
                <a:cubicBezTo>
                  <a:pt x="7379524" y="1532968"/>
                  <a:pt x="7384481" y="766484"/>
                  <a:pt x="7389437" y="0"/>
                </a:cubicBezTo>
                <a:lnTo>
                  <a:pt x="7389437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7">
            <a:extLst>
              <a:ext uri="{FF2B5EF4-FFF2-40B4-BE49-F238E27FC236}">
                <a16:creationId xmlns:a16="http://schemas.microsoft.com/office/drawing/2014/main" id="{3D9BF1AD-65FD-40CD-82D1-1098A7CA2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20997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8DB05-D732-DA5E-4515-962861D69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902200"/>
            <a:ext cx="10572000" cy="69486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Let’s take a break</a:t>
            </a:r>
          </a:p>
        </p:txBody>
      </p:sp>
    </p:spTree>
    <p:extLst>
      <p:ext uri="{BB962C8B-B14F-4D97-AF65-F5344CB8AC3E}">
        <p14:creationId xmlns:p14="http://schemas.microsoft.com/office/powerpoint/2010/main" val="171353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D0760-CAB9-9523-C9A2-215CDC16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Carrying out a Scientific Investigation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9342F33E-2C04-428B-3110-6FCC47E45631}"/>
              </a:ext>
            </a:extLst>
          </p:cNvPr>
          <p:cNvGraphicFramePr/>
          <p:nvPr/>
        </p:nvGraphicFramePr>
        <p:xfrm>
          <a:off x="819150" y="2548647"/>
          <a:ext cx="10553700" cy="331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1353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6">
            <a:extLst>
              <a:ext uri="{FF2B5EF4-FFF2-40B4-BE49-F238E27FC236}">
                <a16:creationId xmlns:a16="http://schemas.microsoft.com/office/drawing/2014/main" id="{DAD47858-7A44-47E5-AC94-E528B41D1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068AB-0932-449E-550B-61FB3E162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3211392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Health and Safety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463C51E-4C59-4602-8432-5BB95E37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ounded Rectangle 14">
            <a:extLst>
              <a:ext uri="{FF2B5EF4-FFF2-40B4-BE49-F238E27FC236}">
                <a16:creationId xmlns:a16="http://schemas.microsoft.com/office/drawing/2014/main" id="{53BD741A-3F41-45C2-A7D1-440BB2354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LEAPSS Home page">
            <a:extLst>
              <a:ext uri="{FF2B5EF4-FFF2-40B4-BE49-F238E27FC236}">
                <a16:creationId xmlns:a16="http://schemas.microsoft.com/office/drawing/2014/main" id="{FA08D60D-342F-B3DB-24E5-8C624CC3D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4469" y="1251276"/>
            <a:ext cx="4325739" cy="432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234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6EA52-255D-7244-63F7-BA63040A4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Observing Science at St. Aidan’s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D0500F5-6D4E-DBE1-7D0E-881B9E04F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876917"/>
              </p:ext>
            </p:extLst>
          </p:nvPr>
        </p:nvGraphicFramePr>
        <p:xfrm>
          <a:off x="576178" y="2307835"/>
          <a:ext cx="11286959" cy="42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212">
                  <a:extLst>
                    <a:ext uri="{9D8B030D-6E8A-4147-A177-3AD203B41FA5}">
                      <a16:colId xmlns:a16="http://schemas.microsoft.com/office/drawing/2014/main" val="4041644756"/>
                    </a:ext>
                  </a:extLst>
                </a:gridCol>
                <a:gridCol w="949498">
                  <a:extLst>
                    <a:ext uri="{9D8B030D-6E8A-4147-A177-3AD203B41FA5}">
                      <a16:colId xmlns:a16="http://schemas.microsoft.com/office/drawing/2014/main" val="4159072126"/>
                    </a:ext>
                  </a:extLst>
                </a:gridCol>
                <a:gridCol w="3590306">
                  <a:extLst>
                    <a:ext uri="{9D8B030D-6E8A-4147-A177-3AD203B41FA5}">
                      <a16:colId xmlns:a16="http://schemas.microsoft.com/office/drawing/2014/main" val="2481048922"/>
                    </a:ext>
                  </a:extLst>
                </a:gridCol>
                <a:gridCol w="980846">
                  <a:extLst>
                    <a:ext uri="{9D8B030D-6E8A-4147-A177-3AD203B41FA5}">
                      <a16:colId xmlns:a16="http://schemas.microsoft.com/office/drawing/2014/main" val="4014854593"/>
                    </a:ext>
                  </a:extLst>
                </a:gridCol>
                <a:gridCol w="4666097">
                  <a:extLst>
                    <a:ext uri="{9D8B030D-6E8A-4147-A177-3AD203B41FA5}">
                      <a16:colId xmlns:a16="http://schemas.microsoft.com/office/drawing/2014/main" val="411606654"/>
                    </a:ext>
                  </a:extLst>
                </a:gridCol>
              </a:tblGrid>
              <a:tr h="716250">
                <a:tc>
                  <a:txBody>
                    <a:bodyPr/>
                    <a:lstStyle/>
                    <a:p>
                      <a:r>
                        <a:rPr lang="en-GB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Students</a:t>
                      </a:r>
                    </a:p>
                    <a:p>
                      <a:pPr lvl="0">
                        <a:buNone/>
                      </a:pPr>
                      <a:r>
                        <a:rPr lang="en-GB" dirty="0"/>
                        <a:t>(Groups of 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Students</a:t>
                      </a:r>
                    </a:p>
                    <a:p>
                      <a:pPr lvl="0">
                        <a:buNone/>
                      </a:pPr>
                      <a:r>
                        <a:rPr lang="en-GB" sz="1800" b="1" i="0" u="none" strike="noStrike" noProof="0" dirty="0">
                          <a:solidFill>
                            <a:srgbClr val="FFFFFF"/>
                          </a:solidFill>
                          <a:latin typeface="Century Gothic"/>
                        </a:rPr>
                        <a:t>(Groups of 5)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23611"/>
                  </a:ext>
                </a:extLst>
              </a:tr>
              <a:tr h="71625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Year 2</a:t>
                      </a:r>
                      <a:endParaRPr lang="en-US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1:30 – 1:45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dirty="0"/>
                        <a:t>Group A 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dirty="0"/>
                        <a:t>1:45 – 2:00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dirty="0"/>
                        <a:t>Group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660330"/>
                  </a:ext>
                </a:extLst>
              </a:tr>
              <a:tr h="71625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Year 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Group B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Group 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977019"/>
                  </a:ext>
                </a:extLst>
              </a:tr>
              <a:tr h="71625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Year 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Group C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Group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119221"/>
                  </a:ext>
                </a:extLst>
              </a:tr>
              <a:tr h="71625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Year 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Group D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Group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212487"/>
                  </a:ext>
                </a:extLst>
              </a:tr>
              <a:tr h="71625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Year 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Group 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Group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107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911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EC395-03A9-4DAB-9AE3-5E7DE6344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Observing Science at St. Aidan’s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6A52B-D48B-4D9F-84C3-25509D3C4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Was prior learning recapped?</a:t>
            </a:r>
          </a:p>
          <a:p>
            <a:r>
              <a:rPr lang="en-US" sz="2800" dirty="0"/>
              <a:t>What did you observe? </a:t>
            </a:r>
          </a:p>
          <a:p>
            <a:r>
              <a:rPr lang="en-US" sz="2800" dirty="0"/>
              <a:t>Was scientific vocabulary made explicit? </a:t>
            </a:r>
          </a:p>
          <a:p>
            <a:r>
              <a:rPr lang="en-US" sz="2800" dirty="0"/>
              <a:t>What scientific skills were the children going to be practicing? </a:t>
            </a:r>
          </a:p>
        </p:txBody>
      </p:sp>
    </p:spTree>
    <p:extLst>
      <p:ext uri="{BB962C8B-B14F-4D97-AF65-F5344CB8AC3E}">
        <p14:creationId xmlns:p14="http://schemas.microsoft.com/office/powerpoint/2010/main" val="1155365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3F386-9201-5165-FF24-2F01F0DEC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897D6-FE62-0A0F-95FA-08AD211E5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Have you taught any more science lessons? </a:t>
            </a:r>
          </a:p>
          <a:p>
            <a:r>
              <a:rPr lang="en-GB" sz="2800" dirty="0"/>
              <a:t>What have you observed? </a:t>
            </a:r>
          </a:p>
          <a:p>
            <a:r>
              <a:rPr lang="en-GB" sz="2800" dirty="0"/>
              <a:t>Have you used any of the CPD or resource websites?</a:t>
            </a:r>
          </a:p>
        </p:txBody>
      </p:sp>
    </p:spTree>
    <p:extLst>
      <p:ext uri="{BB962C8B-B14F-4D97-AF65-F5344CB8AC3E}">
        <p14:creationId xmlns:p14="http://schemas.microsoft.com/office/powerpoint/2010/main" val="2762093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D45553-91A4-480A-9577-0E0FC0D91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D240F8A8-FEA1-42C2-B259-27A935127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1F794-EFBC-473A-BD39-163C3D53F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1741714"/>
            <a:ext cx="3518452" cy="4117749"/>
          </a:xfrm>
        </p:spPr>
        <p:txBody>
          <a:bodyPr anchor="t">
            <a:normAutofit/>
          </a:bodyPr>
          <a:lstStyle/>
          <a:p>
            <a:r>
              <a:rPr lang="en-US" dirty="0"/>
              <a:t>Overview of the Day: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2D3D40-1B9D-4477-5B36-17C574FBCF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616054"/>
              </p:ext>
            </p:extLst>
          </p:nvPr>
        </p:nvGraphicFramePr>
        <p:xfrm>
          <a:off x="5461338" y="896092"/>
          <a:ext cx="5906328" cy="4686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1908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6">
            <a:extLst>
              <a:ext uri="{FF2B5EF4-FFF2-40B4-BE49-F238E27FC236}">
                <a16:creationId xmlns:a16="http://schemas.microsoft.com/office/drawing/2014/main" id="{DAD47858-7A44-47E5-AC94-E528B41D1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21821-AC68-C219-2E2C-F1B8FC061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3211392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EYFS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463C51E-4C59-4602-8432-5BB95E37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ounded Rectangle 14">
            <a:extLst>
              <a:ext uri="{FF2B5EF4-FFF2-40B4-BE49-F238E27FC236}">
                <a16:creationId xmlns:a16="http://schemas.microsoft.com/office/drawing/2014/main" id="{53BD741A-3F41-45C2-A7D1-440BB2354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est Hampstead Primary School - EARLY YEARS CURRICULUM">
            <a:extLst>
              <a:ext uri="{FF2B5EF4-FFF2-40B4-BE49-F238E27FC236}">
                <a16:creationId xmlns:a16="http://schemas.microsoft.com/office/drawing/2014/main" id="{6688F853-9D00-2863-399A-608C867E0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6908" y="188302"/>
            <a:ext cx="8427560" cy="648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334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1821-AC68-C219-2E2C-F1B8FC061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32" y="1324897"/>
            <a:ext cx="3612320" cy="37811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Science in the EYFS framework</a:t>
            </a:r>
          </a:p>
        </p:txBody>
      </p:sp>
      <p:pic>
        <p:nvPicPr>
          <p:cNvPr id="1026" name="Picture 2" descr="West Hampstead Primary School - EARLY YEARS CURRICULUM">
            <a:extLst>
              <a:ext uri="{FF2B5EF4-FFF2-40B4-BE49-F238E27FC236}">
                <a16:creationId xmlns:a16="http://schemas.microsoft.com/office/drawing/2014/main" id="{6688F853-9D00-2863-399A-608C867E0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6908" y="188302"/>
            <a:ext cx="8427560" cy="648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B429935-2347-568F-29EB-9B59FE8EB985}"/>
              </a:ext>
            </a:extLst>
          </p:cNvPr>
          <p:cNvSpPr/>
          <p:nvPr/>
        </p:nvSpPr>
        <p:spPr>
          <a:xfrm>
            <a:off x="8482263" y="3801980"/>
            <a:ext cx="1443790" cy="3489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0D40012-D01E-E0A2-898B-B75BAED08297}"/>
              </a:ext>
            </a:extLst>
          </p:cNvPr>
          <p:cNvSpPr/>
          <p:nvPr/>
        </p:nvSpPr>
        <p:spPr>
          <a:xfrm>
            <a:off x="10270958" y="3167313"/>
            <a:ext cx="1483894" cy="5233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66B2B00-3591-A57D-45B8-C3BAE036142C}"/>
              </a:ext>
            </a:extLst>
          </p:cNvPr>
          <p:cNvSpPr/>
          <p:nvPr/>
        </p:nvSpPr>
        <p:spPr>
          <a:xfrm>
            <a:off x="8963526" y="5105998"/>
            <a:ext cx="2911642" cy="12827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5A6BC55-E47B-B621-96ED-22E15ABF8B9A}"/>
              </a:ext>
            </a:extLst>
          </p:cNvPr>
          <p:cNvSpPr/>
          <p:nvPr/>
        </p:nvSpPr>
        <p:spPr>
          <a:xfrm>
            <a:off x="3905933" y="5534526"/>
            <a:ext cx="2911642" cy="2887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1683E1-1EF3-22F8-B316-5302CDA610F1}"/>
              </a:ext>
            </a:extLst>
          </p:cNvPr>
          <p:cNvSpPr/>
          <p:nvPr/>
        </p:nvSpPr>
        <p:spPr>
          <a:xfrm>
            <a:off x="6144126" y="3156090"/>
            <a:ext cx="1443790" cy="7902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002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4A85-8100-3BFC-B861-0148BDAD1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Science in EYFS</a:t>
            </a:r>
          </a:p>
        </p:txBody>
      </p:sp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C63B05F-924F-AC6E-C520-2B8A94562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115" y="3812641"/>
            <a:ext cx="10132381" cy="2376371"/>
          </a:xfrm>
          <a:prstGeom prst="rect">
            <a:avLst/>
          </a:prstGeom>
        </p:spPr>
      </p:pic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7CBC9CB-32C4-52BB-522E-53E4C2904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116" y="1618785"/>
            <a:ext cx="10132381" cy="201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60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FAE2239-4AFA-DD0A-007A-3C2FC24CBE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949"/>
          <a:stretch/>
        </p:blipFill>
        <p:spPr>
          <a:xfrm>
            <a:off x="1029809" y="445168"/>
            <a:ext cx="10132381" cy="951758"/>
          </a:xfrm>
          <a:prstGeom prst="rect">
            <a:avLst/>
          </a:prstGeom>
        </p:spPr>
      </p:pic>
      <p:pic>
        <p:nvPicPr>
          <p:cNvPr id="3074" name="Picture 2" descr="Learn English Online - Free Beginners Course - Unit 5 - Lesson 23 - The  Seasons">
            <a:extLst>
              <a:ext uri="{FF2B5EF4-FFF2-40B4-BE49-F238E27FC236}">
                <a16:creationId xmlns:a16="http://schemas.microsoft.com/office/drawing/2014/main" id="{5A971E22-F38F-7129-BD94-D472CF195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256" y="2255795"/>
            <a:ext cx="6059487" cy="429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016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2ECED-FB7F-30DC-AD42-B4414EC94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Science in EYFS</a:t>
            </a:r>
          </a:p>
        </p:txBody>
      </p:sp>
      <p:pic>
        <p:nvPicPr>
          <p:cNvPr id="4" name="Picture 3" descr="A white text with black text&#10;&#10;Description automatically generated">
            <a:extLst>
              <a:ext uri="{FF2B5EF4-FFF2-40B4-BE49-F238E27FC236}">
                <a16:creationId xmlns:a16="http://schemas.microsoft.com/office/drawing/2014/main" id="{FE9BDC87-5546-E2D4-3CBC-2C8ACEE02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52" y="2550404"/>
            <a:ext cx="10317545" cy="33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19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400B3-91BE-B11F-00B2-A084BC877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495" y="651725"/>
            <a:ext cx="10571998" cy="970450"/>
          </a:xfrm>
        </p:spPr>
        <p:txBody>
          <a:bodyPr/>
          <a:lstStyle/>
          <a:p>
            <a:r>
              <a:rPr lang="en-GB" dirty="0"/>
              <a:t>Characteristics of effective teaching and learning</a:t>
            </a:r>
          </a:p>
        </p:txBody>
      </p:sp>
      <p:pic>
        <p:nvPicPr>
          <p:cNvPr id="5" name="Picture 4" descr="A close-up of a white page&#10;&#10;Description automatically generated">
            <a:extLst>
              <a:ext uri="{FF2B5EF4-FFF2-40B4-BE49-F238E27FC236}">
                <a16:creationId xmlns:a16="http://schemas.microsoft.com/office/drawing/2014/main" id="{A716AB21-4D15-4C91-6420-1E2EE8738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48" y="2178733"/>
            <a:ext cx="10501440" cy="402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65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213</Words>
  <Application>Microsoft Office PowerPoint</Application>
  <PresentationFormat>Widescreen</PresentationFormat>
  <Paragraphs>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Century Gothic</vt:lpstr>
      <vt:lpstr>Wingdings 2</vt:lpstr>
      <vt:lpstr>Quotable</vt:lpstr>
      <vt:lpstr>Science CTTP Training </vt:lpstr>
      <vt:lpstr>Updates</vt:lpstr>
      <vt:lpstr>Overview of the Day:</vt:lpstr>
      <vt:lpstr>EYFS</vt:lpstr>
      <vt:lpstr>Science in the EYFS framework</vt:lpstr>
      <vt:lpstr>Science in EYFS</vt:lpstr>
      <vt:lpstr>PowerPoint Presentation</vt:lpstr>
      <vt:lpstr>Science in EYFS</vt:lpstr>
      <vt:lpstr>Characteristics of effective teaching and learning</vt:lpstr>
      <vt:lpstr>PowerPoint Presentation</vt:lpstr>
      <vt:lpstr>PowerPoint Presentation</vt:lpstr>
      <vt:lpstr>PowerPoint Presentation</vt:lpstr>
      <vt:lpstr>PowerPoint Presentation</vt:lpstr>
      <vt:lpstr>Let’s take a break</vt:lpstr>
      <vt:lpstr>Carrying out a Scientific Investigation</vt:lpstr>
      <vt:lpstr>Health and Safety</vt:lpstr>
      <vt:lpstr>Observing Science at St. Aidan’s</vt:lpstr>
      <vt:lpstr>Observing Science at St. Aidan’s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CTTP Training </dc:title>
  <dc:creator>Ailidh McAllister (St Aidan's)</dc:creator>
  <cp:lastModifiedBy>Ailidh McAllister (St Aidan's)</cp:lastModifiedBy>
  <cp:revision>37</cp:revision>
  <dcterms:created xsi:type="dcterms:W3CDTF">2023-10-16T07:33:19Z</dcterms:created>
  <dcterms:modified xsi:type="dcterms:W3CDTF">2023-11-17T14:28:18Z</dcterms:modified>
</cp:coreProperties>
</file>