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0" r:id="rId2"/>
    <p:sldId id="509" r:id="rId3"/>
    <p:sldId id="506" r:id="rId4"/>
    <p:sldId id="510" r:id="rId5"/>
    <p:sldId id="507" r:id="rId6"/>
    <p:sldId id="511" r:id="rId7"/>
    <p:sldId id="522" r:id="rId8"/>
    <p:sldId id="513" r:id="rId9"/>
    <p:sldId id="523" r:id="rId10"/>
    <p:sldId id="514" r:id="rId11"/>
    <p:sldId id="524" r:id="rId12"/>
    <p:sldId id="515" r:id="rId13"/>
    <p:sldId id="516" r:id="rId14"/>
    <p:sldId id="677" r:id="rId15"/>
    <p:sldId id="517" r:id="rId16"/>
    <p:sldId id="518" r:id="rId17"/>
    <p:sldId id="676" r:id="rId18"/>
    <p:sldId id="674" r:id="rId19"/>
    <p:sldId id="659" r:id="rId20"/>
    <p:sldId id="661" r:id="rId21"/>
    <p:sldId id="673" r:id="rId22"/>
    <p:sldId id="657" r:id="rId23"/>
    <p:sldId id="660" r:id="rId24"/>
    <p:sldId id="520" r:id="rId25"/>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65E"/>
    <a:srgbClr val="FF6600"/>
    <a:srgbClr val="01ACFF"/>
    <a:srgbClr val="8BD8FF"/>
    <a:srgbClr val="B4B5E2"/>
    <a:srgbClr val="CDECFF"/>
    <a:srgbClr val="92D8F8"/>
    <a:srgbClr val="FF3300"/>
    <a:srgbClr val="EAD118"/>
    <a:srgbClr val="F8F0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8718D3-5F44-4638-A3A5-3326DA742301}" v="16" dt="2024-01-21T11:57:03.6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in Knox" userId="dfec72b5-a142-4602-b4cb-5001668b7602" providerId="ADAL" clId="{C4607A72-A47F-4974-8106-AFFC4A8FDC4F}"/>
    <pc:docChg chg="undo custSel addSld delSld modSld">
      <pc:chgData name="Iain Knox" userId="dfec72b5-a142-4602-b4cb-5001668b7602" providerId="ADAL" clId="{C4607A72-A47F-4974-8106-AFFC4A8FDC4F}" dt="2023-12-21T16:02:08.241" v="272" actId="20577"/>
      <pc:docMkLst>
        <pc:docMk/>
      </pc:docMkLst>
      <pc:sldChg chg="addSp delSp modSp">
        <pc:chgData name="Iain Knox" userId="dfec72b5-a142-4602-b4cb-5001668b7602" providerId="ADAL" clId="{C4607A72-A47F-4974-8106-AFFC4A8FDC4F}" dt="2023-12-21T15:49:10.298" v="44" actId="1076"/>
        <pc:sldMkLst>
          <pc:docMk/>
          <pc:sldMk cId="3209944906" sldId="260"/>
        </pc:sldMkLst>
        <pc:grpChg chg="del">
          <ac:chgData name="Iain Knox" userId="dfec72b5-a142-4602-b4cb-5001668b7602" providerId="ADAL" clId="{C4607A72-A47F-4974-8106-AFFC4A8FDC4F}" dt="2023-12-21T15:47:32.422" v="2" actId="478"/>
          <ac:grpSpMkLst>
            <pc:docMk/>
            <pc:sldMk cId="3209944906" sldId="260"/>
            <ac:grpSpMk id="23" creationId="{00000000-0000-0000-0000-000000000000}"/>
          </ac:grpSpMkLst>
        </pc:grpChg>
        <pc:picChg chg="add mod">
          <ac:chgData name="Iain Knox" userId="dfec72b5-a142-4602-b4cb-5001668b7602" providerId="ADAL" clId="{C4607A72-A47F-4974-8106-AFFC4A8FDC4F}" dt="2023-12-21T15:49:10.298" v="44" actId="1076"/>
          <ac:picMkLst>
            <pc:docMk/>
            <pc:sldMk cId="3209944906" sldId="260"/>
            <ac:picMk id="1026" creationId="{35355BC9-271B-4192-8407-7A60A45E063D}"/>
          </ac:picMkLst>
        </pc:picChg>
        <pc:picChg chg="del">
          <ac:chgData name="Iain Knox" userId="dfec72b5-a142-4602-b4cb-5001668b7602" providerId="ADAL" clId="{C4607A72-A47F-4974-8106-AFFC4A8FDC4F}" dt="2023-12-21T15:47:29.297" v="1" actId="478"/>
          <ac:picMkLst>
            <pc:docMk/>
            <pc:sldMk cId="3209944906" sldId="260"/>
            <ac:picMk id="1030" creationId="{00000000-0000-0000-0000-000000000000}"/>
          </ac:picMkLst>
        </pc:picChg>
      </pc:sldChg>
      <pc:sldChg chg="del">
        <pc:chgData name="Iain Knox" userId="dfec72b5-a142-4602-b4cb-5001668b7602" providerId="ADAL" clId="{C4607A72-A47F-4974-8106-AFFC4A8FDC4F}" dt="2023-12-21T15:47:52.114" v="6" actId="2696"/>
        <pc:sldMkLst>
          <pc:docMk/>
          <pc:sldMk cId="3787862168" sldId="263"/>
        </pc:sldMkLst>
      </pc:sldChg>
      <pc:sldChg chg="del">
        <pc:chgData name="Iain Knox" userId="dfec72b5-a142-4602-b4cb-5001668b7602" providerId="ADAL" clId="{C4607A72-A47F-4974-8106-AFFC4A8FDC4F}" dt="2023-12-21T15:47:52.512" v="7" actId="2696"/>
        <pc:sldMkLst>
          <pc:docMk/>
          <pc:sldMk cId="4050856001" sldId="264"/>
        </pc:sldMkLst>
      </pc:sldChg>
      <pc:sldChg chg="del">
        <pc:chgData name="Iain Knox" userId="dfec72b5-a142-4602-b4cb-5001668b7602" providerId="ADAL" clId="{C4607A72-A47F-4974-8106-AFFC4A8FDC4F}" dt="2023-12-21T15:47:55.517" v="18" actId="2696"/>
        <pc:sldMkLst>
          <pc:docMk/>
          <pc:sldMk cId="3963334704" sldId="270"/>
        </pc:sldMkLst>
      </pc:sldChg>
      <pc:sldChg chg="del">
        <pc:chgData name="Iain Knox" userId="dfec72b5-a142-4602-b4cb-5001668b7602" providerId="ADAL" clId="{C4607A72-A47F-4974-8106-AFFC4A8FDC4F}" dt="2023-12-21T15:47:57.290" v="24" actId="2696"/>
        <pc:sldMkLst>
          <pc:docMk/>
          <pc:sldMk cId="3509594042" sldId="271"/>
        </pc:sldMkLst>
      </pc:sldChg>
      <pc:sldChg chg="del">
        <pc:chgData name="Iain Knox" userId="dfec72b5-a142-4602-b4cb-5001668b7602" providerId="ADAL" clId="{C4607A72-A47F-4974-8106-AFFC4A8FDC4F}" dt="2023-12-21T15:47:53.802" v="11" actId="2696"/>
        <pc:sldMkLst>
          <pc:docMk/>
          <pc:sldMk cId="2606132258" sldId="272"/>
        </pc:sldMkLst>
      </pc:sldChg>
      <pc:sldChg chg="del">
        <pc:chgData name="Iain Knox" userId="dfec72b5-a142-4602-b4cb-5001668b7602" providerId="ADAL" clId="{C4607A72-A47F-4974-8106-AFFC4A8FDC4F}" dt="2023-12-21T15:47:53.436" v="10" actId="2696"/>
        <pc:sldMkLst>
          <pc:docMk/>
          <pc:sldMk cId="1540436410" sldId="275"/>
        </pc:sldMkLst>
      </pc:sldChg>
      <pc:sldChg chg="del">
        <pc:chgData name="Iain Knox" userId="dfec72b5-a142-4602-b4cb-5001668b7602" providerId="ADAL" clId="{C4607A72-A47F-4974-8106-AFFC4A8FDC4F}" dt="2023-12-21T15:47:53.165" v="9" actId="2696"/>
        <pc:sldMkLst>
          <pc:docMk/>
          <pc:sldMk cId="2223451651" sldId="276"/>
        </pc:sldMkLst>
      </pc:sldChg>
      <pc:sldChg chg="del">
        <pc:chgData name="Iain Knox" userId="dfec72b5-a142-4602-b4cb-5001668b7602" providerId="ADAL" clId="{C4607A72-A47F-4974-8106-AFFC4A8FDC4F}" dt="2023-12-21T15:47:55.881" v="19" actId="2696"/>
        <pc:sldMkLst>
          <pc:docMk/>
          <pc:sldMk cId="2199537507" sldId="278"/>
        </pc:sldMkLst>
      </pc:sldChg>
      <pc:sldChg chg="del">
        <pc:chgData name="Iain Knox" userId="dfec72b5-a142-4602-b4cb-5001668b7602" providerId="ADAL" clId="{C4607A72-A47F-4974-8106-AFFC4A8FDC4F}" dt="2023-12-21T15:47:56.948" v="23" actId="2696"/>
        <pc:sldMkLst>
          <pc:docMk/>
          <pc:sldMk cId="876186636" sldId="280"/>
        </pc:sldMkLst>
      </pc:sldChg>
      <pc:sldChg chg="del">
        <pc:chgData name="Iain Knox" userId="dfec72b5-a142-4602-b4cb-5001668b7602" providerId="ADAL" clId="{C4607A72-A47F-4974-8106-AFFC4A8FDC4F}" dt="2023-12-21T15:47:57.495" v="25" actId="2696"/>
        <pc:sldMkLst>
          <pc:docMk/>
          <pc:sldMk cId="398575939" sldId="282"/>
        </pc:sldMkLst>
      </pc:sldChg>
      <pc:sldChg chg="del">
        <pc:chgData name="Iain Knox" userId="dfec72b5-a142-4602-b4cb-5001668b7602" providerId="ADAL" clId="{C4607A72-A47F-4974-8106-AFFC4A8FDC4F}" dt="2023-12-21T15:47:57.760" v="26" actId="2696"/>
        <pc:sldMkLst>
          <pc:docMk/>
          <pc:sldMk cId="1853509554" sldId="283"/>
        </pc:sldMkLst>
      </pc:sldChg>
      <pc:sldChg chg="del">
        <pc:chgData name="Iain Knox" userId="dfec72b5-a142-4602-b4cb-5001668b7602" providerId="ADAL" clId="{C4607A72-A47F-4974-8106-AFFC4A8FDC4F}" dt="2023-12-21T15:47:56.283" v="21" actId="2696"/>
        <pc:sldMkLst>
          <pc:docMk/>
          <pc:sldMk cId="1991618961" sldId="284"/>
        </pc:sldMkLst>
      </pc:sldChg>
      <pc:sldChg chg="del">
        <pc:chgData name="Iain Knox" userId="dfec72b5-a142-4602-b4cb-5001668b7602" providerId="ADAL" clId="{C4607A72-A47F-4974-8106-AFFC4A8FDC4F}" dt="2023-12-21T15:47:56.625" v="22" actId="2696"/>
        <pc:sldMkLst>
          <pc:docMk/>
          <pc:sldMk cId="805040645" sldId="293"/>
        </pc:sldMkLst>
      </pc:sldChg>
      <pc:sldChg chg="del">
        <pc:chgData name="Iain Knox" userId="dfec72b5-a142-4602-b4cb-5001668b7602" providerId="ADAL" clId="{C4607A72-A47F-4974-8106-AFFC4A8FDC4F}" dt="2023-12-21T15:48:01.915" v="30" actId="2696"/>
        <pc:sldMkLst>
          <pc:docMk/>
          <pc:sldMk cId="3898641260" sldId="294"/>
        </pc:sldMkLst>
      </pc:sldChg>
      <pc:sldChg chg="del">
        <pc:chgData name="Iain Knox" userId="dfec72b5-a142-4602-b4cb-5001668b7602" providerId="ADAL" clId="{C4607A72-A47F-4974-8106-AFFC4A8FDC4F}" dt="2023-12-21T15:47:58.053" v="27" actId="2696"/>
        <pc:sldMkLst>
          <pc:docMk/>
          <pc:sldMk cId="2320731238" sldId="298"/>
        </pc:sldMkLst>
      </pc:sldChg>
      <pc:sldChg chg="delSp del">
        <pc:chgData name="Iain Knox" userId="dfec72b5-a142-4602-b4cb-5001668b7602" providerId="ADAL" clId="{C4607A72-A47F-4974-8106-AFFC4A8FDC4F}" dt="2023-12-21T15:49:20.671" v="45" actId="2696"/>
        <pc:sldMkLst>
          <pc:docMk/>
          <pc:sldMk cId="2439630108" sldId="314"/>
        </pc:sldMkLst>
        <pc:grpChg chg="del">
          <ac:chgData name="Iain Knox" userId="dfec72b5-a142-4602-b4cb-5001668b7602" providerId="ADAL" clId="{C4607A72-A47F-4974-8106-AFFC4A8FDC4F}" dt="2023-12-21T15:48:28.315" v="37" actId="478"/>
          <ac:grpSpMkLst>
            <pc:docMk/>
            <pc:sldMk cId="2439630108" sldId="314"/>
            <ac:grpSpMk id="47" creationId="{00000000-0000-0000-0000-000000000000}"/>
          </ac:grpSpMkLst>
        </pc:grpChg>
      </pc:sldChg>
      <pc:sldChg chg="del">
        <pc:chgData name="Iain Knox" userId="dfec72b5-a142-4602-b4cb-5001668b7602" providerId="ADAL" clId="{C4607A72-A47F-4974-8106-AFFC4A8FDC4F}" dt="2023-12-21T15:47:58.462" v="28" actId="2696"/>
        <pc:sldMkLst>
          <pc:docMk/>
          <pc:sldMk cId="2695721638" sldId="317"/>
        </pc:sldMkLst>
      </pc:sldChg>
      <pc:sldChg chg="del">
        <pc:chgData name="Iain Knox" userId="dfec72b5-a142-4602-b4cb-5001668b7602" providerId="ADAL" clId="{C4607A72-A47F-4974-8106-AFFC4A8FDC4F}" dt="2023-12-21T15:47:54.084" v="12" actId="2696"/>
        <pc:sldMkLst>
          <pc:docMk/>
          <pc:sldMk cId="3103676226" sldId="319"/>
        </pc:sldMkLst>
      </pc:sldChg>
      <pc:sldChg chg="del">
        <pc:chgData name="Iain Knox" userId="dfec72b5-a142-4602-b4cb-5001668b7602" providerId="ADAL" clId="{C4607A72-A47F-4974-8106-AFFC4A8FDC4F}" dt="2023-12-21T15:47:51.219" v="4" actId="2696"/>
        <pc:sldMkLst>
          <pc:docMk/>
          <pc:sldMk cId="3829796573" sldId="325"/>
        </pc:sldMkLst>
      </pc:sldChg>
      <pc:sldChg chg="del">
        <pc:chgData name="Iain Knox" userId="dfec72b5-a142-4602-b4cb-5001668b7602" providerId="ADAL" clId="{C4607A72-A47F-4974-8106-AFFC4A8FDC4F}" dt="2023-12-21T15:47:54.352" v="13" actId="2696"/>
        <pc:sldMkLst>
          <pc:docMk/>
          <pc:sldMk cId="1808265465" sldId="328"/>
        </pc:sldMkLst>
      </pc:sldChg>
      <pc:sldChg chg="del">
        <pc:chgData name="Iain Knox" userId="dfec72b5-a142-4602-b4cb-5001668b7602" providerId="ADAL" clId="{C4607A72-A47F-4974-8106-AFFC4A8FDC4F}" dt="2023-12-21T15:47:55.102" v="16" actId="2696"/>
        <pc:sldMkLst>
          <pc:docMk/>
          <pc:sldMk cId="2829850404" sldId="329"/>
        </pc:sldMkLst>
      </pc:sldChg>
      <pc:sldChg chg="del">
        <pc:chgData name="Iain Knox" userId="dfec72b5-a142-4602-b4cb-5001668b7602" providerId="ADAL" clId="{C4607A72-A47F-4974-8106-AFFC4A8FDC4F}" dt="2023-12-21T15:47:58.967" v="29" actId="2696"/>
        <pc:sldMkLst>
          <pc:docMk/>
          <pc:sldMk cId="3769255984" sldId="330"/>
        </pc:sldMkLst>
      </pc:sldChg>
      <pc:sldChg chg="del">
        <pc:chgData name="Iain Knox" userId="dfec72b5-a142-4602-b4cb-5001668b7602" providerId="ADAL" clId="{C4607A72-A47F-4974-8106-AFFC4A8FDC4F}" dt="2023-12-21T15:47:26.933" v="0" actId="2696"/>
        <pc:sldMkLst>
          <pc:docMk/>
          <pc:sldMk cId="2918823604" sldId="331"/>
        </pc:sldMkLst>
      </pc:sldChg>
      <pc:sldChg chg="del">
        <pc:chgData name="Iain Knox" userId="dfec72b5-a142-4602-b4cb-5001668b7602" providerId="ADAL" clId="{C4607A72-A47F-4974-8106-AFFC4A8FDC4F}" dt="2023-12-21T15:47:56.069" v="20" actId="2696"/>
        <pc:sldMkLst>
          <pc:docMk/>
          <pc:sldMk cId="1728425003" sldId="333"/>
        </pc:sldMkLst>
      </pc:sldChg>
      <pc:sldChg chg="del">
        <pc:chgData name="Iain Knox" userId="dfec72b5-a142-4602-b4cb-5001668b7602" providerId="ADAL" clId="{C4607A72-A47F-4974-8106-AFFC4A8FDC4F}" dt="2023-12-21T15:47:50.567" v="3" actId="2696"/>
        <pc:sldMkLst>
          <pc:docMk/>
          <pc:sldMk cId="2423707255" sldId="334"/>
        </pc:sldMkLst>
      </pc:sldChg>
      <pc:sldChg chg="del">
        <pc:chgData name="Iain Knox" userId="dfec72b5-a142-4602-b4cb-5001668b7602" providerId="ADAL" clId="{C4607A72-A47F-4974-8106-AFFC4A8FDC4F}" dt="2023-12-21T15:47:51.720" v="5" actId="2696"/>
        <pc:sldMkLst>
          <pc:docMk/>
          <pc:sldMk cId="1682800888" sldId="335"/>
        </pc:sldMkLst>
      </pc:sldChg>
      <pc:sldChg chg="del">
        <pc:chgData name="Iain Knox" userId="dfec72b5-a142-4602-b4cb-5001668b7602" providerId="ADAL" clId="{C4607A72-A47F-4974-8106-AFFC4A8FDC4F}" dt="2023-12-21T15:47:52.834" v="8" actId="2696"/>
        <pc:sldMkLst>
          <pc:docMk/>
          <pc:sldMk cId="305752789" sldId="336"/>
        </pc:sldMkLst>
      </pc:sldChg>
      <pc:sldChg chg="delSp">
        <pc:chgData name="Iain Knox" userId="dfec72b5-a142-4602-b4cb-5001668b7602" providerId="ADAL" clId="{C4607A72-A47F-4974-8106-AFFC4A8FDC4F}" dt="2023-12-21T15:48:23.578" v="35" actId="478"/>
        <pc:sldMkLst>
          <pc:docMk/>
          <pc:sldMk cId="3211685159" sldId="506"/>
        </pc:sldMkLst>
        <pc:grpChg chg="del">
          <ac:chgData name="Iain Knox" userId="dfec72b5-a142-4602-b4cb-5001668b7602" providerId="ADAL" clId="{C4607A72-A47F-4974-8106-AFFC4A8FDC4F}" dt="2023-12-21T15:48:23.578" v="35" actId="478"/>
          <ac:grpSpMkLst>
            <pc:docMk/>
            <pc:sldMk cId="3211685159" sldId="506"/>
            <ac:grpSpMk id="29" creationId="{AA889036-15C3-F87F-74D3-9AC87451C44F}"/>
          </ac:grpSpMkLst>
        </pc:grpChg>
      </pc:sldChg>
      <pc:sldChg chg="delSp">
        <pc:chgData name="Iain Knox" userId="dfec72b5-a142-4602-b4cb-5001668b7602" providerId="ADAL" clId="{C4607A72-A47F-4974-8106-AFFC4A8FDC4F}" dt="2023-12-21T15:48:20.372" v="33" actId="478"/>
        <pc:sldMkLst>
          <pc:docMk/>
          <pc:sldMk cId="3137936090" sldId="507"/>
        </pc:sldMkLst>
        <pc:grpChg chg="del">
          <ac:chgData name="Iain Knox" userId="dfec72b5-a142-4602-b4cb-5001668b7602" providerId="ADAL" clId="{C4607A72-A47F-4974-8106-AFFC4A8FDC4F}" dt="2023-12-21T15:48:20.372" v="33" actId="478"/>
          <ac:grpSpMkLst>
            <pc:docMk/>
            <pc:sldMk cId="3137936090" sldId="507"/>
            <ac:grpSpMk id="25" creationId="{18D4236B-7EB6-E7BD-9598-99752556D993}"/>
          </ac:grpSpMkLst>
        </pc:grpChg>
      </pc:sldChg>
      <pc:sldChg chg="delSp add del">
        <pc:chgData name="Iain Knox" userId="dfec72b5-a142-4602-b4cb-5001668b7602" providerId="ADAL" clId="{C4607A72-A47F-4974-8106-AFFC4A8FDC4F}" dt="2023-12-21T15:48:31.808" v="40" actId="478"/>
        <pc:sldMkLst>
          <pc:docMk/>
          <pc:sldMk cId="792752119" sldId="509"/>
        </pc:sldMkLst>
        <pc:grpChg chg="del">
          <ac:chgData name="Iain Knox" userId="dfec72b5-a142-4602-b4cb-5001668b7602" providerId="ADAL" clId="{C4607A72-A47F-4974-8106-AFFC4A8FDC4F}" dt="2023-12-21T15:48:31.808" v="40" actId="478"/>
          <ac:grpSpMkLst>
            <pc:docMk/>
            <pc:sldMk cId="792752119" sldId="509"/>
            <ac:grpSpMk id="47" creationId="{76C477E7-2D52-FA8E-0B28-EAE134DEFB9F}"/>
          </ac:grpSpMkLst>
        </pc:grpChg>
      </pc:sldChg>
      <pc:sldChg chg="delSp">
        <pc:chgData name="Iain Knox" userId="dfec72b5-a142-4602-b4cb-5001668b7602" providerId="ADAL" clId="{C4607A72-A47F-4974-8106-AFFC4A8FDC4F}" dt="2023-12-21T15:48:22.489" v="34" actId="478"/>
        <pc:sldMkLst>
          <pc:docMk/>
          <pc:sldMk cId="3753571452" sldId="510"/>
        </pc:sldMkLst>
        <pc:grpChg chg="del">
          <ac:chgData name="Iain Knox" userId="dfec72b5-a142-4602-b4cb-5001668b7602" providerId="ADAL" clId="{C4607A72-A47F-4974-8106-AFFC4A8FDC4F}" dt="2023-12-21T15:48:22.489" v="34" actId="478"/>
          <ac:grpSpMkLst>
            <pc:docMk/>
            <pc:sldMk cId="3753571452" sldId="510"/>
            <ac:grpSpMk id="26" creationId="{B97C97E4-2022-A594-F513-9AC609904335}"/>
          </ac:grpSpMkLst>
        </pc:grpChg>
      </pc:sldChg>
      <pc:sldChg chg="delSp">
        <pc:chgData name="Iain Knox" userId="dfec72b5-a142-4602-b4cb-5001668b7602" providerId="ADAL" clId="{C4607A72-A47F-4974-8106-AFFC4A8FDC4F}" dt="2023-12-21T15:48:25.733" v="36" actId="478"/>
        <pc:sldMkLst>
          <pc:docMk/>
          <pc:sldMk cId="3842455982" sldId="511"/>
        </pc:sldMkLst>
        <pc:grpChg chg="del">
          <ac:chgData name="Iain Knox" userId="dfec72b5-a142-4602-b4cb-5001668b7602" providerId="ADAL" clId="{C4607A72-A47F-4974-8106-AFFC4A8FDC4F}" dt="2023-12-21T15:48:25.733" v="36" actId="478"/>
          <ac:grpSpMkLst>
            <pc:docMk/>
            <pc:sldMk cId="3842455982" sldId="511"/>
            <ac:grpSpMk id="24" creationId="{7C8C4063-47EE-D8E8-A07B-446E866CC566}"/>
          </ac:grpSpMkLst>
        </pc:grpChg>
      </pc:sldChg>
      <pc:sldChg chg="addSp delSp modSp add">
        <pc:chgData name="Iain Knox" userId="dfec72b5-a142-4602-b4cb-5001668b7602" providerId="ADAL" clId="{C4607A72-A47F-4974-8106-AFFC4A8FDC4F}" dt="2023-12-21T15:50:04.193" v="54" actId="1076"/>
        <pc:sldMkLst>
          <pc:docMk/>
          <pc:sldMk cId="184835348" sldId="512"/>
        </pc:sldMkLst>
        <pc:spChg chg="add del">
          <ac:chgData name="Iain Knox" userId="dfec72b5-a142-4602-b4cb-5001668b7602" providerId="ADAL" clId="{C4607A72-A47F-4974-8106-AFFC4A8FDC4F}" dt="2023-12-21T15:49:36.020" v="47" actId="478"/>
          <ac:spMkLst>
            <pc:docMk/>
            <pc:sldMk cId="184835348" sldId="512"/>
            <ac:spMk id="2" creationId="{602A8403-FDD9-46DD-876D-7EC0914D2505}"/>
          </ac:spMkLst>
        </pc:spChg>
        <pc:spChg chg="add del">
          <ac:chgData name="Iain Knox" userId="dfec72b5-a142-4602-b4cb-5001668b7602" providerId="ADAL" clId="{C4607A72-A47F-4974-8106-AFFC4A8FDC4F}" dt="2023-12-21T15:49:36.020" v="47" actId="478"/>
          <ac:spMkLst>
            <pc:docMk/>
            <pc:sldMk cId="184835348" sldId="512"/>
            <ac:spMk id="3" creationId="{A2236178-3EB1-46CD-BFAC-CCC435568FA8}"/>
          </ac:spMkLst>
        </pc:spChg>
        <pc:spChg chg="add">
          <ac:chgData name="Iain Knox" userId="dfec72b5-a142-4602-b4cb-5001668b7602" providerId="ADAL" clId="{C4607A72-A47F-4974-8106-AFFC4A8FDC4F}" dt="2023-12-21T15:48:15.691" v="32"/>
          <ac:spMkLst>
            <pc:docMk/>
            <pc:sldMk cId="184835348" sldId="512"/>
            <ac:spMk id="5" creationId="{149ACD63-69DF-40A5-98AF-474D7C64DCFC}"/>
          </ac:spMkLst>
        </pc:spChg>
        <pc:spChg chg="add del">
          <ac:chgData name="Iain Knox" userId="dfec72b5-a142-4602-b4cb-5001668b7602" providerId="ADAL" clId="{C4607A72-A47F-4974-8106-AFFC4A8FDC4F}" dt="2023-12-21T15:49:32.623" v="46" actId="478"/>
          <ac:spMkLst>
            <pc:docMk/>
            <pc:sldMk cId="184835348" sldId="512"/>
            <ac:spMk id="7" creationId="{DB416AB2-298E-43F3-A1B1-B60B11942288}"/>
          </ac:spMkLst>
        </pc:spChg>
        <pc:spChg chg="add del">
          <ac:chgData name="Iain Knox" userId="dfec72b5-a142-4602-b4cb-5001668b7602" providerId="ADAL" clId="{C4607A72-A47F-4974-8106-AFFC4A8FDC4F}" dt="2023-12-21T15:49:32.623" v="46" actId="478"/>
          <ac:spMkLst>
            <pc:docMk/>
            <pc:sldMk cId="184835348" sldId="512"/>
            <ac:spMk id="8" creationId="{BD170A92-A8EB-47E5-B49A-877D03D361C1}"/>
          </ac:spMkLst>
        </pc:spChg>
        <pc:spChg chg="add del">
          <ac:chgData name="Iain Knox" userId="dfec72b5-a142-4602-b4cb-5001668b7602" providerId="ADAL" clId="{C4607A72-A47F-4974-8106-AFFC4A8FDC4F}" dt="2023-12-21T15:49:32.623" v="46" actId="478"/>
          <ac:spMkLst>
            <pc:docMk/>
            <pc:sldMk cId="184835348" sldId="512"/>
            <ac:spMk id="9" creationId="{972C58A8-F56A-406F-971F-1426A0DEFB4E}"/>
          </ac:spMkLst>
        </pc:spChg>
        <pc:spChg chg="add del">
          <ac:chgData name="Iain Knox" userId="dfec72b5-a142-4602-b4cb-5001668b7602" providerId="ADAL" clId="{C4607A72-A47F-4974-8106-AFFC4A8FDC4F}" dt="2023-12-21T15:49:32.623" v="46" actId="478"/>
          <ac:spMkLst>
            <pc:docMk/>
            <pc:sldMk cId="184835348" sldId="512"/>
            <ac:spMk id="16" creationId="{9CBA4C6E-B6D7-4075-A62E-4CE53D8E0044}"/>
          </ac:spMkLst>
        </pc:spChg>
        <pc:spChg chg="add">
          <ac:chgData name="Iain Knox" userId="dfec72b5-a142-4602-b4cb-5001668b7602" providerId="ADAL" clId="{C4607A72-A47F-4974-8106-AFFC4A8FDC4F}" dt="2023-12-21T15:48:15.691" v="32"/>
          <ac:spMkLst>
            <pc:docMk/>
            <pc:sldMk cId="184835348" sldId="512"/>
            <ac:spMk id="26" creationId="{2068F2D4-EFD6-4A25-8C39-5F8D1BE72706}"/>
          </ac:spMkLst>
        </pc:spChg>
        <pc:spChg chg="add">
          <ac:chgData name="Iain Knox" userId="dfec72b5-a142-4602-b4cb-5001668b7602" providerId="ADAL" clId="{C4607A72-A47F-4974-8106-AFFC4A8FDC4F}" dt="2023-12-21T15:48:15.691" v="32"/>
          <ac:spMkLst>
            <pc:docMk/>
            <pc:sldMk cId="184835348" sldId="512"/>
            <ac:spMk id="27" creationId="{5D8B7568-55D7-4ED4-B33E-3F779E9E3FC9}"/>
          </ac:spMkLst>
        </pc:spChg>
        <pc:spChg chg="add">
          <ac:chgData name="Iain Knox" userId="dfec72b5-a142-4602-b4cb-5001668b7602" providerId="ADAL" clId="{C4607A72-A47F-4974-8106-AFFC4A8FDC4F}" dt="2023-12-21T15:48:15.691" v="32"/>
          <ac:spMkLst>
            <pc:docMk/>
            <pc:sldMk cId="184835348" sldId="512"/>
            <ac:spMk id="28" creationId="{8AFFFFAC-01F1-462E-8718-A5B04BE9DBDB}"/>
          </ac:spMkLst>
        </pc:spChg>
        <pc:spChg chg="add">
          <ac:chgData name="Iain Knox" userId="dfec72b5-a142-4602-b4cb-5001668b7602" providerId="ADAL" clId="{C4607A72-A47F-4974-8106-AFFC4A8FDC4F}" dt="2023-12-21T15:48:15.691" v="32"/>
          <ac:spMkLst>
            <pc:docMk/>
            <pc:sldMk cId="184835348" sldId="512"/>
            <ac:spMk id="29" creationId="{658C2475-F1F9-4F3C-92DD-ACE4DF31F110}"/>
          </ac:spMkLst>
        </pc:spChg>
        <pc:spChg chg="add">
          <ac:chgData name="Iain Knox" userId="dfec72b5-a142-4602-b4cb-5001668b7602" providerId="ADAL" clId="{C4607A72-A47F-4974-8106-AFFC4A8FDC4F}" dt="2023-12-21T15:48:15.691" v="32"/>
          <ac:spMkLst>
            <pc:docMk/>
            <pc:sldMk cId="184835348" sldId="512"/>
            <ac:spMk id="30" creationId="{42B5362C-EB7A-4766-8C5F-8049B9693729}"/>
          </ac:spMkLst>
        </pc:spChg>
        <pc:spChg chg="add">
          <ac:chgData name="Iain Knox" userId="dfec72b5-a142-4602-b4cb-5001668b7602" providerId="ADAL" clId="{C4607A72-A47F-4974-8106-AFFC4A8FDC4F}" dt="2023-12-21T15:48:15.691" v="32"/>
          <ac:spMkLst>
            <pc:docMk/>
            <pc:sldMk cId="184835348" sldId="512"/>
            <ac:spMk id="31" creationId="{603B4EBD-68AF-43AB-9F9F-177B3A5C87C9}"/>
          </ac:spMkLst>
        </pc:spChg>
        <pc:spChg chg="add del">
          <ac:chgData name="Iain Knox" userId="dfec72b5-a142-4602-b4cb-5001668b7602" providerId="ADAL" clId="{C4607A72-A47F-4974-8106-AFFC4A8FDC4F}" dt="2023-12-21T15:49:42.843" v="49"/>
          <ac:spMkLst>
            <pc:docMk/>
            <pc:sldMk cId="184835348" sldId="512"/>
            <ac:spMk id="42" creationId="{D9421C26-FCBF-48A1-A8A9-48DEC6235B83}"/>
          </ac:spMkLst>
        </pc:spChg>
        <pc:spChg chg="add del">
          <ac:chgData name="Iain Knox" userId="dfec72b5-a142-4602-b4cb-5001668b7602" providerId="ADAL" clId="{C4607A72-A47F-4974-8106-AFFC4A8FDC4F}" dt="2023-12-21T15:49:42.843" v="49"/>
          <ac:spMkLst>
            <pc:docMk/>
            <pc:sldMk cId="184835348" sldId="512"/>
            <ac:spMk id="52" creationId="{0CF9A6DD-EB6E-47C3-B877-4D23044257A6}"/>
          </ac:spMkLst>
        </pc:spChg>
        <pc:spChg chg="add del">
          <ac:chgData name="Iain Knox" userId="dfec72b5-a142-4602-b4cb-5001668b7602" providerId="ADAL" clId="{C4607A72-A47F-4974-8106-AFFC4A8FDC4F}" dt="2023-12-21T15:49:42.843" v="49"/>
          <ac:spMkLst>
            <pc:docMk/>
            <pc:sldMk cId="184835348" sldId="512"/>
            <ac:spMk id="53" creationId="{F8B21CFA-40A0-4C8A-ADEB-3978DBD1789B}"/>
          </ac:spMkLst>
        </pc:spChg>
        <pc:spChg chg="add del">
          <ac:chgData name="Iain Knox" userId="dfec72b5-a142-4602-b4cb-5001668b7602" providerId="ADAL" clId="{C4607A72-A47F-4974-8106-AFFC4A8FDC4F}" dt="2023-12-21T15:49:42.843" v="49"/>
          <ac:spMkLst>
            <pc:docMk/>
            <pc:sldMk cId="184835348" sldId="512"/>
            <ac:spMk id="54" creationId="{099029BE-F192-491A-8F20-42C14F5FCD5C}"/>
          </ac:spMkLst>
        </pc:spChg>
        <pc:spChg chg="add del">
          <ac:chgData name="Iain Knox" userId="dfec72b5-a142-4602-b4cb-5001668b7602" providerId="ADAL" clId="{C4607A72-A47F-4974-8106-AFFC4A8FDC4F}" dt="2023-12-21T15:49:42.843" v="49"/>
          <ac:spMkLst>
            <pc:docMk/>
            <pc:sldMk cId="184835348" sldId="512"/>
            <ac:spMk id="55" creationId="{688C7C60-6DF0-4532-ADC7-13D1365A1756}"/>
          </ac:spMkLst>
        </pc:spChg>
        <pc:spChg chg="add del">
          <ac:chgData name="Iain Knox" userId="dfec72b5-a142-4602-b4cb-5001668b7602" providerId="ADAL" clId="{C4607A72-A47F-4974-8106-AFFC4A8FDC4F}" dt="2023-12-21T15:49:42.843" v="49"/>
          <ac:spMkLst>
            <pc:docMk/>
            <pc:sldMk cId="184835348" sldId="512"/>
            <ac:spMk id="56" creationId="{FEA69C10-1E5A-4EC7-95E5-B318B6886B20}"/>
          </ac:spMkLst>
        </pc:spChg>
        <pc:spChg chg="add del">
          <ac:chgData name="Iain Knox" userId="dfec72b5-a142-4602-b4cb-5001668b7602" providerId="ADAL" clId="{C4607A72-A47F-4974-8106-AFFC4A8FDC4F}" dt="2023-12-21T15:49:42.843" v="49"/>
          <ac:spMkLst>
            <pc:docMk/>
            <pc:sldMk cId="184835348" sldId="512"/>
            <ac:spMk id="57" creationId="{FB2BBB42-3CE6-47A0-AC7E-15BA59DB96B4}"/>
          </ac:spMkLst>
        </pc:spChg>
        <pc:spChg chg="add mod">
          <ac:chgData name="Iain Knox" userId="dfec72b5-a142-4602-b4cb-5001668b7602" providerId="ADAL" clId="{C4607A72-A47F-4974-8106-AFFC4A8FDC4F}" dt="2023-12-21T15:50:04.193" v="54" actId="1076"/>
          <ac:spMkLst>
            <pc:docMk/>
            <pc:sldMk cId="184835348" sldId="512"/>
            <ac:spMk id="63" creationId="{02E232AA-76E0-4995-8D0D-4B9741AEAC65}"/>
          </ac:spMkLst>
        </pc:spChg>
        <pc:grpChg chg="add del">
          <ac:chgData name="Iain Knox" userId="dfec72b5-a142-4602-b4cb-5001668b7602" providerId="ADAL" clId="{C4607A72-A47F-4974-8106-AFFC4A8FDC4F}" dt="2023-12-21T15:49:32.623" v="46" actId="478"/>
          <ac:grpSpMkLst>
            <pc:docMk/>
            <pc:sldMk cId="184835348" sldId="512"/>
            <ac:grpSpMk id="10" creationId="{014C4021-584F-4286-A0C4-649774DFE8B1}"/>
          </ac:grpSpMkLst>
        </pc:grpChg>
        <pc:grpChg chg="add del">
          <ac:chgData name="Iain Knox" userId="dfec72b5-a142-4602-b4cb-5001668b7602" providerId="ADAL" clId="{C4607A72-A47F-4974-8106-AFFC4A8FDC4F}" dt="2023-12-21T15:49:32.623" v="46" actId="478"/>
          <ac:grpSpMkLst>
            <pc:docMk/>
            <pc:sldMk cId="184835348" sldId="512"/>
            <ac:grpSpMk id="13" creationId="{0C3427F3-552E-40B1-BE84-236D4C93B078}"/>
          </ac:grpSpMkLst>
        </pc:grpChg>
        <pc:grpChg chg="add">
          <ac:chgData name="Iain Knox" userId="dfec72b5-a142-4602-b4cb-5001668b7602" providerId="ADAL" clId="{C4607A72-A47F-4974-8106-AFFC4A8FDC4F}" dt="2023-12-21T15:48:15.691" v="32"/>
          <ac:grpSpMkLst>
            <pc:docMk/>
            <pc:sldMk cId="184835348" sldId="512"/>
            <ac:grpSpMk id="34" creationId="{AA8915E0-E7CB-48BC-9A79-9380A0759574}"/>
          </ac:grpSpMkLst>
        </pc:grpChg>
        <pc:grpChg chg="add del">
          <ac:chgData name="Iain Knox" userId="dfec72b5-a142-4602-b4cb-5001668b7602" providerId="ADAL" clId="{C4607A72-A47F-4974-8106-AFFC4A8FDC4F}" dt="2023-12-21T15:49:36.020" v="47" actId="478"/>
          <ac:grpSpMkLst>
            <pc:docMk/>
            <pc:sldMk cId="184835348" sldId="512"/>
            <ac:grpSpMk id="37" creationId="{79680874-DE04-483F-8CD4-E794292D7EF0}"/>
          </ac:grpSpMkLst>
        </pc:grpChg>
        <pc:grpChg chg="add del mod">
          <ac:chgData name="Iain Knox" userId="dfec72b5-a142-4602-b4cb-5001668b7602" providerId="ADAL" clId="{C4607A72-A47F-4974-8106-AFFC4A8FDC4F}" dt="2023-12-21T15:49:42.843" v="49"/>
          <ac:grpSpMkLst>
            <pc:docMk/>
            <pc:sldMk cId="184835348" sldId="512"/>
            <ac:grpSpMk id="60" creationId="{C7E8E330-4C4B-49FC-ACA7-F9891886E6A5}"/>
          </ac:grpSpMkLst>
        </pc:grpChg>
        <pc:picChg chg="add del">
          <ac:chgData name="Iain Knox" userId="dfec72b5-a142-4602-b4cb-5001668b7602" providerId="ADAL" clId="{C4607A72-A47F-4974-8106-AFFC4A8FDC4F}" dt="2023-12-21T15:49:32.623" v="46" actId="478"/>
          <ac:picMkLst>
            <pc:docMk/>
            <pc:sldMk cId="184835348" sldId="512"/>
            <ac:picMk id="4" creationId="{D50186D5-863A-40FB-90B6-C0CCD1A9F74A}"/>
          </ac:picMkLst>
        </pc:picChg>
        <pc:picChg chg="add del">
          <ac:chgData name="Iain Knox" userId="dfec72b5-a142-4602-b4cb-5001668b7602" providerId="ADAL" clId="{C4607A72-A47F-4974-8106-AFFC4A8FDC4F}" dt="2023-12-21T15:49:32.623" v="46" actId="478"/>
          <ac:picMkLst>
            <pc:docMk/>
            <pc:sldMk cId="184835348" sldId="512"/>
            <ac:picMk id="17" creationId="{60CDD1E9-7648-433F-A633-69100E5C3429}"/>
          </ac:picMkLst>
        </pc:picChg>
        <pc:picChg chg="add">
          <ac:chgData name="Iain Knox" userId="dfec72b5-a142-4602-b4cb-5001668b7602" providerId="ADAL" clId="{C4607A72-A47F-4974-8106-AFFC4A8FDC4F}" dt="2023-12-21T15:48:15.691" v="32"/>
          <ac:picMkLst>
            <pc:docMk/>
            <pc:sldMk cId="184835348" sldId="512"/>
            <ac:picMk id="18" creationId="{3AFD7B8E-642B-4936-BE8C-E5CD42BA3AB9}"/>
          </ac:picMkLst>
        </pc:picChg>
        <pc:picChg chg="add">
          <ac:chgData name="Iain Knox" userId="dfec72b5-a142-4602-b4cb-5001668b7602" providerId="ADAL" clId="{C4607A72-A47F-4974-8106-AFFC4A8FDC4F}" dt="2023-12-21T15:48:15.691" v="32"/>
          <ac:picMkLst>
            <pc:docMk/>
            <pc:sldMk cId="184835348" sldId="512"/>
            <ac:picMk id="19" creationId="{A788A0B2-0D68-40BC-96B1-35AC54C9F71C}"/>
          </ac:picMkLst>
        </pc:picChg>
        <pc:picChg chg="add">
          <ac:chgData name="Iain Knox" userId="dfec72b5-a142-4602-b4cb-5001668b7602" providerId="ADAL" clId="{C4607A72-A47F-4974-8106-AFFC4A8FDC4F}" dt="2023-12-21T15:48:15.691" v="32"/>
          <ac:picMkLst>
            <pc:docMk/>
            <pc:sldMk cId="184835348" sldId="512"/>
            <ac:picMk id="20" creationId="{34DCCE36-2010-4ABE-A81B-B33647903750}"/>
          </ac:picMkLst>
        </pc:picChg>
        <pc:picChg chg="add">
          <ac:chgData name="Iain Knox" userId="dfec72b5-a142-4602-b4cb-5001668b7602" providerId="ADAL" clId="{C4607A72-A47F-4974-8106-AFFC4A8FDC4F}" dt="2023-12-21T15:48:15.691" v="32"/>
          <ac:picMkLst>
            <pc:docMk/>
            <pc:sldMk cId="184835348" sldId="512"/>
            <ac:picMk id="21" creationId="{ECFBB245-046A-4B32-9084-66CB081FC015}"/>
          </ac:picMkLst>
        </pc:picChg>
        <pc:picChg chg="add">
          <ac:chgData name="Iain Knox" userId="dfec72b5-a142-4602-b4cb-5001668b7602" providerId="ADAL" clId="{C4607A72-A47F-4974-8106-AFFC4A8FDC4F}" dt="2023-12-21T15:48:15.691" v="32"/>
          <ac:picMkLst>
            <pc:docMk/>
            <pc:sldMk cId="184835348" sldId="512"/>
            <ac:picMk id="22" creationId="{F3A8A954-8386-4E47-B733-7FE4F33DBEE2}"/>
          </ac:picMkLst>
        </pc:picChg>
        <pc:picChg chg="add">
          <ac:chgData name="Iain Knox" userId="dfec72b5-a142-4602-b4cb-5001668b7602" providerId="ADAL" clId="{C4607A72-A47F-4974-8106-AFFC4A8FDC4F}" dt="2023-12-21T15:48:15.691" v="32"/>
          <ac:picMkLst>
            <pc:docMk/>
            <pc:sldMk cId="184835348" sldId="512"/>
            <ac:picMk id="23" creationId="{0C143E22-8BEF-4F10-A471-52F4F2214AC4}"/>
          </ac:picMkLst>
        </pc:picChg>
        <pc:picChg chg="add">
          <ac:chgData name="Iain Knox" userId="dfec72b5-a142-4602-b4cb-5001668b7602" providerId="ADAL" clId="{C4607A72-A47F-4974-8106-AFFC4A8FDC4F}" dt="2023-12-21T15:48:15.691" v="32"/>
          <ac:picMkLst>
            <pc:docMk/>
            <pc:sldMk cId="184835348" sldId="512"/>
            <ac:picMk id="24" creationId="{07FB34FD-25BF-4417-B49E-35D9E508E43C}"/>
          </ac:picMkLst>
        </pc:picChg>
        <pc:picChg chg="add">
          <ac:chgData name="Iain Knox" userId="dfec72b5-a142-4602-b4cb-5001668b7602" providerId="ADAL" clId="{C4607A72-A47F-4974-8106-AFFC4A8FDC4F}" dt="2023-12-21T15:48:15.691" v="32"/>
          <ac:picMkLst>
            <pc:docMk/>
            <pc:sldMk cId="184835348" sldId="512"/>
            <ac:picMk id="25" creationId="{937EB63E-C492-4C6D-8679-B2E7BDA47D21}"/>
          </ac:picMkLst>
        </pc:picChg>
        <pc:picChg chg="add">
          <ac:chgData name="Iain Knox" userId="dfec72b5-a142-4602-b4cb-5001668b7602" providerId="ADAL" clId="{C4607A72-A47F-4974-8106-AFFC4A8FDC4F}" dt="2023-12-21T15:48:15.691" v="32"/>
          <ac:picMkLst>
            <pc:docMk/>
            <pc:sldMk cId="184835348" sldId="512"/>
            <ac:picMk id="32" creationId="{50287CAE-F2C6-4AB6-BAA5-9D299178EA67}"/>
          </ac:picMkLst>
        </pc:picChg>
        <pc:picChg chg="add">
          <ac:chgData name="Iain Knox" userId="dfec72b5-a142-4602-b4cb-5001668b7602" providerId="ADAL" clId="{C4607A72-A47F-4974-8106-AFFC4A8FDC4F}" dt="2023-12-21T15:48:15.691" v="32"/>
          <ac:picMkLst>
            <pc:docMk/>
            <pc:sldMk cId="184835348" sldId="512"/>
            <ac:picMk id="33" creationId="{7E02B04C-375D-4599-A997-EDEA1A2C8660}"/>
          </ac:picMkLst>
        </pc:picChg>
        <pc:picChg chg="add del">
          <ac:chgData name="Iain Knox" userId="dfec72b5-a142-4602-b4cb-5001668b7602" providerId="ADAL" clId="{C4607A72-A47F-4974-8106-AFFC4A8FDC4F}" dt="2023-12-21T15:49:42.843" v="49"/>
          <ac:picMkLst>
            <pc:docMk/>
            <pc:sldMk cId="184835348" sldId="512"/>
            <ac:picMk id="44" creationId="{A2F556D0-34FE-46A9-AD68-8FECB7CA37C1}"/>
          </ac:picMkLst>
        </pc:picChg>
        <pc:picChg chg="add del">
          <ac:chgData name="Iain Knox" userId="dfec72b5-a142-4602-b4cb-5001668b7602" providerId="ADAL" clId="{C4607A72-A47F-4974-8106-AFFC4A8FDC4F}" dt="2023-12-21T15:49:42.843" v="49"/>
          <ac:picMkLst>
            <pc:docMk/>
            <pc:sldMk cId="184835348" sldId="512"/>
            <ac:picMk id="45" creationId="{6FF4CBAB-34C9-4D27-A4D2-F78B57CE22BB}"/>
          </ac:picMkLst>
        </pc:picChg>
        <pc:picChg chg="add del">
          <ac:chgData name="Iain Knox" userId="dfec72b5-a142-4602-b4cb-5001668b7602" providerId="ADAL" clId="{C4607A72-A47F-4974-8106-AFFC4A8FDC4F}" dt="2023-12-21T15:49:42.843" v="49"/>
          <ac:picMkLst>
            <pc:docMk/>
            <pc:sldMk cId="184835348" sldId="512"/>
            <ac:picMk id="46" creationId="{DD377B2F-C8FF-4AE8-A411-EB3E3A92BE49}"/>
          </ac:picMkLst>
        </pc:picChg>
        <pc:picChg chg="add del">
          <ac:chgData name="Iain Knox" userId="dfec72b5-a142-4602-b4cb-5001668b7602" providerId="ADAL" clId="{C4607A72-A47F-4974-8106-AFFC4A8FDC4F}" dt="2023-12-21T15:49:42.843" v="49"/>
          <ac:picMkLst>
            <pc:docMk/>
            <pc:sldMk cId="184835348" sldId="512"/>
            <ac:picMk id="47" creationId="{087122C9-F2D5-4E7D-81BC-FBA1800B1779}"/>
          </ac:picMkLst>
        </pc:picChg>
        <pc:picChg chg="add del">
          <ac:chgData name="Iain Knox" userId="dfec72b5-a142-4602-b4cb-5001668b7602" providerId="ADAL" clId="{C4607A72-A47F-4974-8106-AFFC4A8FDC4F}" dt="2023-12-21T15:49:42.843" v="49"/>
          <ac:picMkLst>
            <pc:docMk/>
            <pc:sldMk cId="184835348" sldId="512"/>
            <ac:picMk id="48" creationId="{74C6C824-DF29-4006-9809-5D13DD8CDF32}"/>
          </ac:picMkLst>
        </pc:picChg>
        <pc:picChg chg="add del">
          <ac:chgData name="Iain Knox" userId="dfec72b5-a142-4602-b4cb-5001668b7602" providerId="ADAL" clId="{C4607A72-A47F-4974-8106-AFFC4A8FDC4F}" dt="2023-12-21T15:49:42.843" v="49"/>
          <ac:picMkLst>
            <pc:docMk/>
            <pc:sldMk cId="184835348" sldId="512"/>
            <ac:picMk id="49" creationId="{121D0F5F-F8DD-4B81-8C9B-608B12BE11F9}"/>
          </ac:picMkLst>
        </pc:picChg>
        <pc:picChg chg="add del">
          <ac:chgData name="Iain Knox" userId="dfec72b5-a142-4602-b4cb-5001668b7602" providerId="ADAL" clId="{C4607A72-A47F-4974-8106-AFFC4A8FDC4F}" dt="2023-12-21T15:49:42.843" v="49"/>
          <ac:picMkLst>
            <pc:docMk/>
            <pc:sldMk cId="184835348" sldId="512"/>
            <ac:picMk id="50" creationId="{53E7B8F2-DE4F-4673-B288-6F37AD3BDB5C}"/>
          </ac:picMkLst>
        </pc:picChg>
        <pc:picChg chg="add del">
          <ac:chgData name="Iain Knox" userId="dfec72b5-a142-4602-b4cb-5001668b7602" providerId="ADAL" clId="{C4607A72-A47F-4974-8106-AFFC4A8FDC4F}" dt="2023-12-21T15:49:42.843" v="49"/>
          <ac:picMkLst>
            <pc:docMk/>
            <pc:sldMk cId="184835348" sldId="512"/>
            <ac:picMk id="51" creationId="{A720FDC8-C7E1-478B-9E75-FFD4720122E2}"/>
          </ac:picMkLst>
        </pc:picChg>
        <pc:picChg chg="add del">
          <ac:chgData name="Iain Knox" userId="dfec72b5-a142-4602-b4cb-5001668b7602" providerId="ADAL" clId="{C4607A72-A47F-4974-8106-AFFC4A8FDC4F}" dt="2023-12-21T15:49:42.843" v="49"/>
          <ac:picMkLst>
            <pc:docMk/>
            <pc:sldMk cId="184835348" sldId="512"/>
            <ac:picMk id="58" creationId="{3FB6378A-1C4A-415C-A4CA-13F9B87553D4}"/>
          </ac:picMkLst>
        </pc:picChg>
        <pc:picChg chg="add del">
          <ac:chgData name="Iain Knox" userId="dfec72b5-a142-4602-b4cb-5001668b7602" providerId="ADAL" clId="{C4607A72-A47F-4974-8106-AFFC4A8FDC4F}" dt="2023-12-21T15:49:42.843" v="49"/>
          <ac:picMkLst>
            <pc:docMk/>
            <pc:sldMk cId="184835348" sldId="512"/>
            <ac:picMk id="59" creationId="{95A67C08-1C47-456F-9F11-C7F556CB2800}"/>
          </ac:picMkLst>
        </pc:picChg>
        <pc:cxnChg chg="add">
          <ac:chgData name="Iain Knox" userId="dfec72b5-a142-4602-b4cb-5001668b7602" providerId="ADAL" clId="{C4607A72-A47F-4974-8106-AFFC4A8FDC4F}" dt="2023-12-21T15:48:15.691" v="32"/>
          <ac:cxnSpMkLst>
            <pc:docMk/>
            <pc:sldMk cId="184835348" sldId="512"/>
            <ac:cxnSpMk id="6" creationId="{DB4D8E4F-D2F1-4935-9153-7D8AFE5D8833}"/>
          </ac:cxnSpMkLst>
        </pc:cxnChg>
        <pc:cxnChg chg="add del">
          <ac:chgData name="Iain Knox" userId="dfec72b5-a142-4602-b4cb-5001668b7602" providerId="ADAL" clId="{C4607A72-A47F-4974-8106-AFFC4A8FDC4F}" dt="2023-12-21T15:49:42.843" v="49"/>
          <ac:cxnSpMkLst>
            <pc:docMk/>
            <pc:sldMk cId="184835348" sldId="512"/>
            <ac:cxnSpMk id="43" creationId="{251A3091-2EB5-46A9-A8AE-305B8C771DB3}"/>
          </ac:cxnSpMkLst>
        </pc:cxnChg>
      </pc:sldChg>
      <pc:sldChg chg="del">
        <pc:chgData name="Iain Knox" userId="dfec72b5-a142-4602-b4cb-5001668b7602" providerId="ADAL" clId="{C4607A72-A47F-4974-8106-AFFC4A8FDC4F}" dt="2023-12-21T15:47:54.615" v="14" actId="2696"/>
        <pc:sldMkLst>
          <pc:docMk/>
          <pc:sldMk cId="727511156" sldId="512"/>
        </pc:sldMkLst>
      </pc:sldChg>
      <pc:sldChg chg="addSp modSp add">
        <pc:chgData name="Iain Knox" userId="dfec72b5-a142-4602-b4cb-5001668b7602" providerId="ADAL" clId="{C4607A72-A47F-4974-8106-AFFC4A8FDC4F}" dt="2023-12-21T15:50:39.881" v="64" actId="1076"/>
        <pc:sldMkLst>
          <pc:docMk/>
          <pc:sldMk cId="174324910" sldId="513"/>
        </pc:sldMkLst>
        <pc:spChg chg="add mod">
          <ac:chgData name="Iain Knox" userId="dfec72b5-a142-4602-b4cb-5001668b7602" providerId="ADAL" clId="{C4607A72-A47F-4974-8106-AFFC4A8FDC4F}" dt="2023-12-21T15:50:23.028" v="61" actId="403"/>
          <ac:spMkLst>
            <pc:docMk/>
            <pc:sldMk cId="174324910" sldId="513"/>
            <ac:spMk id="2" creationId="{937467D4-CA06-464E-9A94-7549C4DF237D}"/>
          </ac:spMkLst>
        </pc:spChg>
        <pc:cxnChg chg="add mod">
          <ac:chgData name="Iain Knox" userId="dfec72b5-a142-4602-b4cb-5001668b7602" providerId="ADAL" clId="{C4607A72-A47F-4974-8106-AFFC4A8FDC4F}" dt="2023-12-21T15:50:39.881" v="64" actId="1076"/>
          <ac:cxnSpMkLst>
            <pc:docMk/>
            <pc:sldMk cId="174324910" sldId="513"/>
            <ac:cxnSpMk id="4" creationId="{A875DA88-2B23-4630-B80F-E9FACCE7A8E8}"/>
          </ac:cxnSpMkLst>
        </pc:cxnChg>
      </pc:sldChg>
      <pc:sldChg chg="del">
        <pc:chgData name="Iain Knox" userId="dfec72b5-a142-4602-b4cb-5001668b7602" providerId="ADAL" clId="{C4607A72-A47F-4974-8106-AFFC4A8FDC4F}" dt="2023-12-21T15:47:54.879" v="15" actId="2696"/>
        <pc:sldMkLst>
          <pc:docMk/>
          <pc:sldMk cId="2961010897" sldId="513"/>
        </pc:sldMkLst>
      </pc:sldChg>
      <pc:sldChg chg="addSp modSp add">
        <pc:chgData name="Iain Knox" userId="dfec72b5-a142-4602-b4cb-5001668b7602" providerId="ADAL" clId="{C4607A72-A47F-4974-8106-AFFC4A8FDC4F}" dt="2023-12-21T15:58:40.713" v="141" actId="14100"/>
        <pc:sldMkLst>
          <pc:docMk/>
          <pc:sldMk cId="3432819805" sldId="514"/>
        </pc:sldMkLst>
        <pc:spChg chg="add mod">
          <ac:chgData name="Iain Knox" userId="dfec72b5-a142-4602-b4cb-5001668b7602" providerId="ADAL" clId="{C4607A72-A47F-4974-8106-AFFC4A8FDC4F}" dt="2023-12-21T15:58:21.400" v="134" actId="14100"/>
          <ac:spMkLst>
            <pc:docMk/>
            <pc:sldMk cId="3432819805" sldId="514"/>
            <ac:spMk id="2" creationId="{9DFBAA99-22D7-4CA1-BB40-2C76348CC01E}"/>
          </ac:spMkLst>
        </pc:spChg>
        <pc:spChg chg="add mod">
          <ac:chgData name="Iain Knox" userId="dfec72b5-a142-4602-b4cb-5001668b7602" providerId="ADAL" clId="{C4607A72-A47F-4974-8106-AFFC4A8FDC4F}" dt="2023-12-21T15:58:40.713" v="141" actId="14100"/>
          <ac:spMkLst>
            <pc:docMk/>
            <pc:sldMk cId="3432819805" sldId="514"/>
            <ac:spMk id="3" creationId="{3FF0F8EF-6460-4775-AE20-934B56AA50F2}"/>
          </ac:spMkLst>
        </pc:spChg>
        <pc:spChg chg="add mod">
          <ac:chgData name="Iain Knox" userId="dfec72b5-a142-4602-b4cb-5001668b7602" providerId="ADAL" clId="{C4607A72-A47F-4974-8106-AFFC4A8FDC4F}" dt="2023-12-21T15:51:04.173" v="73" actId="20577"/>
          <ac:spMkLst>
            <pc:docMk/>
            <pc:sldMk cId="3432819805" sldId="514"/>
            <ac:spMk id="37" creationId="{35608AF6-24B1-4AA9-A2D2-4532508C945D}"/>
          </ac:spMkLst>
        </pc:spChg>
        <pc:spChg chg="add mod">
          <ac:chgData name="Iain Knox" userId="dfec72b5-a142-4602-b4cb-5001668b7602" providerId="ADAL" clId="{C4607A72-A47F-4974-8106-AFFC4A8FDC4F}" dt="2023-12-21T15:58:35.519" v="139" actId="1076"/>
          <ac:spMkLst>
            <pc:docMk/>
            <pc:sldMk cId="3432819805" sldId="514"/>
            <ac:spMk id="39" creationId="{B16DD6FC-AEE5-42D7-BDE8-58188626C06B}"/>
          </ac:spMkLst>
        </pc:spChg>
        <pc:cxnChg chg="add">
          <ac:chgData name="Iain Knox" userId="dfec72b5-a142-4602-b4cb-5001668b7602" providerId="ADAL" clId="{C4607A72-A47F-4974-8106-AFFC4A8FDC4F}" dt="2023-12-21T15:50:47.747" v="65"/>
          <ac:cxnSpMkLst>
            <pc:docMk/>
            <pc:sldMk cId="3432819805" sldId="514"/>
            <ac:cxnSpMk id="38" creationId="{BBA49A05-1D8B-4846-B3CE-C60DE2ACAA1B}"/>
          </ac:cxnSpMkLst>
        </pc:cxnChg>
        <pc:cxnChg chg="add mod">
          <ac:chgData name="Iain Knox" userId="dfec72b5-a142-4602-b4cb-5001668b7602" providerId="ADAL" clId="{C4607A72-A47F-4974-8106-AFFC4A8FDC4F}" dt="2023-12-21T15:58:35.519" v="139" actId="1076"/>
          <ac:cxnSpMkLst>
            <pc:docMk/>
            <pc:sldMk cId="3432819805" sldId="514"/>
            <ac:cxnSpMk id="40" creationId="{E890F39E-E244-42DA-9F47-595E6FB911D5}"/>
          </ac:cxnSpMkLst>
        </pc:cxnChg>
      </pc:sldChg>
      <pc:sldChg chg="del">
        <pc:chgData name="Iain Knox" userId="dfec72b5-a142-4602-b4cb-5001668b7602" providerId="ADAL" clId="{C4607A72-A47F-4974-8106-AFFC4A8FDC4F}" dt="2023-12-21T15:47:55.314" v="17" actId="2696"/>
        <pc:sldMkLst>
          <pc:docMk/>
          <pc:sldMk cId="3530254873" sldId="514"/>
        </pc:sldMkLst>
      </pc:sldChg>
      <pc:sldChg chg="addSp delSp modSp add">
        <pc:chgData name="Iain Knox" userId="dfec72b5-a142-4602-b4cb-5001668b7602" providerId="ADAL" clId="{C4607A72-A47F-4974-8106-AFFC4A8FDC4F}" dt="2023-12-21T15:59:17.991" v="151" actId="1076"/>
        <pc:sldMkLst>
          <pc:docMk/>
          <pc:sldMk cId="3027678802" sldId="515"/>
        </pc:sldMkLst>
        <pc:spChg chg="add del">
          <ac:chgData name="Iain Knox" userId="dfec72b5-a142-4602-b4cb-5001668b7602" providerId="ADAL" clId="{C4607A72-A47F-4974-8106-AFFC4A8FDC4F}" dt="2023-12-21T15:52:11.711" v="89"/>
          <ac:spMkLst>
            <pc:docMk/>
            <pc:sldMk cId="3027678802" sldId="515"/>
            <ac:spMk id="2" creationId="{028AFB71-FB0E-4CCD-8F09-2E4BE213EF53}"/>
          </ac:spMkLst>
        </pc:spChg>
        <pc:spChg chg="add mod">
          <ac:chgData name="Iain Knox" userId="dfec72b5-a142-4602-b4cb-5001668b7602" providerId="ADAL" clId="{C4607A72-A47F-4974-8106-AFFC4A8FDC4F}" dt="2023-12-21T15:59:08.329" v="147"/>
          <ac:spMkLst>
            <pc:docMk/>
            <pc:sldMk cId="3027678802" sldId="515"/>
            <ac:spMk id="2" creationId="{207CEEBD-6366-4ADB-922C-2603F92268D9}"/>
          </ac:spMkLst>
        </pc:spChg>
        <pc:spChg chg="add mod">
          <ac:chgData name="Iain Knox" userId="dfec72b5-a142-4602-b4cb-5001668b7602" providerId="ADAL" clId="{C4607A72-A47F-4974-8106-AFFC4A8FDC4F}" dt="2023-12-21T15:59:17.991" v="151" actId="1076"/>
          <ac:spMkLst>
            <pc:docMk/>
            <pc:sldMk cId="3027678802" sldId="515"/>
            <ac:spMk id="3" creationId="{E09DD589-BD16-439C-A3B9-52364DFADE38}"/>
          </ac:spMkLst>
        </pc:spChg>
        <pc:spChg chg="add mod">
          <ac:chgData name="Iain Knox" userId="dfec72b5-a142-4602-b4cb-5001668b7602" providerId="ADAL" clId="{C4607A72-A47F-4974-8106-AFFC4A8FDC4F}" dt="2023-12-21T15:52:45.604" v="102" actId="404"/>
          <ac:spMkLst>
            <pc:docMk/>
            <pc:sldMk cId="3027678802" sldId="515"/>
            <ac:spMk id="4" creationId="{5668C928-C08E-4B8B-B1C8-19FFE825A009}"/>
          </ac:spMkLst>
        </pc:spChg>
        <pc:spChg chg="add mod">
          <ac:chgData name="Iain Knox" userId="dfec72b5-a142-4602-b4cb-5001668b7602" providerId="ADAL" clId="{C4607A72-A47F-4974-8106-AFFC4A8FDC4F}" dt="2023-12-21T15:52:05.659" v="87"/>
          <ac:spMkLst>
            <pc:docMk/>
            <pc:sldMk cId="3027678802" sldId="515"/>
            <ac:spMk id="37" creationId="{7A479EC8-4D51-445C-B2DA-A2A963E97370}"/>
          </ac:spMkLst>
        </pc:spChg>
        <pc:cxnChg chg="add mod">
          <ac:chgData name="Iain Knox" userId="dfec72b5-a142-4602-b4cb-5001668b7602" providerId="ADAL" clId="{C4607A72-A47F-4974-8106-AFFC4A8FDC4F}" dt="2023-12-21T15:52:09.240" v="88" actId="14100"/>
          <ac:cxnSpMkLst>
            <pc:docMk/>
            <pc:sldMk cId="3027678802" sldId="515"/>
            <ac:cxnSpMk id="38" creationId="{AD7BE293-B110-482D-9D59-BF735DB87E16}"/>
          </ac:cxnSpMkLst>
        </pc:cxnChg>
        <pc:cxnChg chg="add mod">
          <ac:chgData name="Iain Knox" userId="dfec72b5-a142-4602-b4cb-5001668b7602" providerId="ADAL" clId="{C4607A72-A47F-4974-8106-AFFC4A8FDC4F}" dt="2023-12-21T15:52:40.368" v="101" actId="1076"/>
          <ac:cxnSpMkLst>
            <pc:docMk/>
            <pc:sldMk cId="3027678802" sldId="515"/>
            <ac:cxnSpMk id="39" creationId="{4CDC1E5E-7642-4D5F-802B-14209C8A9156}"/>
          </ac:cxnSpMkLst>
        </pc:cxnChg>
      </pc:sldChg>
      <pc:sldChg chg="addSp delSp modSp add">
        <pc:chgData name="Iain Knox" userId="dfec72b5-a142-4602-b4cb-5001668b7602" providerId="ADAL" clId="{C4607A72-A47F-4974-8106-AFFC4A8FDC4F}" dt="2023-12-21T15:59:52.078" v="163" actId="1076"/>
        <pc:sldMkLst>
          <pc:docMk/>
          <pc:sldMk cId="757040071" sldId="516"/>
        </pc:sldMkLst>
        <pc:spChg chg="add del mod">
          <ac:chgData name="Iain Knox" userId="dfec72b5-a142-4602-b4cb-5001668b7602" providerId="ADAL" clId="{C4607A72-A47F-4974-8106-AFFC4A8FDC4F}" dt="2023-12-21T15:53:24.639" v="110"/>
          <ac:spMkLst>
            <pc:docMk/>
            <pc:sldMk cId="757040071" sldId="516"/>
            <ac:spMk id="2" creationId="{5D49303D-4339-469B-AB0C-4DD52FB2B8DC}"/>
          </ac:spMkLst>
        </pc:spChg>
        <pc:spChg chg="add del">
          <ac:chgData name="Iain Knox" userId="dfec72b5-a142-4602-b4cb-5001668b7602" providerId="ADAL" clId="{C4607A72-A47F-4974-8106-AFFC4A8FDC4F}" dt="2023-12-21T15:59:32.777" v="153"/>
          <ac:spMkLst>
            <pc:docMk/>
            <pc:sldMk cId="757040071" sldId="516"/>
            <ac:spMk id="2" creationId="{9DC98D64-0E11-47CD-9046-FACFE6D15FEE}"/>
          </ac:spMkLst>
        </pc:spChg>
        <pc:spChg chg="add mod">
          <ac:chgData name="Iain Knox" userId="dfec72b5-a142-4602-b4cb-5001668b7602" providerId="ADAL" clId="{C4607A72-A47F-4974-8106-AFFC4A8FDC4F}" dt="2023-12-21T15:59:52.078" v="163" actId="1076"/>
          <ac:spMkLst>
            <pc:docMk/>
            <pc:sldMk cId="757040071" sldId="516"/>
            <ac:spMk id="3" creationId="{37F237EA-EF21-4095-B620-80C90C59FBDF}"/>
          </ac:spMkLst>
        </pc:spChg>
        <pc:spChg chg="add mod">
          <ac:chgData name="Iain Knox" userId="dfec72b5-a142-4602-b4cb-5001668b7602" providerId="ADAL" clId="{C4607A72-A47F-4974-8106-AFFC4A8FDC4F}" dt="2023-12-21T15:53:18.912" v="107"/>
          <ac:spMkLst>
            <pc:docMk/>
            <pc:sldMk cId="757040071" sldId="516"/>
            <ac:spMk id="37" creationId="{EA2FF47F-5091-4980-A99F-25F9CE569F44}"/>
          </ac:spMkLst>
        </pc:spChg>
        <pc:cxnChg chg="add mod">
          <ac:chgData name="Iain Knox" userId="dfec72b5-a142-4602-b4cb-5001668b7602" providerId="ADAL" clId="{C4607A72-A47F-4974-8106-AFFC4A8FDC4F}" dt="2023-12-21T15:53:21.224" v="108" actId="14100"/>
          <ac:cxnSpMkLst>
            <pc:docMk/>
            <pc:sldMk cId="757040071" sldId="516"/>
            <ac:cxnSpMk id="38" creationId="{98005762-3D09-4416-94E5-86C0B4A0CB27}"/>
          </ac:cxnSpMkLst>
        </pc:cxnChg>
      </pc:sldChg>
      <pc:sldChg chg="addSp modSp add">
        <pc:chgData name="Iain Knox" userId="dfec72b5-a142-4602-b4cb-5001668b7602" providerId="ADAL" clId="{C4607A72-A47F-4974-8106-AFFC4A8FDC4F}" dt="2023-12-21T16:02:08.241" v="272" actId="20577"/>
        <pc:sldMkLst>
          <pc:docMk/>
          <pc:sldMk cId="2578391814" sldId="517"/>
        </pc:sldMkLst>
        <pc:spChg chg="add mod">
          <ac:chgData name="Iain Knox" userId="dfec72b5-a142-4602-b4cb-5001668b7602" providerId="ADAL" clId="{C4607A72-A47F-4974-8106-AFFC4A8FDC4F}" dt="2023-12-21T16:01:51.363" v="267" actId="20577"/>
          <ac:spMkLst>
            <pc:docMk/>
            <pc:sldMk cId="2578391814" sldId="517"/>
            <ac:spMk id="2" creationId="{C097392B-0EB3-4C61-BF72-32A5FAB3DC1A}"/>
          </ac:spMkLst>
        </pc:spChg>
        <pc:spChg chg="add mod">
          <ac:chgData name="Iain Knox" userId="dfec72b5-a142-4602-b4cb-5001668b7602" providerId="ADAL" clId="{C4607A72-A47F-4974-8106-AFFC4A8FDC4F}" dt="2023-12-21T16:02:08.241" v="272" actId="20577"/>
          <ac:spMkLst>
            <pc:docMk/>
            <pc:sldMk cId="2578391814" sldId="517"/>
            <ac:spMk id="3" creationId="{CC89ECAD-D0AE-4767-9FD5-630A703D126F}"/>
          </ac:spMkLst>
        </pc:spChg>
        <pc:spChg chg="add mod">
          <ac:chgData name="Iain Knox" userId="dfec72b5-a142-4602-b4cb-5001668b7602" providerId="ADAL" clId="{C4607A72-A47F-4974-8106-AFFC4A8FDC4F}" dt="2023-12-21T16:00:19.114" v="175" actId="403"/>
          <ac:spMkLst>
            <pc:docMk/>
            <pc:sldMk cId="2578391814" sldId="517"/>
            <ac:spMk id="4" creationId="{B19E39A4-722B-4BB6-B245-55CF49CB0EDC}"/>
          </ac:spMkLst>
        </pc:spChg>
        <pc:spChg chg="add mod">
          <ac:chgData name="Iain Knox" userId="dfec72b5-a142-4602-b4cb-5001668b7602" providerId="ADAL" clId="{C4607A72-A47F-4974-8106-AFFC4A8FDC4F}" dt="2023-12-21T16:00:30.184" v="184" actId="14100"/>
          <ac:spMkLst>
            <pc:docMk/>
            <pc:sldMk cId="2578391814" sldId="517"/>
            <ac:spMk id="7" creationId="{04C588F8-F305-4ECE-9A98-7071632116E9}"/>
          </ac:spMkLst>
        </pc:spChg>
        <pc:spChg chg="add mod">
          <ac:chgData name="Iain Knox" userId="dfec72b5-a142-4602-b4cb-5001668b7602" providerId="ADAL" clId="{C4607A72-A47F-4974-8106-AFFC4A8FDC4F}" dt="2023-12-21T16:00:33.629" v="185" actId="1076"/>
          <ac:spMkLst>
            <pc:docMk/>
            <pc:sldMk cId="2578391814" sldId="517"/>
            <ac:spMk id="8" creationId="{86F258E0-8BA4-4DD2-B8BA-5ADD13D3C4B6}"/>
          </ac:spMkLst>
        </pc:spChg>
      </pc:sldChg>
      <pc:sldChg chg="addSp delSp modSp add">
        <pc:chgData name="Iain Knox" userId="dfec72b5-a142-4602-b4cb-5001668b7602" providerId="ADAL" clId="{C4607A72-A47F-4974-8106-AFFC4A8FDC4F}" dt="2023-12-21T15:55:32.567" v="131" actId="1076"/>
        <pc:sldMkLst>
          <pc:docMk/>
          <pc:sldMk cId="1133145926" sldId="518"/>
        </pc:sldMkLst>
        <pc:spChg chg="del">
          <ac:chgData name="Iain Knox" userId="dfec72b5-a142-4602-b4cb-5001668b7602" providerId="ADAL" clId="{C4607A72-A47F-4974-8106-AFFC4A8FDC4F}" dt="2023-12-21T15:53:48.050" v="115"/>
          <ac:spMkLst>
            <pc:docMk/>
            <pc:sldMk cId="1133145926" sldId="518"/>
            <ac:spMk id="2" creationId="{C097392B-0EB3-4C61-BF72-32A5FAB3DC1A}"/>
          </ac:spMkLst>
        </pc:spChg>
        <pc:picChg chg="add mod">
          <ac:chgData name="Iain Knox" userId="dfec72b5-a142-4602-b4cb-5001668b7602" providerId="ADAL" clId="{C4607A72-A47F-4974-8106-AFFC4A8FDC4F}" dt="2023-12-21T15:55:32.567" v="131" actId="1076"/>
          <ac:picMkLst>
            <pc:docMk/>
            <pc:sldMk cId="1133145926" sldId="518"/>
            <ac:picMk id="2050" creationId="{B63C2AC3-FDEC-4FBB-A62D-32382CF9F847}"/>
          </ac:picMkLst>
        </pc:picChg>
      </pc:sldChg>
      <pc:sldChg chg="delSp add">
        <pc:chgData name="Iain Knox" userId="dfec72b5-a142-4602-b4cb-5001668b7602" providerId="ADAL" clId="{C4607A72-A47F-4974-8106-AFFC4A8FDC4F}" dt="2023-12-21T15:53:50.189" v="116"/>
        <pc:sldMkLst>
          <pc:docMk/>
          <pc:sldMk cId="1934771010" sldId="519"/>
        </pc:sldMkLst>
        <pc:spChg chg="del">
          <ac:chgData name="Iain Knox" userId="dfec72b5-a142-4602-b4cb-5001668b7602" providerId="ADAL" clId="{C4607A72-A47F-4974-8106-AFFC4A8FDC4F}" dt="2023-12-21T15:53:50.189" v="116"/>
          <ac:spMkLst>
            <pc:docMk/>
            <pc:sldMk cId="1934771010" sldId="519"/>
            <ac:spMk id="2" creationId="{C097392B-0EB3-4C61-BF72-32A5FAB3DC1A}"/>
          </ac:spMkLst>
        </pc:spChg>
      </pc:sldChg>
      <pc:sldChg chg="delSp add">
        <pc:chgData name="Iain Knox" userId="dfec72b5-a142-4602-b4cb-5001668b7602" providerId="ADAL" clId="{C4607A72-A47F-4974-8106-AFFC4A8FDC4F}" dt="2023-12-21T15:53:52.296" v="117"/>
        <pc:sldMkLst>
          <pc:docMk/>
          <pc:sldMk cId="621110767" sldId="520"/>
        </pc:sldMkLst>
        <pc:spChg chg="del">
          <ac:chgData name="Iain Knox" userId="dfec72b5-a142-4602-b4cb-5001668b7602" providerId="ADAL" clId="{C4607A72-A47F-4974-8106-AFFC4A8FDC4F}" dt="2023-12-21T15:53:52.296" v="117"/>
          <ac:spMkLst>
            <pc:docMk/>
            <pc:sldMk cId="621110767" sldId="520"/>
            <ac:spMk id="2" creationId="{C097392B-0EB3-4C61-BF72-32A5FAB3DC1A}"/>
          </ac:spMkLst>
        </pc:spChg>
      </pc:sldChg>
    </pc:docChg>
  </pc:docChgLst>
  <pc:docChgLst>
    <pc:chgData name="Iain Knox" userId="dfec72b5-a142-4602-b4cb-5001668b7602" providerId="ADAL" clId="{2C8718D3-5F44-4638-A3A5-3326DA742301}"/>
    <pc:docChg chg="undo custSel addSld delSld modSld sldOrd">
      <pc:chgData name="Iain Knox" userId="dfec72b5-a142-4602-b4cb-5001668b7602" providerId="ADAL" clId="{2C8718D3-5F44-4638-A3A5-3326DA742301}" dt="2024-01-21T11:58:17.695" v="491" actId="207"/>
      <pc:docMkLst>
        <pc:docMk/>
      </pc:docMkLst>
      <pc:sldChg chg="del">
        <pc:chgData name="Iain Knox" userId="dfec72b5-a142-4602-b4cb-5001668b7602" providerId="ADAL" clId="{2C8718D3-5F44-4638-A3A5-3326DA742301}" dt="2024-01-21T11:50:59.221" v="275" actId="47"/>
        <pc:sldMkLst>
          <pc:docMk/>
          <pc:sldMk cId="184835348" sldId="512"/>
        </pc:sldMkLst>
      </pc:sldChg>
      <pc:sldChg chg="addSp modSp mod">
        <pc:chgData name="Iain Knox" userId="dfec72b5-a142-4602-b4cb-5001668b7602" providerId="ADAL" clId="{2C8718D3-5F44-4638-A3A5-3326DA742301}" dt="2024-01-21T11:33:04.441" v="17" actId="20577"/>
        <pc:sldMkLst>
          <pc:docMk/>
          <pc:sldMk cId="174324910" sldId="513"/>
        </pc:sldMkLst>
        <pc:spChg chg="add mod">
          <ac:chgData name="Iain Knox" userId="dfec72b5-a142-4602-b4cb-5001668b7602" providerId="ADAL" clId="{2C8718D3-5F44-4638-A3A5-3326DA742301}" dt="2024-01-21T11:32:34.504" v="9" actId="1076"/>
          <ac:spMkLst>
            <pc:docMk/>
            <pc:sldMk cId="174324910" sldId="513"/>
            <ac:spMk id="7" creationId="{9FE08732-B644-CD0D-83B9-50A5F1F420B3}"/>
          </ac:spMkLst>
        </pc:spChg>
        <pc:spChg chg="add mod">
          <ac:chgData name="Iain Knox" userId="dfec72b5-a142-4602-b4cb-5001668b7602" providerId="ADAL" clId="{2C8718D3-5F44-4638-A3A5-3326DA742301}" dt="2024-01-21T11:33:04.441" v="17" actId="20577"/>
          <ac:spMkLst>
            <pc:docMk/>
            <pc:sldMk cId="174324910" sldId="513"/>
            <ac:spMk id="9" creationId="{ED293AD4-6C2E-32A4-64E2-20F162BA8F20}"/>
          </ac:spMkLst>
        </pc:spChg>
      </pc:sldChg>
      <pc:sldChg chg="modSp mod">
        <pc:chgData name="Iain Knox" userId="dfec72b5-a142-4602-b4cb-5001668b7602" providerId="ADAL" clId="{2C8718D3-5F44-4638-A3A5-3326DA742301}" dt="2024-01-21T11:35:56.155" v="69" actId="207"/>
        <pc:sldMkLst>
          <pc:docMk/>
          <pc:sldMk cId="3432819805" sldId="514"/>
        </pc:sldMkLst>
        <pc:spChg chg="mod">
          <ac:chgData name="Iain Knox" userId="dfec72b5-a142-4602-b4cb-5001668b7602" providerId="ADAL" clId="{2C8718D3-5F44-4638-A3A5-3326DA742301}" dt="2024-01-21T11:34:32.341" v="61" actId="207"/>
          <ac:spMkLst>
            <pc:docMk/>
            <pc:sldMk cId="3432819805" sldId="514"/>
            <ac:spMk id="2" creationId="{9DFBAA99-22D7-4CA1-BB40-2C76348CC01E}"/>
          </ac:spMkLst>
        </pc:spChg>
        <pc:spChg chg="mod">
          <ac:chgData name="Iain Knox" userId="dfec72b5-a142-4602-b4cb-5001668b7602" providerId="ADAL" clId="{2C8718D3-5F44-4638-A3A5-3326DA742301}" dt="2024-01-21T11:35:56.155" v="69" actId="207"/>
          <ac:spMkLst>
            <pc:docMk/>
            <pc:sldMk cId="3432819805" sldId="514"/>
            <ac:spMk id="3" creationId="{3FF0F8EF-6460-4775-AE20-934B56AA50F2}"/>
          </ac:spMkLst>
        </pc:spChg>
      </pc:sldChg>
      <pc:sldChg chg="modSp mod">
        <pc:chgData name="Iain Knox" userId="dfec72b5-a142-4602-b4cb-5001668b7602" providerId="ADAL" clId="{2C8718D3-5F44-4638-A3A5-3326DA742301}" dt="2024-01-21T11:37:20.234" v="76" actId="207"/>
        <pc:sldMkLst>
          <pc:docMk/>
          <pc:sldMk cId="3027678802" sldId="515"/>
        </pc:sldMkLst>
        <pc:spChg chg="mod">
          <ac:chgData name="Iain Knox" userId="dfec72b5-a142-4602-b4cb-5001668b7602" providerId="ADAL" clId="{2C8718D3-5F44-4638-A3A5-3326DA742301}" dt="2024-01-21T11:36:59.939" v="74" actId="207"/>
          <ac:spMkLst>
            <pc:docMk/>
            <pc:sldMk cId="3027678802" sldId="515"/>
            <ac:spMk id="2" creationId="{207CEEBD-6366-4ADB-922C-2603F92268D9}"/>
          </ac:spMkLst>
        </pc:spChg>
        <pc:spChg chg="mod">
          <ac:chgData name="Iain Knox" userId="dfec72b5-a142-4602-b4cb-5001668b7602" providerId="ADAL" clId="{2C8718D3-5F44-4638-A3A5-3326DA742301}" dt="2024-01-21T11:37:20.234" v="76" actId="207"/>
          <ac:spMkLst>
            <pc:docMk/>
            <pc:sldMk cId="3027678802" sldId="515"/>
            <ac:spMk id="3" creationId="{E09DD589-BD16-439C-A3B9-52364DFADE38}"/>
          </ac:spMkLst>
        </pc:spChg>
      </pc:sldChg>
      <pc:sldChg chg="modSp mod">
        <pc:chgData name="Iain Knox" userId="dfec72b5-a142-4602-b4cb-5001668b7602" providerId="ADAL" clId="{2C8718D3-5F44-4638-A3A5-3326DA742301}" dt="2024-01-21T11:58:17.695" v="491" actId="207"/>
        <pc:sldMkLst>
          <pc:docMk/>
          <pc:sldMk cId="757040071" sldId="516"/>
        </pc:sldMkLst>
        <pc:spChg chg="mod">
          <ac:chgData name="Iain Knox" userId="dfec72b5-a142-4602-b4cb-5001668b7602" providerId="ADAL" clId="{2C8718D3-5F44-4638-A3A5-3326DA742301}" dt="2024-01-21T11:58:17.695" v="491" actId="207"/>
          <ac:spMkLst>
            <pc:docMk/>
            <pc:sldMk cId="757040071" sldId="516"/>
            <ac:spMk id="3" creationId="{37F237EA-EF21-4095-B620-80C90C59FBDF}"/>
          </ac:spMkLst>
        </pc:spChg>
      </pc:sldChg>
      <pc:sldChg chg="addSp delSp modSp mod">
        <pc:chgData name="Iain Knox" userId="dfec72b5-a142-4602-b4cb-5001668b7602" providerId="ADAL" clId="{2C8718D3-5F44-4638-A3A5-3326DA742301}" dt="2024-01-21T11:57:26.184" v="487" actId="1076"/>
        <pc:sldMkLst>
          <pc:docMk/>
          <pc:sldMk cId="2578391814" sldId="517"/>
        </pc:sldMkLst>
        <pc:spChg chg="mod">
          <ac:chgData name="Iain Knox" userId="dfec72b5-a142-4602-b4cb-5001668b7602" providerId="ADAL" clId="{2C8718D3-5F44-4638-A3A5-3326DA742301}" dt="2024-01-21T11:56:14.389" v="390" actId="6549"/>
          <ac:spMkLst>
            <pc:docMk/>
            <pc:sldMk cId="2578391814" sldId="517"/>
            <ac:spMk id="2" creationId="{C097392B-0EB3-4C61-BF72-32A5FAB3DC1A}"/>
          </ac:spMkLst>
        </pc:spChg>
        <pc:spChg chg="mod">
          <ac:chgData name="Iain Knox" userId="dfec72b5-a142-4602-b4cb-5001668b7602" providerId="ADAL" clId="{2C8718D3-5F44-4638-A3A5-3326DA742301}" dt="2024-01-21T11:56:55.526" v="440" actId="1076"/>
          <ac:spMkLst>
            <pc:docMk/>
            <pc:sldMk cId="2578391814" sldId="517"/>
            <ac:spMk id="3" creationId="{CC89ECAD-D0AE-4767-9FD5-630A703D126F}"/>
          </ac:spMkLst>
        </pc:spChg>
        <pc:spChg chg="mod">
          <ac:chgData name="Iain Knox" userId="dfec72b5-a142-4602-b4cb-5001668b7602" providerId="ADAL" clId="{2C8718D3-5F44-4638-A3A5-3326DA742301}" dt="2024-01-21T11:55:49.772" v="365" actId="1076"/>
          <ac:spMkLst>
            <pc:docMk/>
            <pc:sldMk cId="2578391814" sldId="517"/>
            <ac:spMk id="4" creationId="{B19E39A4-722B-4BB6-B245-55CF49CB0EDC}"/>
          </ac:spMkLst>
        </pc:spChg>
        <pc:spChg chg="mod">
          <ac:chgData name="Iain Knox" userId="dfec72b5-a142-4602-b4cb-5001668b7602" providerId="ADAL" clId="{2C8718D3-5F44-4638-A3A5-3326DA742301}" dt="2024-01-21T11:56:06.292" v="389" actId="20577"/>
          <ac:spMkLst>
            <pc:docMk/>
            <pc:sldMk cId="2578391814" sldId="517"/>
            <ac:spMk id="7" creationId="{04C588F8-F305-4ECE-9A98-7071632116E9}"/>
          </ac:spMkLst>
        </pc:spChg>
        <pc:spChg chg="del">
          <ac:chgData name="Iain Knox" userId="dfec72b5-a142-4602-b4cb-5001668b7602" providerId="ADAL" clId="{2C8718D3-5F44-4638-A3A5-3326DA742301}" dt="2024-01-21T11:53:53.513" v="276" actId="478"/>
          <ac:spMkLst>
            <pc:docMk/>
            <pc:sldMk cId="2578391814" sldId="517"/>
            <ac:spMk id="8" creationId="{86F258E0-8BA4-4DD2-B8BA-5ADD13D3C4B6}"/>
          </ac:spMkLst>
        </pc:spChg>
        <pc:spChg chg="add del">
          <ac:chgData name="Iain Knox" userId="dfec72b5-a142-4602-b4cb-5001668b7602" providerId="ADAL" clId="{2C8718D3-5F44-4638-A3A5-3326DA742301}" dt="2024-01-21T11:56:24.254" v="393" actId="21"/>
          <ac:spMkLst>
            <pc:docMk/>
            <pc:sldMk cId="2578391814" sldId="517"/>
            <ac:spMk id="10" creationId="{A2741199-F5D8-4099-64D6-1A187864B2D5}"/>
          </ac:spMkLst>
        </pc:spChg>
        <pc:spChg chg="add del mod">
          <ac:chgData name="Iain Knox" userId="dfec72b5-a142-4602-b4cb-5001668b7602" providerId="ADAL" clId="{2C8718D3-5F44-4638-A3A5-3326DA742301}" dt="2024-01-21T11:56:50.424" v="439" actId="478"/>
          <ac:spMkLst>
            <pc:docMk/>
            <pc:sldMk cId="2578391814" sldId="517"/>
            <ac:spMk id="11" creationId="{4D8B3547-38EC-D9FD-0833-F9AB53C40274}"/>
          </ac:spMkLst>
        </pc:spChg>
        <pc:spChg chg="add mod">
          <ac:chgData name="Iain Knox" userId="dfec72b5-a142-4602-b4cb-5001668b7602" providerId="ADAL" clId="{2C8718D3-5F44-4638-A3A5-3326DA742301}" dt="2024-01-21T11:57:26.184" v="487" actId="1076"/>
          <ac:spMkLst>
            <pc:docMk/>
            <pc:sldMk cId="2578391814" sldId="517"/>
            <ac:spMk id="12" creationId="{3B2BD9EB-3398-8CE4-6142-95EDB81E6D37}"/>
          </ac:spMkLst>
        </pc:spChg>
      </pc:sldChg>
      <pc:sldChg chg="del">
        <pc:chgData name="Iain Knox" userId="dfec72b5-a142-4602-b4cb-5001668b7602" providerId="ADAL" clId="{2C8718D3-5F44-4638-A3A5-3326DA742301}" dt="2024-01-21T11:38:49.987" v="89" actId="47"/>
        <pc:sldMkLst>
          <pc:docMk/>
          <pc:sldMk cId="1934771010" sldId="519"/>
        </pc:sldMkLst>
      </pc:sldChg>
      <pc:sldChg chg="addSp modSp new del">
        <pc:chgData name="Iain Knox" userId="dfec72b5-a142-4602-b4cb-5001668b7602" providerId="ADAL" clId="{2C8718D3-5F44-4638-A3A5-3326DA742301}" dt="2024-01-21T11:33:29.191" v="23" actId="47"/>
        <pc:sldMkLst>
          <pc:docMk/>
          <pc:sldMk cId="3315748223" sldId="521"/>
        </pc:sldMkLst>
        <pc:spChg chg="add mod">
          <ac:chgData name="Iain Knox" userId="dfec72b5-a142-4602-b4cb-5001668b7602" providerId="ADAL" clId="{2C8718D3-5F44-4638-A3A5-3326DA742301}" dt="2024-01-21T11:33:15.878" v="19"/>
          <ac:spMkLst>
            <pc:docMk/>
            <pc:sldMk cId="3315748223" sldId="521"/>
            <ac:spMk id="2" creationId="{95099D2A-386A-C5FD-3E31-25AF66FD933C}"/>
          </ac:spMkLst>
        </pc:spChg>
        <pc:cxnChg chg="add mod">
          <ac:chgData name="Iain Knox" userId="dfec72b5-a142-4602-b4cb-5001668b7602" providerId="ADAL" clId="{2C8718D3-5F44-4638-A3A5-3326DA742301}" dt="2024-01-21T11:33:15.878" v="19"/>
          <ac:cxnSpMkLst>
            <pc:docMk/>
            <pc:sldMk cId="3315748223" sldId="521"/>
            <ac:cxnSpMk id="3" creationId="{46D39B16-9470-AB4E-AF77-911A818A53C9}"/>
          </ac:cxnSpMkLst>
        </pc:cxnChg>
      </pc:sldChg>
      <pc:sldChg chg="addSp delSp modSp add mod">
        <pc:chgData name="Iain Knox" userId="dfec72b5-a142-4602-b4cb-5001668b7602" providerId="ADAL" clId="{2C8718D3-5F44-4638-A3A5-3326DA742301}" dt="2024-01-21T11:33:56.446" v="59" actId="1076"/>
        <pc:sldMkLst>
          <pc:docMk/>
          <pc:sldMk cId="1784657040" sldId="522"/>
        </pc:sldMkLst>
        <pc:spChg chg="add mod">
          <ac:chgData name="Iain Knox" userId="dfec72b5-a142-4602-b4cb-5001668b7602" providerId="ADAL" clId="{2C8718D3-5F44-4638-A3A5-3326DA742301}" dt="2024-01-21T11:33:45.358" v="56" actId="1076"/>
          <ac:spMkLst>
            <pc:docMk/>
            <pc:sldMk cId="1784657040" sldId="522"/>
            <ac:spMk id="2" creationId="{771DEB0D-6BDD-32CB-CFCF-C6A2A76E4935}"/>
          </ac:spMkLst>
        </pc:spChg>
        <pc:spChg chg="del">
          <ac:chgData name="Iain Knox" userId="dfec72b5-a142-4602-b4cb-5001668b7602" providerId="ADAL" clId="{2C8718D3-5F44-4638-A3A5-3326DA742301}" dt="2024-01-21T11:33:27.472" v="22" actId="21"/>
          <ac:spMkLst>
            <pc:docMk/>
            <pc:sldMk cId="1784657040" sldId="522"/>
            <ac:spMk id="63" creationId="{02E232AA-76E0-4995-8D0D-4B9741AEAC65}"/>
          </ac:spMkLst>
        </pc:spChg>
        <pc:cxnChg chg="add mod">
          <ac:chgData name="Iain Knox" userId="dfec72b5-a142-4602-b4cb-5001668b7602" providerId="ADAL" clId="{2C8718D3-5F44-4638-A3A5-3326DA742301}" dt="2024-01-21T11:33:56.446" v="59" actId="1076"/>
          <ac:cxnSpMkLst>
            <pc:docMk/>
            <pc:sldMk cId="1784657040" sldId="522"/>
            <ac:cxnSpMk id="3" creationId="{E691C57E-FC47-8AA9-DDB1-78C72162CD65}"/>
          </ac:cxnSpMkLst>
        </pc:cxnChg>
      </pc:sldChg>
      <pc:sldChg chg="delSp add mod ord">
        <pc:chgData name="Iain Knox" userId="dfec72b5-a142-4602-b4cb-5001668b7602" providerId="ADAL" clId="{2C8718D3-5F44-4638-A3A5-3326DA742301}" dt="2024-01-21T11:35:21.314" v="66" actId="21"/>
        <pc:sldMkLst>
          <pc:docMk/>
          <pc:sldMk cId="327197585" sldId="523"/>
        </pc:sldMkLst>
        <pc:spChg chg="del">
          <ac:chgData name="Iain Knox" userId="dfec72b5-a142-4602-b4cb-5001668b7602" providerId="ADAL" clId="{2C8718D3-5F44-4638-A3A5-3326DA742301}" dt="2024-01-21T11:35:21.314" v="66" actId="21"/>
          <ac:spMkLst>
            <pc:docMk/>
            <pc:sldMk cId="327197585" sldId="523"/>
            <ac:spMk id="2" creationId="{9DFBAA99-22D7-4CA1-BB40-2C76348CC01E}"/>
          </ac:spMkLst>
        </pc:spChg>
        <pc:spChg chg="del">
          <ac:chgData name="Iain Knox" userId="dfec72b5-a142-4602-b4cb-5001668b7602" providerId="ADAL" clId="{2C8718D3-5F44-4638-A3A5-3326DA742301}" dt="2024-01-21T11:35:21.314" v="66" actId="21"/>
          <ac:spMkLst>
            <pc:docMk/>
            <pc:sldMk cId="327197585" sldId="523"/>
            <ac:spMk id="3" creationId="{3FF0F8EF-6460-4775-AE20-934B56AA50F2}"/>
          </ac:spMkLst>
        </pc:spChg>
      </pc:sldChg>
      <pc:sldChg chg="delSp add mod">
        <pc:chgData name="Iain Knox" userId="dfec72b5-a142-4602-b4cb-5001668b7602" providerId="ADAL" clId="{2C8718D3-5F44-4638-A3A5-3326DA742301}" dt="2024-01-21T11:36:10.902" v="71" actId="21"/>
        <pc:sldMkLst>
          <pc:docMk/>
          <pc:sldMk cId="1667883983" sldId="524"/>
        </pc:sldMkLst>
        <pc:spChg chg="del">
          <ac:chgData name="Iain Knox" userId="dfec72b5-a142-4602-b4cb-5001668b7602" providerId="ADAL" clId="{2C8718D3-5F44-4638-A3A5-3326DA742301}" dt="2024-01-21T11:36:10.902" v="71" actId="21"/>
          <ac:spMkLst>
            <pc:docMk/>
            <pc:sldMk cId="1667883983" sldId="524"/>
            <ac:spMk id="2" creationId="{207CEEBD-6366-4ADB-922C-2603F92268D9}"/>
          </ac:spMkLst>
        </pc:spChg>
        <pc:spChg chg="del">
          <ac:chgData name="Iain Knox" userId="dfec72b5-a142-4602-b4cb-5001668b7602" providerId="ADAL" clId="{2C8718D3-5F44-4638-A3A5-3326DA742301}" dt="2024-01-21T11:36:10.902" v="71" actId="21"/>
          <ac:spMkLst>
            <pc:docMk/>
            <pc:sldMk cId="1667883983" sldId="524"/>
            <ac:spMk id="3" creationId="{E09DD589-BD16-439C-A3B9-52364DFADE38}"/>
          </ac:spMkLst>
        </pc:spChg>
      </pc:sldChg>
      <pc:sldChg chg="addSp modSp add">
        <pc:chgData name="Iain Knox" userId="dfec72b5-a142-4602-b4cb-5001668b7602" providerId="ADAL" clId="{2C8718D3-5F44-4638-A3A5-3326DA742301}" dt="2024-01-21T11:38:31.621" v="82"/>
        <pc:sldMkLst>
          <pc:docMk/>
          <pc:sldMk cId="2774495841" sldId="657"/>
        </pc:sldMkLst>
        <pc:spChg chg="mod">
          <ac:chgData name="Iain Knox" userId="dfec72b5-a142-4602-b4cb-5001668b7602" providerId="ADAL" clId="{2C8718D3-5F44-4638-A3A5-3326DA742301}" dt="2024-01-21T11:38:31.621" v="82"/>
          <ac:spMkLst>
            <pc:docMk/>
            <pc:sldMk cId="2774495841" sldId="657"/>
            <ac:spMk id="10" creationId="{CCB11B85-5D72-9ADA-3601-90DDE6DCCAA1}"/>
          </ac:spMkLst>
        </pc:spChg>
        <pc:grpChg chg="add mod">
          <ac:chgData name="Iain Knox" userId="dfec72b5-a142-4602-b4cb-5001668b7602" providerId="ADAL" clId="{2C8718D3-5F44-4638-A3A5-3326DA742301}" dt="2024-01-21T11:38:31.621" v="82"/>
          <ac:grpSpMkLst>
            <pc:docMk/>
            <pc:sldMk cId="2774495841" sldId="657"/>
            <ac:grpSpMk id="8" creationId="{3F5CDAA6-123C-880C-203B-0C67CB48B32C}"/>
          </ac:grpSpMkLst>
        </pc:grpChg>
        <pc:picChg chg="add mod">
          <ac:chgData name="Iain Knox" userId="dfec72b5-a142-4602-b4cb-5001668b7602" providerId="ADAL" clId="{2C8718D3-5F44-4638-A3A5-3326DA742301}" dt="2024-01-21T11:38:31.621" v="82"/>
          <ac:picMkLst>
            <pc:docMk/>
            <pc:sldMk cId="2774495841" sldId="657"/>
            <ac:picMk id="3" creationId="{6EF0C9DC-9E91-3445-1ECD-1BEFFBF99C70}"/>
          </ac:picMkLst>
        </pc:picChg>
        <pc:picChg chg="mod">
          <ac:chgData name="Iain Knox" userId="dfec72b5-a142-4602-b4cb-5001668b7602" providerId="ADAL" clId="{2C8718D3-5F44-4638-A3A5-3326DA742301}" dt="2024-01-21T11:38:31.621" v="82"/>
          <ac:picMkLst>
            <pc:docMk/>
            <pc:sldMk cId="2774495841" sldId="657"/>
            <ac:picMk id="9" creationId="{01A6E07F-47BC-58D8-7ACA-F6A980D492E8}"/>
          </ac:picMkLst>
        </pc:picChg>
      </pc:sldChg>
      <pc:sldChg chg="addSp delSp modSp add mod">
        <pc:chgData name="Iain Knox" userId="dfec72b5-a142-4602-b4cb-5001668b7602" providerId="ADAL" clId="{2C8718D3-5F44-4638-A3A5-3326DA742301}" dt="2024-01-21T11:38:43.614" v="87"/>
        <pc:sldMkLst>
          <pc:docMk/>
          <pc:sldMk cId="3535015788" sldId="659"/>
        </pc:sldMkLst>
        <pc:spChg chg="del mod">
          <ac:chgData name="Iain Knox" userId="dfec72b5-a142-4602-b4cb-5001668b7602" providerId="ADAL" clId="{2C8718D3-5F44-4638-A3A5-3326DA742301}" dt="2024-01-21T11:38:43.614" v="87"/>
          <ac:spMkLst>
            <pc:docMk/>
            <pc:sldMk cId="3535015788" sldId="659"/>
            <ac:spMk id="2" creationId="{1859146A-8F20-4B5B-AD5F-4C781FABE6A0}"/>
          </ac:spMkLst>
        </pc:spChg>
        <pc:spChg chg="mod">
          <ac:chgData name="Iain Knox" userId="dfec72b5-a142-4602-b4cb-5001668b7602" providerId="ADAL" clId="{2C8718D3-5F44-4638-A3A5-3326DA742301}" dt="2024-01-21T11:38:35.144" v="84"/>
          <ac:spMkLst>
            <pc:docMk/>
            <pc:sldMk cId="3535015788" sldId="659"/>
            <ac:spMk id="11" creationId="{10819E6B-9862-3952-F9E2-1CEC32D4641E}"/>
          </ac:spMkLst>
        </pc:spChg>
        <pc:grpChg chg="add mod">
          <ac:chgData name="Iain Knox" userId="dfec72b5-a142-4602-b4cb-5001668b7602" providerId="ADAL" clId="{2C8718D3-5F44-4638-A3A5-3326DA742301}" dt="2024-01-21T11:38:35.144" v="84"/>
          <ac:grpSpMkLst>
            <pc:docMk/>
            <pc:sldMk cId="3535015788" sldId="659"/>
            <ac:grpSpMk id="9" creationId="{196CC9F3-1DB6-CDCC-249F-F731E72EBC41}"/>
          </ac:grpSpMkLst>
        </pc:grpChg>
        <pc:picChg chg="add mod">
          <ac:chgData name="Iain Knox" userId="dfec72b5-a142-4602-b4cb-5001668b7602" providerId="ADAL" clId="{2C8718D3-5F44-4638-A3A5-3326DA742301}" dt="2024-01-21T11:38:35.144" v="84"/>
          <ac:picMkLst>
            <pc:docMk/>
            <pc:sldMk cId="3535015788" sldId="659"/>
            <ac:picMk id="8" creationId="{E90D10F5-FCCE-F7D6-59FA-F152892A016D}"/>
          </ac:picMkLst>
        </pc:picChg>
        <pc:picChg chg="mod">
          <ac:chgData name="Iain Knox" userId="dfec72b5-a142-4602-b4cb-5001668b7602" providerId="ADAL" clId="{2C8718D3-5F44-4638-A3A5-3326DA742301}" dt="2024-01-21T11:38:35.144" v="84"/>
          <ac:picMkLst>
            <pc:docMk/>
            <pc:sldMk cId="3535015788" sldId="659"/>
            <ac:picMk id="10" creationId="{13B8CB04-61F6-390E-1CA9-085F9EF984C0}"/>
          </ac:picMkLst>
        </pc:picChg>
      </pc:sldChg>
      <pc:sldChg chg="addSp delSp modSp add mod">
        <pc:chgData name="Iain Knox" userId="dfec72b5-a142-4602-b4cb-5001668b7602" providerId="ADAL" clId="{2C8718D3-5F44-4638-A3A5-3326DA742301}" dt="2024-01-21T11:38:55.425" v="92"/>
        <pc:sldMkLst>
          <pc:docMk/>
          <pc:sldMk cId="3767937068" sldId="660"/>
        </pc:sldMkLst>
        <pc:spChg chg="del mod">
          <ac:chgData name="Iain Knox" userId="dfec72b5-a142-4602-b4cb-5001668b7602" providerId="ADAL" clId="{2C8718D3-5F44-4638-A3A5-3326DA742301}" dt="2024-01-21T11:38:55.425" v="92"/>
          <ac:spMkLst>
            <pc:docMk/>
            <pc:sldMk cId="3767937068" sldId="660"/>
            <ac:spMk id="2" creationId="{1859146A-8F20-4B5B-AD5F-4C781FABE6A0}"/>
          </ac:spMkLst>
        </pc:spChg>
        <pc:spChg chg="add del mod">
          <ac:chgData name="Iain Knox" userId="dfec72b5-a142-4602-b4cb-5001668b7602" providerId="ADAL" clId="{2C8718D3-5F44-4638-A3A5-3326DA742301}" dt="2024-01-21T11:38:25.534" v="80"/>
          <ac:spMkLst>
            <pc:docMk/>
            <pc:sldMk cId="3767937068" sldId="660"/>
            <ac:spMk id="3" creationId="{30D5F522-98E9-F271-A964-D657A7B6D5DB}"/>
          </ac:spMkLst>
        </pc:spChg>
        <pc:spChg chg="add del mod">
          <ac:chgData name="Iain Knox" userId="dfec72b5-a142-4602-b4cb-5001668b7602" providerId="ADAL" clId="{2C8718D3-5F44-4638-A3A5-3326DA742301}" dt="2024-01-21T11:38:25.534" v="80"/>
          <ac:spMkLst>
            <pc:docMk/>
            <pc:sldMk cId="3767937068" sldId="660"/>
            <ac:spMk id="28" creationId="{51D8A022-3A8B-AAB9-2B2C-02CB4A1BE594}"/>
          </ac:spMkLst>
        </pc:spChg>
        <pc:spChg chg="add del mod">
          <ac:chgData name="Iain Knox" userId="dfec72b5-a142-4602-b4cb-5001668b7602" providerId="ADAL" clId="{2C8718D3-5F44-4638-A3A5-3326DA742301}" dt="2024-01-21T11:38:25.534" v="80"/>
          <ac:spMkLst>
            <pc:docMk/>
            <pc:sldMk cId="3767937068" sldId="660"/>
            <ac:spMk id="29" creationId="{87397A7F-4F1B-4E2E-A015-A401F3DBA0D4}"/>
          </ac:spMkLst>
        </pc:spChg>
        <pc:spChg chg="add del mod">
          <ac:chgData name="Iain Knox" userId="dfec72b5-a142-4602-b4cb-5001668b7602" providerId="ADAL" clId="{2C8718D3-5F44-4638-A3A5-3326DA742301}" dt="2024-01-21T11:38:25.534" v="80"/>
          <ac:spMkLst>
            <pc:docMk/>
            <pc:sldMk cId="3767937068" sldId="660"/>
            <ac:spMk id="30" creationId="{A38BA5AD-0338-EFFA-0272-7072CFAA8065}"/>
          </ac:spMkLst>
        </pc:spChg>
        <pc:spChg chg="add del mod">
          <ac:chgData name="Iain Knox" userId="dfec72b5-a142-4602-b4cb-5001668b7602" providerId="ADAL" clId="{2C8718D3-5F44-4638-A3A5-3326DA742301}" dt="2024-01-21T11:38:25.534" v="80"/>
          <ac:spMkLst>
            <pc:docMk/>
            <pc:sldMk cId="3767937068" sldId="660"/>
            <ac:spMk id="31" creationId="{194CDA4F-E54F-818F-2427-97772C5CECFA}"/>
          </ac:spMkLst>
        </pc:spChg>
        <pc:spChg chg="add del mod">
          <ac:chgData name="Iain Knox" userId="dfec72b5-a142-4602-b4cb-5001668b7602" providerId="ADAL" clId="{2C8718D3-5F44-4638-A3A5-3326DA742301}" dt="2024-01-21T11:38:25.534" v="80"/>
          <ac:spMkLst>
            <pc:docMk/>
            <pc:sldMk cId="3767937068" sldId="660"/>
            <ac:spMk id="32" creationId="{40A3158D-4B4D-7656-4224-57EC160F6561}"/>
          </ac:spMkLst>
        </pc:spChg>
        <pc:spChg chg="add del mod">
          <ac:chgData name="Iain Knox" userId="dfec72b5-a142-4602-b4cb-5001668b7602" providerId="ADAL" clId="{2C8718D3-5F44-4638-A3A5-3326DA742301}" dt="2024-01-21T11:38:25.534" v="80"/>
          <ac:spMkLst>
            <pc:docMk/>
            <pc:sldMk cId="3767937068" sldId="660"/>
            <ac:spMk id="33" creationId="{0618FD44-F056-2F44-B5AC-305BC3BC5A4D}"/>
          </ac:spMkLst>
        </pc:spChg>
        <pc:spChg chg="mod">
          <ac:chgData name="Iain Knox" userId="dfec72b5-a142-4602-b4cb-5001668b7602" providerId="ADAL" clId="{2C8718D3-5F44-4638-A3A5-3326DA742301}" dt="2024-01-21T11:38:19.807" v="79"/>
          <ac:spMkLst>
            <pc:docMk/>
            <pc:sldMk cId="3767937068" sldId="660"/>
            <ac:spMk id="38" creationId="{D2F1649C-E515-B97E-3250-00A83905BC64}"/>
          </ac:spMkLst>
        </pc:spChg>
        <pc:spChg chg="mod">
          <ac:chgData name="Iain Knox" userId="dfec72b5-a142-4602-b4cb-5001668b7602" providerId="ADAL" clId="{2C8718D3-5F44-4638-A3A5-3326DA742301}" dt="2024-01-21T11:38:30.405" v="81"/>
          <ac:spMkLst>
            <pc:docMk/>
            <pc:sldMk cId="3767937068" sldId="660"/>
            <ac:spMk id="42" creationId="{3BC6BF6B-5D5D-6BC5-5EAB-370C09F76B03}"/>
          </ac:spMkLst>
        </pc:spChg>
        <pc:grpChg chg="add del mod">
          <ac:chgData name="Iain Knox" userId="dfec72b5-a142-4602-b4cb-5001668b7602" providerId="ADAL" clId="{2C8718D3-5F44-4638-A3A5-3326DA742301}" dt="2024-01-21T11:38:25.534" v="80"/>
          <ac:grpSpMkLst>
            <pc:docMk/>
            <pc:sldMk cId="3767937068" sldId="660"/>
            <ac:grpSpMk id="36" creationId="{BB9694A9-F2FB-81E7-9EA2-74472F18DCDF}"/>
          </ac:grpSpMkLst>
        </pc:grpChg>
        <pc:grpChg chg="add mod">
          <ac:chgData name="Iain Knox" userId="dfec72b5-a142-4602-b4cb-5001668b7602" providerId="ADAL" clId="{2C8718D3-5F44-4638-A3A5-3326DA742301}" dt="2024-01-21T11:38:30.405" v="81"/>
          <ac:grpSpMkLst>
            <pc:docMk/>
            <pc:sldMk cId="3767937068" sldId="660"/>
            <ac:grpSpMk id="40" creationId="{B3F83CE9-CC9A-5805-E756-3CE7BF32E037}"/>
          </ac:grpSpMkLst>
        </pc:grpChg>
        <pc:picChg chg="add del mod">
          <ac:chgData name="Iain Knox" userId="dfec72b5-a142-4602-b4cb-5001668b7602" providerId="ADAL" clId="{2C8718D3-5F44-4638-A3A5-3326DA742301}" dt="2024-01-21T11:38:25.534" v="80"/>
          <ac:picMkLst>
            <pc:docMk/>
            <pc:sldMk cId="3767937068" sldId="660"/>
            <ac:picMk id="8" creationId="{28DDB30B-8960-59C0-95ED-19E55EE03A56}"/>
          </ac:picMkLst>
        </pc:picChg>
        <pc:picChg chg="add del mod">
          <ac:chgData name="Iain Knox" userId="dfec72b5-a142-4602-b4cb-5001668b7602" providerId="ADAL" clId="{2C8718D3-5F44-4638-A3A5-3326DA742301}" dt="2024-01-21T11:38:25.534" v="80"/>
          <ac:picMkLst>
            <pc:docMk/>
            <pc:sldMk cId="3767937068" sldId="660"/>
            <ac:picMk id="9" creationId="{8797CB81-5D71-2353-8B33-A429DC85E480}"/>
          </ac:picMkLst>
        </pc:picChg>
        <pc:picChg chg="add del mod">
          <ac:chgData name="Iain Knox" userId="dfec72b5-a142-4602-b4cb-5001668b7602" providerId="ADAL" clId="{2C8718D3-5F44-4638-A3A5-3326DA742301}" dt="2024-01-21T11:38:25.534" v="80"/>
          <ac:picMkLst>
            <pc:docMk/>
            <pc:sldMk cId="3767937068" sldId="660"/>
            <ac:picMk id="10" creationId="{E5296F01-2A9C-A83A-6364-F957B2A7DD9C}"/>
          </ac:picMkLst>
        </pc:picChg>
        <pc:picChg chg="add del mod">
          <ac:chgData name="Iain Knox" userId="dfec72b5-a142-4602-b4cb-5001668b7602" providerId="ADAL" clId="{2C8718D3-5F44-4638-A3A5-3326DA742301}" dt="2024-01-21T11:38:25.534" v="80"/>
          <ac:picMkLst>
            <pc:docMk/>
            <pc:sldMk cId="3767937068" sldId="660"/>
            <ac:picMk id="11" creationId="{7D175D2D-961A-7C14-7C10-176C6BB76CBD}"/>
          </ac:picMkLst>
        </pc:picChg>
        <pc:picChg chg="add del mod">
          <ac:chgData name="Iain Knox" userId="dfec72b5-a142-4602-b4cb-5001668b7602" providerId="ADAL" clId="{2C8718D3-5F44-4638-A3A5-3326DA742301}" dt="2024-01-21T11:38:25.534" v="80"/>
          <ac:picMkLst>
            <pc:docMk/>
            <pc:sldMk cId="3767937068" sldId="660"/>
            <ac:picMk id="12" creationId="{230FBBFA-6D0B-2344-1F67-8492345772DD}"/>
          </ac:picMkLst>
        </pc:picChg>
        <pc:picChg chg="add del mod">
          <ac:chgData name="Iain Knox" userId="dfec72b5-a142-4602-b4cb-5001668b7602" providerId="ADAL" clId="{2C8718D3-5F44-4638-A3A5-3326DA742301}" dt="2024-01-21T11:38:25.534" v="80"/>
          <ac:picMkLst>
            <pc:docMk/>
            <pc:sldMk cId="3767937068" sldId="660"/>
            <ac:picMk id="25" creationId="{21FF61A7-F60F-05FB-F95C-13129B09D486}"/>
          </ac:picMkLst>
        </pc:picChg>
        <pc:picChg chg="add del mod">
          <ac:chgData name="Iain Knox" userId="dfec72b5-a142-4602-b4cb-5001668b7602" providerId="ADAL" clId="{2C8718D3-5F44-4638-A3A5-3326DA742301}" dt="2024-01-21T11:38:25.534" v="80"/>
          <ac:picMkLst>
            <pc:docMk/>
            <pc:sldMk cId="3767937068" sldId="660"/>
            <ac:picMk id="26" creationId="{1FE2CEAA-9D91-13F2-2E98-CBD793D05627}"/>
          </ac:picMkLst>
        </pc:picChg>
        <pc:picChg chg="add del mod">
          <ac:chgData name="Iain Knox" userId="dfec72b5-a142-4602-b4cb-5001668b7602" providerId="ADAL" clId="{2C8718D3-5F44-4638-A3A5-3326DA742301}" dt="2024-01-21T11:38:25.534" v="80"/>
          <ac:picMkLst>
            <pc:docMk/>
            <pc:sldMk cId="3767937068" sldId="660"/>
            <ac:picMk id="27" creationId="{49EAB690-45A4-8DD9-6497-2E65399C7B31}"/>
          </ac:picMkLst>
        </pc:picChg>
        <pc:picChg chg="add del mod">
          <ac:chgData name="Iain Knox" userId="dfec72b5-a142-4602-b4cb-5001668b7602" providerId="ADAL" clId="{2C8718D3-5F44-4638-A3A5-3326DA742301}" dt="2024-01-21T11:38:25.534" v="80"/>
          <ac:picMkLst>
            <pc:docMk/>
            <pc:sldMk cId="3767937068" sldId="660"/>
            <ac:picMk id="34" creationId="{E6D8E9BE-38A0-909D-6BE3-01FE3477DC6E}"/>
          </ac:picMkLst>
        </pc:picChg>
        <pc:picChg chg="add del mod">
          <ac:chgData name="Iain Knox" userId="dfec72b5-a142-4602-b4cb-5001668b7602" providerId="ADAL" clId="{2C8718D3-5F44-4638-A3A5-3326DA742301}" dt="2024-01-21T11:38:25.534" v="80"/>
          <ac:picMkLst>
            <pc:docMk/>
            <pc:sldMk cId="3767937068" sldId="660"/>
            <ac:picMk id="35" creationId="{35A98295-85DD-E267-0CFC-28162B36A0F1}"/>
          </ac:picMkLst>
        </pc:picChg>
        <pc:picChg chg="mod">
          <ac:chgData name="Iain Knox" userId="dfec72b5-a142-4602-b4cb-5001668b7602" providerId="ADAL" clId="{2C8718D3-5F44-4638-A3A5-3326DA742301}" dt="2024-01-21T11:38:19.807" v="79"/>
          <ac:picMkLst>
            <pc:docMk/>
            <pc:sldMk cId="3767937068" sldId="660"/>
            <ac:picMk id="37" creationId="{48B8866F-232A-1B6E-B604-FF112ADDDF65}"/>
          </ac:picMkLst>
        </pc:picChg>
        <pc:picChg chg="add mod">
          <ac:chgData name="Iain Knox" userId="dfec72b5-a142-4602-b4cb-5001668b7602" providerId="ADAL" clId="{2C8718D3-5F44-4638-A3A5-3326DA742301}" dt="2024-01-21T11:38:30.405" v="81"/>
          <ac:picMkLst>
            <pc:docMk/>
            <pc:sldMk cId="3767937068" sldId="660"/>
            <ac:picMk id="39" creationId="{72548E57-7C74-C5A6-33AD-5427414E3110}"/>
          </ac:picMkLst>
        </pc:picChg>
        <pc:picChg chg="mod">
          <ac:chgData name="Iain Knox" userId="dfec72b5-a142-4602-b4cb-5001668b7602" providerId="ADAL" clId="{2C8718D3-5F44-4638-A3A5-3326DA742301}" dt="2024-01-21T11:38:30.405" v="81"/>
          <ac:picMkLst>
            <pc:docMk/>
            <pc:sldMk cId="3767937068" sldId="660"/>
            <ac:picMk id="41" creationId="{235C6ADA-082D-A4E0-78F3-98BF254B6EF0}"/>
          </ac:picMkLst>
        </pc:picChg>
        <pc:cxnChg chg="add del mod">
          <ac:chgData name="Iain Knox" userId="dfec72b5-a142-4602-b4cb-5001668b7602" providerId="ADAL" clId="{2C8718D3-5F44-4638-A3A5-3326DA742301}" dt="2024-01-21T11:38:25.534" v="80"/>
          <ac:cxnSpMkLst>
            <pc:docMk/>
            <pc:sldMk cId="3767937068" sldId="660"/>
            <ac:cxnSpMk id="6" creationId="{5BC6E37A-DD50-3A42-A0F7-F1C1392FCEB3}"/>
          </ac:cxnSpMkLst>
        </pc:cxnChg>
      </pc:sldChg>
      <pc:sldChg chg="addSp modSp add">
        <pc:chgData name="Iain Knox" userId="dfec72b5-a142-4602-b4cb-5001668b7602" providerId="ADAL" clId="{2C8718D3-5F44-4638-A3A5-3326DA742301}" dt="2024-01-21T11:38:46.306" v="88"/>
        <pc:sldMkLst>
          <pc:docMk/>
          <pc:sldMk cId="3120617194" sldId="661"/>
        </pc:sldMkLst>
        <pc:spChg chg="mod">
          <ac:chgData name="Iain Knox" userId="dfec72b5-a142-4602-b4cb-5001668b7602" providerId="ADAL" clId="{2C8718D3-5F44-4638-A3A5-3326DA742301}" dt="2024-01-21T11:38:46.306" v="88"/>
          <ac:spMkLst>
            <pc:docMk/>
            <pc:sldMk cId="3120617194" sldId="661"/>
            <ac:spMk id="6" creationId="{5DAE4101-BF09-225C-41CA-61267FF16D75}"/>
          </ac:spMkLst>
        </pc:spChg>
        <pc:grpChg chg="add mod">
          <ac:chgData name="Iain Knox" userId="dfec72b5-a142-4602-b4cb-5001668b7602" providerId="ADAL" clId="{2C8718D3-5F44-4638-A3A5-3326DA742301}" dt="2024-01-21T11:38:46.306" v="88"/>
          <ac:grpSpMkLst>
            <pc:docMk/>
            <pc:sldMk cId="3120617194" sldId="661"/>
            <ac:grpSpMk id="4" creationId="{32FC0E33-0DB9-3E9B-AA01-650EC2CAEFBD}"/>
          </ac:grpSpMkLst>
        </pc:grpChg>
        <pc:picChg chg="add mod">
          <ac:chgData name="Iain Knox" userId="dfec72b5-a142-4602-b4cb-5001668b7602" providerId="ADAL" clId="{2C8718D3-5F44-4638-A3A5-3326DA742301}" dt="2024-01-21T11:38:46.306" v="88"/>
          <ac:picMkLst>
            <pc:docMk/>
            <pc:sldMk cId="3120617194" sldId="661"/>
            <ac:picMk id="2" creationId="{5CFCB195-08C4-7233-FBB5-52ACA00442F8}"/>
          </ac:picMkLst>
        </pc:picChg>
        <pc:picChg chg="mod">
          <ac:chgData name="Iain Knox" userId="dfec72b5-a142-4602-b4cb-5001668b7602" providerId="ADAL" clId="{2C8718D3-5F44-4638-A3A5-3326DA742301}" dt="2024-01-21T11:38:46.306" v="88"/>
          <ac:picMkLst>
            <pc:docMk/>
            <pc:sldMk cId="3120617194" sldId="661"/>
            <ac:picMk id="5" creationId="{2E184FAD-6956-2915-4720-D4A0A5195003}"/>
          </ac:picMkLst>
        </pc:picChg>
      </pc:sldChg>
      <pc:sldChg chg="addSp modSp add">
        <pc:chgData name="Iain Knox" userId="dfec72b5-a142-4602-b4cb-5001668b7602" providerId="ADAL" clId="{2C8718D3-5F44-4638-A3A5-3326DA742301}" dt="2024-01-21T11:38:33.487" v="83"/>
        <pc:sldMkLst>
          <pc:docMk/>
          <pc:sldMk cId="687014470" sldId="673"/>
        </pc:sldMkLst>
        <pc:spChg chg="mod">
          <ac:chgData name="Iain Knox" userId="dfec72b5-a142-4602-b4cb-5001668b7602" providerId="ADAL" clId="{2C8718D3-5F44-4638-A3A5-3326DA742301}" dt="2024-01-21T11:38:33.487" v="83"/>
          <ac:spMkLst>
            <pc:docMk/>
            <pc:sldMk cId="687014470" sldId="673"/>
            <ac:spMk id="7" creationId="{B34BB226-3232-54A3-82CD-28D558DF3388}"/>
          </ac:spMkLst>
        </pc:spChg>
        <pc:grpChg chg="add mod">
          <ac:chgData name="Iain Knox" userId="dfec72b5-a142-4602-b4cb-5001668b7602" providerId="ADAL" clId="{2C8718D3-5F44-4638-A3A5-3326DA742301}" dt="2024-01-21T11:38:33.487" v="83"/>
          <ac:grpSpMkLst>
            <pc:docMk/>
            <pc:sldMk cId="687014470" sldId="673"/>
            <ac:grpSpMk id="5" creationId="{02D0E300-8A23-BB4B-4D8B-1756E7F9C971}"/>
          </ac:grpSpMkLst>
        </pc:grpChg>
        <pc:picChg chg="add mod">
          <ac:chgData name="Iain Knox" userId="dfec72b5-a142-4602-b4cb-5001668b7602" providerId="ADAL" clId="{2C8718D3-5F44-4638-A3A5-3326DA742301}" dt="2024-01-21T11:38:33.487" v="83"/>
          <ac:picMkLst>
            <pc:docMk/>
            <pc:sldMk cId="687014470" sldId="673"/>
            <ac:picMk id="3" creationId="{7B91E4E8-2B19-66B0-4D26-833F26C04099}"/>
          </ac:picMkLst>
        </pc:picChg>
        <pc:picChg chg="mod">
          <ac:chgData name="Iain Knox" userId="dfec72b5-a142-4602-b4cb-5001668b7602" providerId="ADAL" clId="{2C8718D3-5F44-4638-A3A5-3326DA742301}" dt="2024-01-21T11:38:33.487" v="83"/>
          <ac:picMkLst>
            <pc:docMk/>
            <pc:sldMk cId="687014470" sldId="673"/>
            <ac:picMk id="6" creationId="{10355064-C123-A0B0-81C9-DA5A6D46DA5C}"/>
          </ac:picMkLst>
        </pc:picChg>
      </pc:sldChg>
      <pc:sldChg chg="addSp modSp new mod">
        <pc:chgData name="Iain Knox" userId="dfec72b5-a142-4602-b4cb-5001668b7602" providerId="ADAL" clId="{2C8718D3-5F44-4638-A3A5-3326DA742301}" dt="2024-01-21T11:49:54.744" v="237" actId="115"/>
        <pc:sldMkLst>
          <pc:docMk/>
          <pc:sldMk cId="3609641432" sldId="674"/>
        </pc:sldMkLst>
        <pc:spChg chg="add mod">
          <ac:chgData name="Iain Knox" userId="dfec72b5-a142-4602-b4cb-5001668b7602" providerId="ADAL" clId="{2C8718D3-5F44-4638-A3A5-3326DA742301}" dt="2024-01-21T11:49:54.744" v="237" actId="115"/>
          <ac:spMkLst>
            <pc:docMk/>
            <pc:sldMk cId="3609641432" sldId="674"/>
            <ac:spMk id="3" creationId="{6C298FA3-C319-F599-DD1B-CAF5250612E3}"/>
          </ac:spMkLst>
        </pc:spChg>
      </pc:sldChg>
      <pc:sldChg chg="addSp modSp new del mod">
        <pc:chgData name="Iain Knox" userId="dfec72b5-a142-4602-b4cb-5001668b7602" providerId="ADAL" clId="{2C8718D3-5F44-4638-A3A5-3326DA742301}" dt="2024-01-21T11:50:47.151" v="274" actId="47"/>
        <pc:sldMkLst>
          <pc:docMk/>
          <pc:sldMk cId="3878402414" sldId="675"/>
        </pc:sldMkLst>
        <pc:spChg chg="add mod">
          <ac:chgData name="Iain Knox" userId="dfec72b5-a142-4602-b4cb-5001668b7602" providerId="ADAL" clId="{2C8718D3-5F44-4638-A3A5-3326DA742301}" dt="2024-01-21T11:50:26.892" v="270" actId="122"/>
          <ac:spMkLst>
            <pc:docMk/>
            <pc:sldMk cId="3878402414" sldId="675"/>
            <ac:spMk id="2" creationId="{A8064159-0823-46FD-8E80-244DEF7C7A97}"/>
          </ac:spMkLst>
        </pc:spChg>
        <pc:cxnChg chg="add mod">
          <ac:chgData name="Iain Knox" userId="dfec72b5-a142-4602-b4cb-5001668b7602" providerId="ADAL" clId="{2C8718D3-5F44-4638-A3A5-3326DA742301}" dt="2024-01-21T11:50:15.001" v="239"/>
          <ac:cxnSpMkLst>
            <pc:docMk/>
            <pc:sldMk cId="3878402414" sldId="675"/>
            <ac:cxnSpMk id="3" creationId="{9E2EACF6-C215-ADF2-FF42-704451759281}"/>
          </ac:cxnSpMkLst>
        </pc:cxnChg>
      </pc:sldChg>
      <pc:sldChg chg="addSp delSp modSp add mod">
        <pc:chgData name="Iain Knox" userId="dfec72b5-a142-4602-b4cb-5001668b7602" providerId="ADAL" clId="{2C8718D3-5F44-4638-A3A5-3326DA742301}" dt="2024-01-21T11:54:48.098" v="301" actId="20577"/>
        <pc:sldMkLst>
          <pc:docMk/>
          <pc:sldMk cId="2587161442" sldId="676"/>
        </pc:sldMkLst>
        <pc:spChg chg="add mod">
          <ac:chgData name="Iain Knox" userId="dfec72b5-a142-4602-b4cb-5001668b7602" providerId="ADAL" clId="{2C8718D3-5F44-4638-A3A5-3326DA742301}" dt="2024-01-21T11:54:48.098" v="301" actId="20577"/>
          <ac:spMkLst>
            <pc:docMk/>
            <pc:sldMk cId="2587161442" sldId="676"/>
            <ac:spMk id="2" creationId="{A353D60D-B154-A5DB-BE0A-70802C826710}"/>
          </ac:spMkLst>
        </pc:spChg>
        <pc:picChg chg="del">
          <ac:chgData name="Iain Knox" userId="dfec72b5-a142-4602-b4cb-5001668b7602" providerId="ADAL" clId="{2C8718D3-5F44-4638-A3A5-3326DA742301}" dt="2024-01-21T11:50:40.931" v="272" actId="478"/>
          <ac:picMkLst>
            <pc:docMk/>
            <pc:sldMk cId="2587161442" sldId="676"/>
            <ac:picMk id="2050" creationId="{B63C2AC3-FDEC-4FBB-A62D-32382CF9F847}"/>
          </ac:picMkLst>
        </pc:picChg>
        <pc:cxnChg chg="add mod">
          <ac:chgData name="Iain Knox" userId="dfec72b5-a142-4602-b4cb-5001668b7602" providerId="ADAL" clId="{2C8718D3-5F44-4638-A3A5-3326DA742301}" dt="2024-01-21T11:50:45.083" v="273"/>
          <ac:cxnSpMkLst>
            <pc:docMk/>
            <pc:sldMk cId="2587161442" sldId="676"/>
            <ac:cxnSpMk id="3" creationId="{C44609C8-9698-2C3E-F39E-3EDCE92BCA1A}"/>
          </ac:cxnSpMkLst>
        </pc:cxnChg>
      </pc:sldChg>
      <pc:sldChg chg="modSp add mod ord">
        <pc:chgData name="Iain Knox" userId="dfec72b5-a142-4602-b4cb-5001668b7602" providerId="ADAL" clId="{2C8718D3-5F44-4638-A3A5-3326DA742301}" dt="2024-01-21T11:54:19.737" v="297" actId="20577"/>
        <pc:sldMkLst>
          <pc:docMk/>
          <pc:sldMk cId="3764897772" sldId="677"/>
        </pc:sldMkLst>
        <pc:spChg chg="mod">
          <ac:chgData name="Iain Knox" userId="dfec72b5-a142-4602-b4cb-5001668b7602" providerId="ADAL" clId="{2C8718D3-5F44-4638-A3A5-3326DA742301}" dt="2024-01-21T11:54:19.737" v="297" actId="20577"/>
          <ac:spMkLst>
            <pc:docMk/>
            <pc:sldMk cId="3764897772" sldId="677"/>
            <ac:spMk id="2" creationId="{A353D60D-B154-A5DB-BE0A-70802C8267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5938A42D-E19F-4270-A4A3-7A26106C7C76}" type="datetimeFigureOut">
              <a:rPr lang="en-US"/>
              <a:t>1/21/2024</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7E586FDD-0BAA-4491-AFF1-DFC07CF9F872}" type="slidenum">
              <a:rPr lang="en-US"/>
              <a:t>‹#›</a:t>
            </a:fld>
            <a:endParaRPr lang="en-US"/>
          </a:p>
        </p:txBody>
      </p:sp>
    </p:spTree>
    <p:extLst>
      <p:ext uri="{BB962C8B-B14F-4D97-AF65-F5344CB8AC3E}">
        <p14:creationId xmlns:p14="http://schemas.microsoft.com/office/powerpoint/2010/main" val="2637020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1 – 1:05</a:t>
            </a:r>
          </a:p>
        </p:txBody>
      </p:sp>
      <p:sp>
        <p:nvSpPr>
          <p:cNvPr id="4" name="Slide Number Placeholder 3"/>
          <p:cNvSpPr>
            <a:spLocks noGrp="1"/>
          </p:cNvSpPr>
          <p:nvPr>
            <p:ph type="sldNum" sz="quarter" idx="10"/>
          </p:nvPr>
        </p:nvSpPr>
        <p:spPr/>
        <p:txBody>
          <a:bodyPr/>
          <a:lstStyle/>
          <a:p>
            <a:fld id="{7E586FDD-0BAA-4491-AFF1-DFC07CF9F872}" type="slidenum">
              <a:rPr lang="en-US"/>
              <a:t>1</a:t>
            </a:fld>
            <a:endParaRPr lang="en-US"/>
          </a:p>
        </p:txBody>
      </p:sp>
    </p:spTree>
    <p:extLst>
      <p:ext uri="{BB962C8B-B14F-4D97-AF65-F5344CB8AC3E}">
        <p14:creationId xmlns:p14="http://schemas.microsoft.com/office/powerpoint/2010/main" val="842194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38EFF77-D229-49C1-9CCB-19865829AAD5}" type="datetimeFigureOut">
              <a:rPr lang="en-GB" smtClean="0"/>
              <a:t>21/01/2024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1AF7B-92B8-44F6-99C6-1F6EADEF38F7}" type="slidenum">
              <a:rPr lang="en-GB" smtClean="0"/>
              <a:t>‹#›</a:t>
            </a:fld>
            <a:endParaRPr lang="en-GB"/>
          </a:p>
        </p:txBody>
      </p:sp>
    </p:spTree>
    <p:extLst>
      <p:ext uri="{BB962C8B-B14F-4D97-AF65-F5344CB8AC3E}">
        <p14:creationId xmlns:p14="http://schemas.microsoft.com/office/powerpoint/2010/main" val="124735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8EFF77-D229-49C1-9CCB-19865829AAD5}" type="datetimeFigureOut">
              <a:rPr lang="en-GB" smtClean="0"/>
              <a:t>21/01/2024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1AF7B-92B8-44F6-99C6-1F6EADEF38F7}" type="slidenum">
              <a:rPr lang="en-GB" smtClean="0"/>
              <a:t>‹#›</a:t>
            </a:fld>
            <a:endParaRPr lang="en-GB"/>
          </a:p>
        </p:txBody>
      </p:sp>
    </p:spTree>
    <p:extLst>
      <p:ext uri="{BB962C8B-B14F-4D97-AF65-F5344CB8AC3E}">
        <p14:creationId xmlns:p14="http://schemas.microsoft.com/office/powerpoint/2010/main" val="348124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8EFF77-D229-49C1-9CCB-19865829AAD5}" type="datetimeFigureOut">
              <a:rPr lang="en-GB" smtClean="0"/>
              <a:t>21/01/2024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1AF7B-92B8-44F6-99C6-1F6EADEF38F7}" type="slidenum">
              <a:rPr lang="en-GB" smtClean="0"/>
              <a:t>‹#›</a:t>
            </a:fld>
            <a:endParaRPr lang="en-GB"/>
          </a:p>
        </p:txBody>
      </p:sp>
    </p:spTree>
    <p:extLst>
      <p:ext uri="{BB962C8B-B14F-4D97-AF65-F5344CB8AC3E}">
        <p14:creationId xmlns:p14="http://schemas.microsoft.com/office/powerpoint/2010/main" val="3903393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8EFF77-D229-49C1-9CCB-19865829AAD5}" type="datetimeFigureOut">
              <a:rPr lang="en-GB" smtClean="0"/>
              <a:t>21/01/2024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1AF7B-92B8-44F6-99C6-1F6EADEF38F7}" type="slidenum">
              <a:rPr lang="en-GB" smtClean="0"/>
              <a:t>‹#›</a:t>
            </a:fld>
            <a:endParaRPr lang="en-GB"/>
          </a:p>
        </p:txBody>
      </p:sp>
    </p:spTree>
    <p:extLst>
      <p:ext uri="{BB962C8B-B14F-4D97-AF65-F5344CB8AC3E}">
        <p14:creationId xmlns:p14="http://schemas.microsoft.com/office/powerpoint/2010/main" val="368829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8EFF77-D229-49C1-9CCB-19865829AAD5}" type="datetimeFigureOut">
              <a:rPr lang="en-GB" smtClean="0"/>
              <a:t>21/01/2024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01AF7B-92B8-44F6-99C6-1F6EADEF38F7}" type="slidenum">
              <a:rPr lang="en-GB" smtClean="0"/>
              <a:t>‹#›</a:t>
            </a:fld>
            <a:endParaRPr lang="en-GB"/>
          </a:p>
        </p:txBody>
      </p:sp>
    </p:spTree>
    <p:extLst>
      <p:ext uri="{BB962C8B-B14F-4D97-AF65-F5344CB8AC3E}">
        <p14:creationId xmlns:p14="http://schemas.microsoft.com/office/powerpoint/2010/main" val="363263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38EFF77-D229-49C1-9CCB-19865829AAD5}" type="datetimeFigureOut">
              <a:rPr lang="en-GB" smtClean="0"/>
              <a:t>21/01/2024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01AF7B-92B8-44F6-99C6-1F6EADEF38F7}" type="slidenum">
              <a:rPr lang="en-GB" smtClean="0"/>
              <a:t>‹#›</a:t>
            </a:fld>
            <a:endParaRPr lang="en-GB"/>
          </a:p>
        </p:txBody>
      </p:sp>
    </p:spTree>
    <p:extLst>
      <p:ext uri="{BB962C8B-B14F-4D97-AF65-F5344CB8AC3E}">
        <p14:creationId xmlns:p14="http://schemas.microsoft.com/office/powerpoint/2010/main" val="132971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38EFF77-D229-49C1-9CCB-19865829AAD5}" type="datetimeFigureOut">
              <a:rPr lang="en-GB" smtClean="0"/>
              <a:t>21/01/2024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01AF7B-92B8-44F6-99C6-1F6EADEF38F7}" type="slidenum">
              <a:rPr lang="en-GB" smtClean="0"/>
              <a:t>‹#›</a:t>
            </a:fld>
            <a:endParaRPr lang="en-GB"/>
          </a:p>
        </p:txBody>
      </p:sp>
    </p:spTree>
    <p:extLst>
      <p:ext uri="{BB962C8B-B14F-4D97-AF65-F5344CB8AC3E}">
        <p14:creationId xmlns:p14="http://schemas.microsoft.com/office/powerpoint/2010/main" val="426263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38EFF77-D229-49C1-9CCB-19865829AAD5}" type="datetimeFigureOut">
              <a:rPr lang="en-GB" smtClean="0"/>
              <a:t>21/01/2024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01AF7B-92B8-44F6-99C6-1F6EADEF38F7}" type="slidenum">
              <a:rPr lang="en-GB" smtClean="0"/>
              <a:t>‹#›</a:t>
            </a:fld>
            <a:endParaRPr lang="en-GB"/>
          </a:p>
        </p:txBody>
      </p:sp>
    </p:spTree>
    <p:extLst>
      <p:ext uri="{BB962C8B-B14F-4D97-AF65-F5344CB8AC3E}">
        <p14:creationId xmlns:p14="http://schemas.microsoft.com/office/powerpoint/2010/main" val="153180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EFF77-D229-49C1-9CCB-19865829AAD5}" type="datetimeFigureOut">
              <a:rPr lang="en-GB" smtClean="0"/>
              <a:t>21/01/2024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01AF7B-92B8-44F6-99C6-1F6EADEF38F7}" type="slidenum">
              <a:rPr lang="en-GB" smtClean="0"/>
              <a:t>‹#›</a:t>
            </a:fld>
            <a:endParaRPr lang="en-GB"/>
          </a:p>
        </p:txBody>
      </p:sp>
    </p:spTree>
    <p:extLst>
      <p:ext uri="{BB962C8B-B14F-4D97-AF65-F5344CB8AC3E}">
        <p14:creationId xmlns:p14="http://schemas.microsoft.com/office/powerpoint/2010/main" val="172807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8EFF77-D229-49C1-9CCB-19865829AAD5}" type="datetimeFigureOut">
              <a:rPr lang="en-GB" smtClean="0"/>
              <a:t>21/01/2024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01AF7B-92B8-44F6-99C6-1F6EADEF38F7}" type="slidenum">
              <a:rPr lang="en-GB" smtClean="0"/>
              <a:t>‹#›</a:t>
            </a:fld>
            <a:endParaRPr lang="en-GB"/>
          </a:p>
        </p:txBody>
      </p:sp>
    </p:spTree>
    <p:extLst>
      <p:ext uri="{BB962C8B-B14F-4D97-AF65-F5344CB8AC3E}">
        <p14:creationId xmlns:p14="http://schemas.microsoft.com/office/powerpoint/2010/main" val="397593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8EFF77-D229-49C1-9CCB-19865829AAD5}" type="datetimeFigureOut">
              <a:rPr lang="en-GB" smtClean="0"/>
              <a:t>21/01/2024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01AF7B-92B8-44F6-99C6-1F6EADEF38F7}" type="slidenum">
              <a:rPr lang="en-GB" smtClean="0"/>
              <a:t>‹#›</a:t>
            </a:fld>
            <a:endParaRPr lang="en-GB"/>
          </a:p>
        </p:txBody>
      </p:sp>
    </p:spTree>
    <p:extLst>
      <p:ext uri="{BB962C8B-B14F-4D97-AF65-F5344CB8AC3E}">
        <p14:creationId xmlns:p14="http://schemas.microsoft.com/office/powerpoint/2010/main" val="536057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EFF77-D229-49C1-9CCB-19865829AAD5}" type="datetimeFigureOut">
              <a:rPr lang="en-GB" smtClean="0"/>
              <a:t>21/01/2024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1AF7B-92B8-44F6-99C6-1F6EADEF38F7}" type="slidenum">
              <a:rPr lang="en-GB" smtClean="0"/>
              <a:t>‹#›</a:t>
            </a:fld>
            <a:endParaRPr lang="en-GB"/>
          </a:p>
        </p:txBody>
      </p:sp>
    </p:spTree>
    <p:extLst>
      <p:ext uri="{BB962C8B-B14F-4D97-AF65-F5344CB8AC3E}">
        <p14:creationId xmlns:p14="http://schemas.microsoft.com/office/powerpoint/2010/main" val="2205175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inspiringteachers.me/" TargetMode="External"/><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hyperlink" Target="https://www.oxfordreference.com/display/10.1093/oi/authority.20110803095652799;jsessionid=38B0207771D3663A73F3A6941B3BD728" TargetMode="External"/><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inspiringteachers.m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inspiringteachers.m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inspiringteachers.m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inspiringteachers.m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inspiringteachers.m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inspiringteachers.me/"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inspiringteachers.m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inspiringteachers.m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www.inspiringteachers.me/"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7"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9.jpeg"/><Relationship Id="rId7"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image" Target="../media/image20.jpeg"/><Relationship Id="rId9"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0.jpeg"/><Relationship Id="rId7"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2.jpe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inspiringteachers.me/" TargetMode="Externa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www.inspiringteachers.me/"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assets.publishing.service.gov.uk/government/uploads/system/uploads/attachment_data/file/843676/Initial_teacher_training_core_content_framework.pdf" TargetMode="External"/><Relationship Id="rId7" Type="http://schemas.openxmlformats.org/officeDocument/2006/relationships/hyperlink" Target="http://www.inspiringteachers.me/"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www.inspiringteachers.me/"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assets.publishing.service.gov.uk/government/uploads/system/uploads/attachment_data/file/843676/Initial_teacher_training_core_content_framework.pdf" TargetMode="External"/><Relationship Id="rId7" Type="http://schemas.openxmlformats.org/officeDocument/2006/relationships/hyperlink" Target="http://www.inspiringteachers.me/"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inspiringteachers.m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inspiringteachers.m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inspiringteachers.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3.bp.blogspot.com/--KZ8OnJ850o/UuepJRz0mFI/AAAAAAAAFNI/rukcSpBlXS4/s1600/welc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782" y="-379520"/>
            <a:ext cx="8170278" cy="57804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90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6" descr="http://www.clipartbest.com/cliparts/dT7/Mo6/dT7Mo6LT9.png"/>
          <p:cNvPicPr>
            <a:picLocks noChangeAspect="1" noChangeArrowheads="1"/>
          </p:cNvPicPr>
          <p:nvPr/>
        </p:nvPicPr>
        <p:blipFill>
          <a:blip r:embed="rId5">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3074758" y="-102810"/>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www.clipartbest.com/cliparts/dT7/Mo6/dT7Mo6LT9.png"/>
          <p:cNvPicPr>
            <a:picLocks noChangeAspect="1" noChangeArrowheads="1"/>
          </p:cNvPicPr>
          <p:nvPr/>
        </p:nvPicPr>
        <p:blipFill>
          <a:blip r:embed="rId5">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457289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clipartbest.com/cliparts/dT7/Mo6/dT7Mo6LT9.png"/>
          <p:cNvPicPr>
            <a:picLocks noChangeAspect="1" noChangeArrowheads="1"/>
          </p:cNvPicPr>
          <p:nvPr/>
        </p:nvPicPr>
        <p:blipFill>
          <a:blip r:embed="rId5">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607103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clipartbest.com/cliparts/dT7/Mo6/dT7Mo6LT9.png"/>
          <p:cNvPicPr>
            <a:picLocks noChangeAspect="1" noChangeArrowheads="1"/>
          </p:cNvPicPr>
          <p:nvPr/>
        </p:nvPicPr>
        <p:blipFill>
          <a:blip r:embed="rId5">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569178" y="-112727"/>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clipartbest.com/cliparts/dT7/Mo6/dT7Mo6LT9.png"/>
          <p:cNvPicPr>
            <a:picLocks noChangeAspect="1" noChangeArrowheads="1"/>
          </p:cNvPicPr>
          <p:nvPr/>
        </p:nvPicPr>
        <p:blipFill>
          <a:blip r:embed="rId5">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8470" y="-81094"/>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clipartbest.com/cliparts/dT7/Mo6/dT7Mo6LT9.png"/>
          <p:cNvPicPr>
            <a:picLocks noChangeAspect="1" noChangeArrowheads="1"/>
          </p:cNvPicPr>
          <p:nvPr/>
        </p:nvPicPr>
        <p:blipFill>
          <a:blip r:embed="rId5">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1576610" y="-91952"/>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clipartbest.com/cliparts/dT7/Mo6/dT7Mo6LT9.png"/>
          <p:cNvPicPr>
            <a:picLocks noChangeAspect="1" noChangeArrowheads="1"/>
          </p:cNvPicPr>
          <p:nvPr/>
        </p:nvPicPr>
        <p:blipFill>
          <a:blip r:embed="rId5">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9112420" y="-102811"/>
            <a:ext cx="1586139" cy="10911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664609" y="11910"/>
            <a:ext cx="1497780" cy="907200"/>
          </a:xfrm>
          <a:prstGeom prst="rect">
            <a:avLst/>
          </a:prstGeom>
          <a:solidFill>
            <a:srgbClr val="00B0F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111096" y="7484"/>
            <a:ext cx="1500125" cy="90720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614797" y="7484"/>
            <a:ext cx="1519216" cy="907200"/>
          </a:xfrm>
          <a:prstGeom prst="rect">
            <a:avLst/>
          </a:prstGeom>
          <a:solidFill>
            <a:srgbClr val="00B0F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130356" y="7484"/>
            <a:ext cx="1483556" cy="907200"/>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613913" y="7484"/>
            <a:ext cx="1492278" cy="90720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9143382" y="7484"/>
            <a:ext cx="1548947" cy="907200"/>
          </a:xfrm>
          <a:prstGeom prst="rect">
            <a:avLst/>
          </a:prstGeom>
          <a:solidFill>
            <a:srgbClr val="00B0F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9" descr="Inspiring Teacher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82678" y="240355"/>
            <a:ext cx="1512168" cy="1134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55471"/>
            <a:ext cx="12192000" cy="1102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Group 19"/>
          <p:cNvGrpSpPr/>
          <p:nvPr/>
        </p:nvGrpSpPr>
        <p:grpSpPr>
          <a:xfrm>
            <a:off x="9731228" y="6013421"/>
            <a:ext cx="2163743" cy="686214"/>
            <a:chOff x="2233238" y="1949570"/>
            <a:chExt cx="3212356" cy="1018773"/>
          </a:xfrm>
          <a:effectLst>
            <a:outerShdw blurRad="292100" dist="139700" dir="2700000" algn="ctr" rotWithShape="0">
              <a:srgbClr val="000000">
                <a:alpha val="65000"/>
              </a:srgbClr>
            </a:outerShdw>
          </a:effectLst>
        </p:grpSpPr>
        <p:pic>
          <p:nvPicPr>
            <p:cNvPr id="21" name="Picture 11" descr="http://1.bp.blogspot.com/-6MgFT7t5VY0/VH7wkOGA5FI/AAAAAAAAABM/tJKe1ejkG8I/s1600/CTTP%2Blogo_CAPSit.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8375" y1="45850" x2="97688" y2="44269"/>
                          <a14:foregroundMark x1="91813" y1="68972" x2="10313" y2="79842"/>
                          <a14:foregroundMark x1="8375" y1="22530" x2="95250" y2="31818"/>
                          <a14:foregroundMark x1="95750" y1="75296" x2="53500" y2="79842"/>
                          <a14:foregroundMark x1="17688" y1="8498" x2="4938" y2="50395"/>
                          <a14:foregroundMark x1="8875" y1="76680" x2="3938" y2="45850"/>
                          <a14:foregroundMark x1="12812" y1="10079" x2="9375" y2="14822"/>
                          <a14:foregroundMark x1="10813" y1="73715" x2="22125" y2="70553"/>
                          <a14:foregroundMark x1="9813" y1="89130" x2="15750" y2="95455"/>
                          <a14:foregroundMark x1="17688" y1="93874" x2="23563" y2="83004"/>
                          <a14:foregroundMark x1="4063" y1="18577" x2="4063" y2="18577"/>
                          <a14:foregroundMark x1="9188" y1="5731" x2="9188" y2="5731"/>
                          <a14:foregroundMark x1="1125" y1="58300" x2="1125" y2="58300"/>
                          <a14:foregroundMark x1="1625" y1="37945" x2="1625" y2="37945"/>
                          <a14:foregroundMark x1="4063" y1="77866" x2="4063" y2="77866"/>
                          <a14:foregroundMark x1="1375" y1="37945" x2="2438" y2="26087"/>
                          <a14:foregroundMark x1="5125" y1="14229" x2="8375" y2="4941"/>
                          <a14:foregroundMark x1="1375" y1="37154" x2="1375" y2="54941"/>
                          <a14:foregroundMark x1="1125" y1="60870" x2="3500" y2="77866"/>
                          <a14:foregroundMark x1="4063" y1="78656" x2="8625" y2="91502"/>
                          <a14:foregroundMark x1="9688" y1="94862" x2="14563" y2="96443"/>
                          <a14:foregroundMark x1="24188" y1="87945" x2="18813" y2="96443"/>
                          <a14:foregroundMark x1="33875" y1="70158" x2="75750" y2="68577"/>
                          <a14:foregroundMark x1="22457" y1="17576" x2="16891" y2="6061"/>
                          <a14:backgroundMark x1="4625" y1="5731" x2="1125" y2="16008"/>
                          <a14:backgroundMark x1="36000" y1="96443" x2="10250" y2="98221"/>
                          <a14:backgroundMark x1="3813" y1="2372" x2="19125" y2="593"/>
                          <a14:backgroundMark x1="1375" y1="81225" x2="313" y2="50791"/>
                        </a14:backgroundRemoval>
                      </a14:imgEffect>
                    </a14:imgLayer>
                  </a14:imgProps>
                </a:ext>
                <a:ext uri="{28A0092B-C50C-407E-A947-70E740481C1C}">
                  <a14:useLocalDpi xmlns:a14="http://schemas.microsoft.com/office/drawing/2010/main" val="0"/>
                </a:ext>
              </a:extLst>
            </a:blip>
            <a:srcRect/>
            <a:stretch>
              <a:fillRect/>
            </a:stretch>
          </p:blipFill>
          <p:spPr bwMode="auto">
            <a:xfrm>
              <a:off x="2233238" y="1951337"/>
              <a:ext cx="3212356" cy="1017006"/>
            </a:xfrm>
            <a:prstGeom prst="rect">
              <a:avLst/>
            </a:prstGeom>
            <a:noFill/>
            <a:extLst>
              <a:ext uri="{909E8E84-426E-40DD-AFC4-6F175D3DCCD1}">
                <a14:hiddenFill xmlns:a14="http://schemas.microsoft.com/office/drawing/2010/main">
                  <a:solidFill>
                    <a:srgbClr val="FFFFFF"/>
                  </a:solidFill>
                </a14:hiddenFill>
              </a:ext>
            </a:extLst>
          </p:spPr>
        </p:pic>
        <p:sp>
          <p:nvSpPr>
            <p:cNvPr id="22" name="Oval 21"/>
            <p:cNvSpPr/>
            <p:nvPr/>
          </p:nvSpPr>
          <p:spPr>
            <a:xfrm>
              <a:off x="2267744" y="1949570"/>
              <a:ext cx="932656" cy="983411"/>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Oval 33"/>
          <p:cNvSpPr/>
          <p:nvPr/>
        </p:nvSpPr>
        <p:spPr>
          <a:xfrm rot="964771">
            <a:off x="9522690" y="3767734"/>
            <a:ext cx="817422" cy="797284"/>
          </a:xfrm>
          <a:prstGeom prst="ellipse">
            <a:avLst/>
          </a:prstGeom>
          <a:solidFill>
            <a:srgbClr val="30498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rot="964771">
            <a:off x="1195155" y="4635346"/>
            <a:ext cx="720000" cy="720000"/>
          </a:xfrm>
          <a:prstGeom prst="ellipse">
            <a:avLst/>
          </a:prstGeom>
          <a:solidFill>
            <a:srgbClr val="EAD11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rot="964771">
            <a:off x="1504334" y="3713729"/>
            <a:ext cx="540000" cy="540000"/>
          </a:xfrm>
          <a:prstGeom prst="ellipse">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rot="964771">
            <a:off x="2183855" y="4504501"/>
            <a:ext cx="396000" cy="396000"/>
          </a:xfrm>
          <a:prstGeom prst="ellipse">
            <a:avLst/>
          </a:prstGeom>
          <a:solidFill>
            <a:srgbClr val="8AC9F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rot="964771">
            <a:off x="10521037" y="3624836"/>
            <a:ext cx="540000" cy="540000"/>
          </a:xfrm>
          <a:prstGeom prst="ellipse">
            <a:avLst/>
          </a:prstGeom>
          <a:solidFill>
            <a:srgbClr val="01AC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rot="964771">
            <a:off x="234094" y="1833708"/>
            <a:ext cx="1800000" cy="1800000"/>
          </a:xfrm>
          <a:prstGeom prst="ellipse">
            <a:avLst/>
          </a:prstGeom>
          <a:solidFill>
            <a:srgbClr val="25265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rot="964771">
            <a:off x="409895" y="3164456"/>
            <a:ext cx="1260000" cy="1260000"/>
          </a:xfrm>
          <a:prstGeom prst="ellipse">
            <a:avLst/>
          </a:prstGeom>
          <a:solidFill>
            <a:srgbClr val="FFD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rot="964771">
            <a:off x="10331947" y="4346376"/>
            <a:ext cx="1080000" cy="1080000"/>
          </a:xfrm>
          <a:prstGeom prst="ellipse">
            <a:avLst/>
          </a:prstGeom>
          <a:solidFill>
            <a:srgbClr val="8AC9F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rot="964771">
            <a:off x="11342386" y="2886327"/>
            <a:ext cx="396000" cy="396000"/>
          </a:xfrm>
          <a:prstGeom prst="ellipse">
            <a:avLst/>
          </a:prstGeom>
          <a:solidFill>
            <a:srgbClr val="EAD11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Firfield Primary School - Developing Cultural Capital">
            <a:extLst>
              <a:ext uri="{FF2B5EF4-FFF2-40B4-BE49-F238E27FC236}">
                <a16:creationId xmlns:a16="http://schemas.microsoft.com/office/drawing/2014/main" id="{35355BC9-271B-4192-8407-7A60A45E06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5498" y="4149534"/>
            <a:ext cx="4636547" cy="255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944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9ACD63-69DF-40A5-98AF-474D7C64DCFC}"/>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spc="-100" dirty="0">
                <a:solidFill>
                  <a:srgbClr val="B4B5E2"/>
                </a:solidFill>
                <a:latin typeface="Tw Cen MT" panose="020B0602020104020603" pitchFamily="34" charset="0"/>
                <a:sym typeface="Wingdings" panose="05000000000000000000" pitchFamily="2" charset="2"/>
              </a:rPr>
              <a:t>Professional Behaviours (TS8)</a:t>
            </a:r>
            <a:endParaRPr lang="en-GB" sz="3600" b="1" spc="-100" dirty="0">
              <a:solidFill>
                <a:srgbClr val="B4B5E2"/>
              </a:solidFill>
              <a:latin typeface="Tw Cen MT" panose="020B0602020104020603" pitchFamily="34" charset="0"/>
            </a:endParaRPr>
          </a:p>
        </p:txBody>
      </p:sp>
      <p:cxnSp>
        <p:nvCxnSpPr>
          <p:cNvPr id="6" name="Straight Connector 5">
            <a:extLst>
              <a:ext uri="{FF2B5EF4-FFF2-40B4-BE49-F238E27FC236}">
                <a16:creationId xmlns:a16="http://schemas.microsoft.com/office/drawing/2014/main" id="{DB4D8E4F-D2F1-4935-9153-7D8AFE5D8833}"/>
              </a:ext>
            </a:extLst>
          </p:cNvPr>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4">
            <a:extLst>
              <a:ext uri="{FF2B5EF4-FFF2-40B4-BE49-F238E27FC236}">
                <a16:creationId xmlns:a16="http://schemas.microsoft.com/office/drawing/2014/main" id="{3AFD7B8E-642B-4936-BE8C-E5CD42BA3AB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0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descr="http://www.clipartbest.com/cliparts/dT7/Mo6/dT7Mo6LT9.png">
            <a:extLst>
              <a:ext uri="{FF2B5EF4-FFF2-40B4-BE49-F238E27FC236}">
                <a16:creationId xmlns:a16="http://schemas.microsoft.com/office/drawing/2014/main" id="{A788A0B2-0D68-40BC-96B1-35AC54C9F71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3074758" y="-102810"/>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clipartbest.com/cliparts/dT7/Mo6/dT7Mo6LT9.png">
            <a:extLst>
              <a:ext uri="{FF2B5EF4-FFF2-40B4-BE49-F238E27FC236}">
                <a16:creationId xmlns:a16="http://schemas.microsoft.com/office/drawing/2014/main" id="{34DCCE36-2010-4ABE-A81B-B33647903750}"/>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457289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www.clipartbest.com/cliparts/dT7/Mo6/dT7Mo6LT9.png">
            <a:extLst>
              <a:ext uri="{FF2B5EF4-FFF2-40B4-BE49-F238E27FC236}">
                <a16:creationId xmlns:a16="http://schemas.microsoft.com/office/drawing/2014/main" id="{ECFBB245-046A-4B32-9084-66CB081FC015}"/>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607103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www.clipartbest.com/cliparts/dT7/Mo6/dT7Mo6LT9.png">
            <a:extLst>
              <a:ext uri="{FF2B5EF4-FFF2-40B4-BE49-F238E27FC236}">
                <a16:creationId xmlns:a16="http://schemas.microsoft.com/office/drawing/2014/main" id="{F3A8A954-8386-4E47-B733-7FE4F33DBEE2}"/>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569178" y="-112727"/>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www.clipartbest.com/cliparts/dT7/Mo6/dT7Mo6LT9.png">
            <a:extLst>
              <a:ext uri="{FF2B5EF4-FFF2-40B4-BE49-F238E27FC236}">
                <a16:creationId xmlns:a16="http://schemas.microsoft.com/office/drawing/2014/main" id="{0C143E22-8BEF-4F10-A471-52F4F2214AC4}"/>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8470" y="-81094"/>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www.clipartbest.com/cliparts/dT7/Mo6/dT7Mo6LT9.png">
            <a:extLst>
              <a:ext uri="{FF2B5EF4-FFF2-40B4-BE49-F238E27FC236}">
                <a16:creationId xmlns:a16="http://schemas.microsoft.com/office/drawing/2014/main" id="{07FB34FD-25BF-4417-B49E-35D9E508E43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1576610" y="-91952"/>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www.clipartbest.com/cliparts/dT7/Mo6/dT7Mo6LT9.png">
            <a:extLst>
              <a:ext uri="{FF2B5EF4-FFF2-40B4-BE49-F238E27FC236}">
                <a16:creationId xmlns:a16="http://schemas.microsoft.com/office/drawing/2014/main" id="{937EB63E-C492-4C6D-8679-B2E7BDA47D21}"/>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9112420" y="-102811"/>
            <a:ext cx="1586139" cy="109110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2068F2D4-EFD6-4A25-8C39-5F8D1BE72706}"/>
              </a:ext>
            </a:extLst>
          </p:cNvPr>
          <p:cNvSpPr/>
          <p:nvPr/>
        </p:nvSpPr>
        <p:spPr>
          <a:xfrm>
            <a:off x="1664609" y="11910"/>
            <a:ext cx="1497780" cy="907200"/>
          </a:xfrm>
          <a:prstGeom prst="rect">
            <a:avLst/>
          </a:prstGeom>
          <a:solidFill>
            <a:srgbClr val="00B0F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D8B7568-55D7-4ED4-B33E-3F779E9E3FC9}"/>
              </a:ext>
            </a:extLst>
          </p:cNvPr>
          <p:cNvSpPr/>
          <p:nvPr/>
        </p:nvSpPr>
        <p:spPr>
          <a:xfrm>
            <a:off x="3111096" y="7484"/>
            <a:ext cx="1500125" cy="90720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AFFFFAC-01F1-462E-8718-A5B04BE9DBDB}"/>
              </a:ext>
            </a:extLst>
          </p:cNvPr>
          <p:cNvSpPr/>
          <p:nvPr/>
        </p:nvSpPr>
        <p:spPr>
          <a:xfrm>
            <a:off x="4614797" y="7484"/>
            <a:ext cx="1519216" cy="907200"/>
          </a:xfrm>
          <a:prstGeom prst="rect">
            <a:avLst/>
          </a:prstGeom>
          <a:solidFill>
            <a:srgbClr val="00B0F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58C2475-F1F9-4F3C-92DD-ACE4DF31F110}"/>
              </a:ext>
            </a:extLst>
          </p:cNvPr>
          <p:cNvSpPr/>
          <p:nvPr/>
        </p:nvSpPr>
        <p:spPr>
          <a:xfrm>
            <a:off x="6130356" y="7484"/>
            <a:ext cx="1483556" cy="907200"/>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2B5362C-EB7A-4766-8C5F-8049B9693729}"/>
              </a:ext>
            </a:extLst>
          </p:cNvPr>
          <p:cNvSpPr/>
          <p:nvPr/>
        </p:nvSpPr>
        <p:spPr>
          <a:xfrm>
            <a:off x="7613913" y="7484"/>
            <a:ext cx="1492278" cy="90720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03B4EBD-68AF-43AB-9F9F-177B3A5C87C9}"/>
              </a:ext>
            </a:extLst>
          </p:cNvPr>
          <p:cNvSpPr/>
          <p:nvPr/>
        </p:nvSpPr>
        <p:spPr>
          <a:xfrm>
            <a:off x="9143382" y="7484"/>
            <a:ext cx="1548947" cy="907200"/>
          </a:xfrm>
          <a:prstGeom prst="rect">
            <a:avLst/>
          </a:prstGeom>
          <a:solidFill>
            <a:srgbClr val="00B0F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9" descr="Inspiring Teachers">
            <a:hlinkClick r:id="rId4"/>
            <a:extLst>
              <a:ext uri="{FF2B5EF4-FFF2-40B4-BE49-F238E27FC236}">
                <a16:creationId xmlns:a16="http://schemas.microsoft.com/office/drawing/2014/main" id="{50287CAE-F2C6-4AB6-BAA5-9D299178EA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678" y="240355"/>
            <a:ext cx="1512168" cy="1134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 name="Picture 14">
            <a:extLst>
              <a:ext uri="{FF2B5EF4-FFF2-40B4-BE49-F238E27FC236}">
                <a16:creationId xmlns:a16="http://schemas.microsoft.com/office/drawing/2014/main" id="{7E02B04C-375D-4599-A997-EDEA1A2C866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Group 33">
            <a:extLst>
              <a:ext uri="{FF2B5EF4-FFF2-40B4-BE49-F238E27FC236}">
                <a16:creationId xmlns:a16="http://schemas.microsoft.com/office/drawing/2014/main" id="{AA8915E0-E7CB-48BC-9A79-9380A0759574}"/>
              </a:ext>
            </a:extLst>
          </p:cNvPr>
          <p:cNvGrpSpPr/>
          <p:nvPr/>
        </p:nvGrpSpPr>
        <p:grpSpPr>
          <a:xfrm>
            <a:off x="9731228" y="6013421"/>
            <a:ext cx="2163743" cy="686214"/>
            <a:chOff x="2233238" y="1949570"/>
            <a:chExt cx="3212356" cy="1018773"/>
          </a:xfrm>
          <a:effectLst>
            <a:outerShdw blurRad="292100" dist="139700" dir="2700000" algn="ctr" rotWithShape="0">
              <a:srgbClr val="000000">
                <a:alpha val="65000"/>
              </a:srgbClr>
            </a:outerShdw>
          </a:effectLst>
        </p:grpSpPr>
        <p:pic>
          <p:nvPicPr>
            <p:cNvPr id="35" name="Picture 11" descr="http://1.bp.blogspot.com/-6MgFT7t5VY0/VH7wkOGA5FI/AAAAAAAAABM/tJKe1ejkG8I/s1600/CTTP%2Blogo_CAPSit.jpg">
              <a:extLst>
                <a:ext uri="{FF2B5EF4-FFF2-40B4-BE49-F238E27FC236}">
                  <a16:creationId xmlns:a16="http://schemas.microsoft.com/office/drawing/2014/main" id="{7ED750FE-980E-43A8-856B-AFA2C9DF5E0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8375" y1="45850" x2="97688" y2="44269"/>
                          <a14:foregroundMark x1="91813" y1="68972" x2="10313" y2="79842"/>
                          <a14:foregroundMark x1="8375" y1="22530" x2="95250" y2="31818"/>
                          <a14:foregroundMark x1="95750" y1="75296" x2="53500" y2="79842"/>
                          <a14:foregroundMark x1="17688" y1="8498" x2="4938" y2="50395"/>
                          <a14:foregroundMark x1="8875" y1="76680" x2="3938" y2="45850"/>
                          <a14:foregroundMark x1="12812" y1="10079" x2="9375" y2="14822"/>
                          <a14:foregroundMark x1="10813" y1="73715" x2="22125" y2="70553"/>
                          <a14:foregroundMark x1="9813" y1="89130" x2="15750" y2="95455"/>
                          <a14:foregroundMark x1="17688" y1="93874" x2="23563" y2="83004"/>
                          <a14:foregroundMark x1="4063" y1="18577" x2="4063" y2="18577"/>
                          <a14:foregroundMark x1="9188" y1="5731" x2="9188" y2="5731"/>
                          <a14:foregroundMark x1="1125" y1="58300" x2="1125" y2="58300"/>
                          <a14:foregroundMark x1="1625" y1="37945" x2="1625" y2="37945"/>
                          <a14:foregroundMark x1="4063" y1="77866" x2="4063" y2="77866"/>
                          <a14:foregroundMark x1="1375" y1="37945" x2="2438" y2="26087"/>
                          <a14:foregroundMark x1="5125" y1="14229" x2="8375" y2="4941"/>
                          <a14:foregroundMark x1="1375" y1="37154" x2="1375" y2="54941"/>
                          <a14:foregroundMark x1="1125" y1="60870" x2="3500" y2="77866"/>
                          <a14:foregroundMark x1="4063" y1="78656" x2="8625" y2="91502"/>
                          <a14:foregroundMark x1="9688" y1="94862" x2="14563" y2="96443"/>
                          <a14:foregroundMark x1="24188" y1="87945" x2="18813" y2="96443"/>
                          <a14:foregroundMark x1="33875" y1="70158" x2="75750" y2="68577"/>
                          <a14:foregroundMark x1="22457" y1="17576" x2="16891" y2="6061"/>
                          <a14:backgroundMark x1="4625" y1="5731" x2="1125" y2="16008"/>
                          <a14:backgroundMark x1="36000" y1="96443" x2="10250" y2="98221"/>
                          <a14:backgroundMark x1="3813" y1="2372" x2="19125" y2="593"/>
                          <a14:backgroundMark x1="1375" y1="81225" x2="313" y2="50791"/>
                        </a14:backgroundRemoval>
                      </a14:imgEffect>
                    </a14:imgLayer>
                  </a14:imgProps>
                </a:ext>
                <a:ext uri="{28A0092B-C50C-407E-A947-70E740481C1C}">
                  <a14:useLocalDpi xmlns:a14="http://schemas.microsoft.com/office/drawing/2010/main" val="0"/>
                </a:ext>
              </a:extLst>
            </a:blip>
            <a:srcRect/>
            <a:stretch>
              <a:fillRect/>
            </a:stretch>
          </p:blipFill>
          <p:spPr bwMode="auto">
            <a:xfrm>
              <a:off x="2233238" y="1951337"/>
              <a:ext cx="3212356" cy="1017006"/>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a:extLst>
                <a:ext uri="{FF2B5EF4-FFF2-40B4-BE49-F238E27FC236}">
                  <a16:creationId xmlns:a16="http://schemas.microsoft.com/office/drawing/2014/main" id="{31E3E4FD-E76E-4F52-B53E-70C3621A0500}"/>
                </a:ext>
              </a:extLst>
            </p:cNvPr>
            <p:cNvSpPr/>
            <p:nvPr/>
          </p:nvSpPr>
          <p:spPr>
            <a:xfrm>
              <a:off x="2267744" y="1949570"/>
              <a:ext cx="932656" cy="983411"/>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Rectangle 36">
            <a:extLst>
              <a:ext uri="{FF2B5EF4-FFF2-40B4-BE49-F238E27FC236}">
                <a16:creationId xmlns:a16="http://schemas.microsoft.com/office/drawing/2014/main" id="{35608AF6-24B1-4AA9-A2D2-4532508C945D}"/>
              </a:ext>
            </a:extLst>
          </p:cNvPr>
          <p:cNvSpPr/>
          <p:nvPr/>
        </p:nvSpPr>
        <p:spPr>
          <a:xfrm>
            <a:off x="203200" y="1211532"/>
            <a:ext cx="4797339" cy="646331"/>
          </a:xfrm>
          <a:prstGeom prst="rect">
            <a:avLst/>
          </a:prstGeom>
        </p:spPr>
        <p:txBody>
          <a:bodyPr wrap="none">
            <a:spAutoFit/>
          </a:bodyPr>
          <a:lstStyle/>
          <a:p>
            <a:r>
              <a:rPr lang="en-GB" sz="3600" b="1" dirty="0"/>
              <a:t>What is cultural capital?</a:t>
            </a:r>
            <a:endParaRPr lang="en-GB" sz="3600" dirty="0"/>
          </a:p>
        </p:txBody>
      </p:sp>
      <p:cxnSp>
        <p:nvCxnSpPr>
          <p:cNvPr id="38" name="Straight Connector 37">
            <a:extLst>
              <a:ext uri="{FF2B5EF4-FFF2-40B4-BE49-F238E27FC236}">
                <a16:creationId xmlns:a16="http://schemas.microsoft.com/office/drawing/2014/main" id="{BBA49A05-1D8B-4846-B3CE-C60DE2ACAA1B}"/>
              </a:ext>
            </a:extLst>
          </p:cNvPr>
          <p:cNvCxnSpPr/>
          <p:nvPr/>
        </p:nvCxnSpPr>
        <p:spPr>
          <a:xfrm>
            <a:off x="169574" y="1857863"/>
            <a:ext cx="506412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B16DD6FC-AEE5-42D7-BDE8-58188626C06B}"/>
              </a:ext>
            </a:extLst>
          </p:cNvPr>
          <p:cNvSpPr/>
          <p:nvPr/>
        </p:nvSpPr>
        <p:spPr>
          <a:xfrm>
            <a:off x="78470" y="3254923"/>
            <a:ext cx="5024452" cy="646331"/>
          </a:xfrm>
          <a:prstGeom prst="rect">
            <a:avLst/>
          </a:prstGeom>
        </p:spPr>
        <p:txBody>
          <a:bodyPr wrap="none">
            <a:spAutoFit/>
          </a:bodyPr>
          <a:lstStyle/>
          <a:p>
            <a:r>
              <a:rPr lang="en-GB" sz="3600" b="1" dirty="0"/>
              <a:t>Who has cultural capital?</a:t>
            </a:r>
            <a:endParaRPr lang="en-GB" sz="3600" dirty="0"/>
          </a:p>
        </p:txBody>
      </p:sp>
      <p:cxnSp>
        <p:nvCxnSpPr>
          <p:cNvPr id="40" name="Straight Connector 39">
            <a:extLst>
              <a:ext uri="{FF2B5EF4-FFF2-40B4-BE49-F238E27FC236}">
                <a16:creationId xmlns:a16="http://schemas.microsoft.com/office/drawing/2014/main" id="{E890F39E-E244-42DA-9F47-595E6FB911D5}"/>
              </a:ext>
            </a:extLst>
          </p:cNvPr>
          <p:cNvCxnSpPr/>
          <p:nvPr/>
        </p:nvCxnSpPr>
        <p:spPr>
          <a:xfrm>
            <a:off x="185254" y="3901254"/>
            <a:ext cx="506412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DFBAA99-22D7-4CA1-BB40-2C76348CC01E}"/>
              </a:ext>
            </a:extLst>
          </p:cNvPr>
          <p:cNvSpPr/>
          <p:nvPr/>
        </p:nvSpPr>
        <p:spPr>
          <a:xfrm>
            <a:off x="169573" y="2100147"/>
            <a:ext cx="11371397" cy="1200329"/>
          </a:xfrm>
          <a:prstGeom prst="rect">
            <a:avLst/>
          </a:prstGeom>
        </p:spPr>
        <p:txBody>
          <a:bodyPr wrap="square">
            <a:spAutoFit/>
          </a:bodyPr>
          <a:lstStyle/>
          <a:p>
            <a:r>
              <a:rPr lang="en-GB" dirty="0">
                <a:solidFill>
                  <a:srgbClr val="1F1F1F"/>
                </a:solidFill>
                <a:latin typeface="proxima-nova"/>
              </a:rPr>
              <a:t>Coined by French sociologist Pierre Bourdieu, the concept of </a:t>
            </a:r>
            <a:r>
              <a:rPr lang="en-GB" dirty="0">
                <a:solidFill>
                  <a:srgbClr val="0095AA"/>
                </a:solidFill>
                <a:latin typeface="proxima-nova"/>
                <a:hlinkClick r:id="rId8"/>
              </a:rPr>
              <a:t>cultural capital</a:t>
            </a:r>
            <a:r>
              <a:rPr lang="en-GB" dirty="0">
                <a:solidFill>
                  <a:srgbClr val="1F1F1F"/>
                </a:solidFill>
                <a:latin typeface="proxima-nova"/>
              </a:rPr>
              <a:t> builds on the ideas of Karl Marx to define </a:t>
            </a:r>
            <a:r>
              <a:rPr lang="en-GB" dirty="0">
                <a:solidFill>
                  <a:srgbClr val="FF0000"/>
                </a:solidFill>
                <a:latin typeface="proxima-nova"/>
              </a:rPr>
              <a:t>factors other than economic wealth that influence a child’s educational success</a:t>
            </a:r>
            <a:r>
              <a:rPr lang="en-GB" dirty="0">
                <a:solidFill>
                  <a:srgbClr val="1F1F1F"/>
                </a:solidFill>
                <a:latin typeface="proxima-nova"/>
              </a:rPr>
              <a:t>. Bourdieu believed that these factors included </a:t>
            </a:r>
            <a:r>
              <a:rPr lang="en-GB" b="1" dirty="0">
                <a:solidFill>
                  <a:srgbClr val="FF0000"/>
                </a:solidFill>
                <a:latin typeface="proxima-nova"/>
              </a:rPr>
              <a:t>knowledge, life experiences, language, behaviours, tastes and habits,</a:t>
            </a:r>
            <a:r>
              <a:rPr lang="en-GB" dirty="0">
                <a:solidFill>
                  <a:srgbClr val="FF0000"/>
                </a:solidFill>
                <a:latin typeface="proxima-nova"/>
              </a:rPr>
              <a:t> </a:t>
            </a:r>
            <a:r>
              <a:rPr lang="en-GB" dirty="0">
                <a:solidFill>
                  <a:srgbClr val="1F1F1F"/>
                </a:solidFill>
                <a:latin typeface="proxima-nova"/>
              </a:rPr>
              <a:t>which pass through the family over many generations.</a:t>
            </a:r>
            <a:endParaRPr lang="en-GB" dirty="0"/>
          </a:p>
        </p:txBody>
      </p:sp>
      <p:sp>
        <p:nvSpPr>
          <p:cNvPr id="3" name="Rectangle 2">
            <a:extLst>
              <a:ext uri="{FF2B5EF4-FFF2-40B4-BE49-F238E27FC236}">
                <a16:creationId xmlns:a16="http://schemas.microsoft.com/office/drawing/2014/main" id="{3FF0F8EF-6460-4775-AE20-934B56AA50F2}"/>
              </a:ext>
            </a:extLst>
          </p:cNvPr>
          <p:cNvSpPr/>
          <p:nvPr/>
        </p:nvSpPr>
        <p:spPr>
          <a:xfrm>
            <a:off x="169572" y="3972429"/>
            <a:ext cx="11844628" cy="2031325"/>
          </a:xfrm>
          <a:prstGeom prst="rect">
            <a:avLst/>
          </a:prstGeom>
        </p:spPr>
        <p:txBody>
          <a:bodyPr wrap="square">
            <a:spAutoFit/>
          </a:bodyPr>
          <a:lstStyle/>
          <a:p>
            <a:r>
              <a:rPr lang="en-GB" dirty="0">
                <a:solidFill>
                  <a:srgbClr val="1F1F1F"/>
                </a:solidFill>
                <a:latin typeface="proxima-nova"/>
              </a:rPr>
              <a:t>Bourdieu said that the </a:t>
            </a:r>
            <a:r>
              <a:rPr lang="en-GB" dirty="0">
                <a:solidFill>
                  <a:srgbClr val="FF0000"/>
                </a:solidFill>
                <a:latin typeface="proxima-nova"/>
              </a:rPr>
              <a:t>middle classes </a:t>
            </a:r>
            <a:r>
              <a:rPr lang="en-GB" dirty="0">
                <a:solidFill>
                  <a:srgbClr val="1F1F1F"/>
                </a:solidFill>
                <a:latin typeface="proxima-nova"/>
              </a:rPr>
              <a:t>had the </a:t>
            </a:r>
            <a:r>
              <a:rPr lang="en-GB" dirty="0">
                <a:solidFill>
                  <a:srgbClr val="FF0000"/>
                </a:solidFill>
                <a:latin typeface="proxima-nova"/>
              </a:rPr>
              <a:t>most</a:t>
            </a:r>
            <a:r>
              <a:rPr lang="en-GB" dirty="0">
                <a:solidFill>
                  <a:srgbClr val="1F1F1F"/>
                </a:solidFill>
                <a:latin typeface="proxima-nova"/>
              </a:rPr>
              <a:t> cultural capital, while the </a:t>
            </a:r>
            <a:r>
              <a:rPr lang="en-GB" dirty="0">
                <a:solidFill>
                  <a:srgbClr val="FF0000"/>
                </a:solidFill>
                <a:latin typeface="proxima-nova"/>
              </a:rPr>
              <a:t>lower or working classes had less</a:t>
            </a:r>
            <a:r>
              <a:rPr lang="en-GB" dirty="0">
                <a:solidFill>
                  <a:srgbClr val="1F1F1F"/>
                </a:solidFill>
                <a:latin typeface="proxima-nova"/>
              </a:rPr>
              <a:t>. Cultural capital, habits, behaviours, and so on were passed down through the family, thus perpetuating the division between the different classes.</a:t>
            </a:r>
          </a:p>
          <a:p>
            <a:r>
              <a:rPr lang="en-GB" dirty="0">
                <a:solidFill>
                  <a:srgbClr val="1F1F1F"/>
                </a:solidFill>
                <a:latin typeface="proxima-nova"/>
              </a:rPr>
              <a:t>In more recent research, The Sutton Trust’s </a:t>
            </a:r>
            <a:r>
              <a:rPr lang="en-GB" i="1" dirty="0">
                <a:solidFill>
                  <a:srgbClr val="1F1F1F"/>
                </a:solidFill>
                <a:latin typeface="proxima-nova"/>
              </a:rPr>
              <a:t>Parent Power 2018</a:t>
            </a:r>
            <a:r>
              <a:rPr lang="en-GB" dirty="0">
                <a:solidFill>
                  <a:srgbClr val="1F1F1F"/>
                </a:solidFill>
                <a:latin typeface="proxima-nova"/>
              </a:rPr>
              <a:t> report provides evidence that even today, middle-class children have more cultural capital than their less advantaged peers. Consequently, </a:t>
            </a:r>
            <a:r>
              <a:rPr lang="en-GB" dirty="0">
                <a:solidFill>
                  <a:srgbClr val="FF0000"/>
                </a:solidFill>
                <a:latin typeface="proxima-nova"/>
              </a:rPr>
              <a:t>the children of middle-class families are still much more likely to succeed at school, have a university education and succeed in their adult life</a:t>
            </a:r>
            <a:r>
              <a:rPr lang="en-GB" dirty="0">
                <a:solidFill>
                  <a:srgbClr val="1F1F1F"/>
                </a:solidFill>
                <a:latin typeface="proxima-nova"/>
              </a:rPr>
              <a:t>. With all the tremendous efforts of schools to redress the balance of such inequalities, it remains frustrating that this is the case.</a:t>
            </a:r>
            <a:endParaRPr lang="en-GB" b="0" i="0" dirty="0">
              <a:solidFill>
                <a:srgbClr val="1F1F1F"/>
              </a:solidFill>
              <a:effectLst/>
              <a:latin typeface="proxima-nova"/>
            </a:endParaRPr>
          </a:p>
        </p:txBody>
      </p:sp>
    </p:spTree>
    <p:extLst>
      <p:ext uri="{BB962C8B-B14F-4D97-AF65-F5344CB8AC3E}">
        <p14:creationId xmlns:p14="http://schemas.microsoft.com/office/powerpoint/2010/main" val="3432819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9ACD63-69DF-40A5-98AF-474D7C64DCFC}"/>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spc="-100" dirty="0">
                <a:solidFill>
                  <a:srgbClr val="B4B5E2"/>
                </a:solidFill>
                <a:latin typeface="Tw Cen MT" panose="020B0602020104020603" pitchFamily="34" charset="0"/>
                <a:sym typeface="Wingdings" panose="05000000000000000000" pitchFamily="2" charset="2"/>
              </a:rPr>
              <a:t>Professional Behaviours (TS8)</a:t>
            </a:r>
            <a:endParaRPr lang="en-GB" sz="3600" b="1" spc="-100" dirty="0">
              <a:solidFill>
                <a:srgbClr val="B4B5E2"/>
              </a:solidFill>
              <a:latin typeface="Tw Cen MT" panose="020B0602020104020603" pitchFamily="34" charset="0"/>
            </a:endParaRPr>
          </a:p>
        </p:txBody>
      </p:sp>
      <p:cxnSp>
        <p:nvCxnSpPr>
          <p:cNvPr id="6" name="Straight Connector 5">
            <a:extLst>
              <a:ext uri="{FF2B5EF4-FFF2-40B4-BE49-F238E27FC236}">
                <a16:creationId xmlns:a16="http://schemas.microsoft.com/office/drawing/2014/main" id="{DB4D8E4F-D2F1-4935-9153-7D8AFE5D8833}"/>
              </a:ext>
            </a:extLst>
          </p:cNvPr>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4">
            <a:extLst>
              <a:ext uri="{FF2B5EF4-FFF2-40B4-BE49-F238E27FC236}">
                <a16:creationId xmlns:a16="http://schemas.microsoft.com/office/drawing/2014/main" id="{3AFD7B8E-642B-4936-BE8C-E5CD42BA3AB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0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descr="http://www.clipartbest.com/cliparts/dT7/Mo6/dT7Mo6LT9.png">
            <a:extLst>
              <a:ext uri="{FF2B5EF4-FFF2-40B4-BE49-F238E27FC236}">
                <a16:creationId xmlns:a16="http://schemas.microsoft.com/office/drawing/2014/main" id="{A788A0B2-0D68-40BC-96B1-35AC54C9F71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3074758" y="-102810"/>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clipartbest.com/cliparts/dT7/Mo6/dT7Mo6LT9.png">
            <a:extLst>
              <a:ext uri="{FF2B5EF4-FFF2-40B4-BE49-F238E27FC236}">
                <a16:creationId xmlns:a16="http://schemas.microsoft.com/office/drawing/2014/main" id="{34DCCE36-2010-4ABE-A81B-B33647903750}"/>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457289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www.clipartbest.com/cliparts/dT7/Mo6/dT7Mo6LT9.png">
            <a:extLst>
              <a:ext uri="{FF2B5EF4-FFF2-40B4-BE49-F238E27FC236}">
                <a16:creationId xmlns:a16="http://schemas.microsoft.com/office/drawing/2014/main" id="{ECFBB245-046A-4B32-9084-66CB081FC015}"/>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607103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www.clipartbest.com/cliparts/dT7/Mo6/dT7Mo6LT9.png">
            <a:extLst>
              <a:ext uri="{FF2B5EF4-FFF2-40B4-BE49-F238E27FC236}">
                <a16:creationId xmlns:a16="http://schemas.microsoft.com/office/drawing/2014/main" id="{F3A8A954-8386-4E47-B733-7FE4F33DBEE2}"/>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569178" y="-112727"/>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www.clipartbest.com/cliparts/dT7/Mo6/dT7Mo6LT9.png">
            <a:extLst>
              <a:ext uri="{FF2B5EF4-FFF2-40B4-BE49-F238E27FC236}">
                <a16:creationId xmlns:a16="http://schemas.microsoft.com/office/drawing/2014/main" id="{0C143E22-8BEF-4F10-A471-52F4F2214AC4}"/>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8470" y="-81094"/>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www.clipartbest.com/cliparts/dT7/Mo6/dT7Mo6LT9.png">
            <a:extLst>
              <a:ext uri="{FF2B5EF4-FFF2-40B4-BE49-F238E27FC236}">
                <a16:creationId xmlns:a16="http://schemas.microsoft.com/office/drawing/2014/main" id="{07FB34FD-25BF-4417-B49E-35D9E508E43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1576610" y="-91952"/>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www.clipartbest.com/cliparts/dT7/Mo6/dT7Mo6LT9.png">
            <a:extLst>
              <a:ext uri="{FF2B5EF4-FFF2-40B4-BE49-F238E27FC236}">
                <a16:creationId xmlns:a16="http://schemas.microsoft.com/office/drawing/2014/main" id="{937EB63E-C492-4C6D-8679-B2E7BDA47D21}"/>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9112420" y="-102811"/>
            <a:ext cx="1586139" cy="109110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2068F2D4-EFD6-4A25-8C39-5F8D1BE72706}"/>
              </a:ext>
            </a:extLst>
          </p:cNvPr>
          <p:cNvSpPr/>
          <p:nvPr/>
        </p:nvSpPr>
        <p:spPr>
          <a:xfrm>
            <a:off x="1664609" y="11910"/>
            <a:ext cx="1497780" cy="907200"/>
          </a:xfrm>
          <a:prstGeom prst="rect">
            <a:avLst/>
          </a:prstGeom>
          <a:solidFill>
            <a:srgbClr val="00B0F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D8B7568-55D7-4ED4-B33E-3F779E9E3FC9}"/>
              </a:ext>
            </a:extLst>
          </p:cNvPr>
          <p:cNvSpPr/>
          <p:nvPr/>
        </p:nvSpPr>
        <p:spPr>
          <a:xfrm>
            <a:off x="3111096" y="7484"/>
            <a:ext cx="1500125" cy="90720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AFFFFAC-01F1-462E-8718-A5B04BE9DBDB}"/>
              </a:ext>
            </a:extLst>
          </p:cNvPr>
          <p:cNvSpPr/>
          <p:nvPr/>
        </p:nvSpPr>
        <p:spPr>
          <a:xfrm>
            <a:off x="4614797" y="7484"/>
            <a:ext cx="1519216" cy="907200"/>
          </a:xfrm>
          <a:prstGeom prst="rect">
            <a:avLst/>
          </a:prstGeom>
          <a:solidFill>
            <a:srgbClr val="00B0F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58C2475-F1F9-4F3C-92DD-ACE4DF31F110}"/>
              </a:ext>
            </a:extLst>
          </p:cNvPr>
          <p:cNvSpPr/>
          <p:nvPr/>
        </p:nvSpPr>
        <p:spPr>
          <a:xfrm>
            <a:off x="6130356" y="7484"/>
            <a:ext cx="1483556" cy="907200"/>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2B5362C-EB7A-4766-8C5F-8049B9693729}"/>
              </a:ext>
            </a:extLst>
          </p:cNvPr>
          <p:cNvSpPr/>
          <p:nvPr/>
        </p:nvSpPr>
        <p:spPr>
          <a:xfrm>
            <a:off x="7613913" y="7484"/>
            <a:ext cx="1492278" cy="90720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03B4EBD-68AF-43AB-9F9F-177B3A5C87C9}"/>
              </a:ext>
            </a:extLst>
          </p:cNvPr>
          <p:cNvSpPr/>
          <p:nvPr/>
        </p:nvSpPr>
        <p:spPr>
          <a:xfrm>
            <a:off x="9143382" y="7484"/>
            <a:ext cx="1548947" cy="907200"/>
          </a:xfrm>
          <a:prstGeom prst="rect">
            <a:avLst/>
          </a:prstGeom>
          <a:solidFill>
            <a:srgbClr val="00B0F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9" descr="Inspiring Teachers">
            <a:hlinkClick r:id="rId4"/>
            <a:extLst>
              <a:ext uri="{FF2B5EF4-FFF2-40B4-BE49-F238E27FC236}">
                <a16:creationId xmlns:a16="http://schemas.microsoft.com/office/drawing/2014/main" id="{50287CAE-F2C6-4AB6-BAA5-9D299178EA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678" y="240355"/>
            <a:ext cx="1512168" cy="1134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 name="Picture 14">
            <a:extLst>
              <a:ext uri="{FF2B5EF4-FFF2-40B4-BE49-F238E27FC236}">
                <a16:creationId xmlns:a16="http://schemas.microsoft.com/office/drawing/2014/main" id="{7E02B04C-375D-4599-A997-EDEA1A2C866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Group 33">
            <a:extLst>
              <a:ext uri="{FF2B5EF4-FFF2-40B4-BE49-F238E27FC236}">
                <a16:creationId xmlns:a16="http://schemas.microsoft.com/office/drawing/2014/main" id="{AA8915E0-E7CB-48BC-9A79-9380A0759574}"/>
              </a:ext>
            </a:extLst>
          </p:cNvPr>
          <p:cNvGrpSpPr/>
          <p:nvPr/>
        </p:nvGrpSpPr>
        <p:grpSpPr>
          <a:xfrm>
            <a:off x="9731228" y="6013421"/>
            <a:ext cx="2163743" cy="686214"/>
            <a:chOff x="2233238" y="1949570"/>
            <a:chExt cx="3212356" cy="1018773"/>
          </a:xfrm>
          <a:effectLst>
            <a:outerShdw blurRad="292100" dist="139700" dir="2700000" algn="ctr" rotWithShape="0">
              <a:srgbClr val="000000">
                <a:alpha val="65000"/>
              </a:srgbClr>
            </a:outerShdw>
          </a:effectLst>
        </p:grpSpPr>
        <p:pic>
          <p:nvPicPr>
            <p:cNvPr id="35" name="Picture 11" descr="http://1.bp.blogspot.com/-6MgFT7t5VY0/VH7wkOGA5FI/AAAAAAAAABM/tJKe1ejkG8I/s1600/CTTP%2Blogo_CAPSit.jpg">
              <a:extLst>
                <a:ext uri="{FF2B5EF4-FFF2-40B4-BE49-F238E27FC236}">
                  <a16:creationId xmlns:a16="http://schemas.microsoft.com/office/drawing/2014/main" id="{7ED750FE-980E-43A8-856B-AFA2C9DF5E0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8375" y1="45850" x2="97688" y2="44269"/>
                          <a14:foregroundMark x1="91813" y1="68972" x2="10313" y2="79842"/>
                          <a14:foregroundMark x1="8375" y1="22530" x2="95250" y2="31818"/>
                          <a14:foregroundMark x1="95750" y1="75296" x2="53500" y2="79842"/>
                          <a14:foregroundMark x1="17688" y1="8498" x2="4938" y2="50395"/>
                          <a14:foregroundMark x1="8875" y1="76680" x2="3938" y2="45850"/>
                          <a14:foregroundMark x1="12812" y1="10079" x2="9375" y2="14822"/>
                          <a14:foregroundMark x1="10813" y1="73715" x2="22125" y2="70553"/>
                          <a14:foregroundMark x1="9813" y1="89130" x2="15750" y2="95455"/>
                          <a14:foregroundMark x1="17688" y1="93874" x2="23563" y2="83004"/>
                          <a14:foregroundMark x1="4063" y1="18577" x2="4063" y2="18577"/>
                          <a14:foregroundMark x1="9188" y1="5731" x2="9188" y2="5731"/>
                          <a14:foregroundMark x1="1125" y1="58300" x2="1125" y2="58300"/>
                          <a14:foregroundMark x1="1625" y1="37945" x2="1625" y2="37945"/>
                          <a14:foregroundMark x1="4063" y1="77866" x2="4063" y2="77866"/>
                          <a14:foregroundMark x1="1375" y1="37945" x2="2438" y2="26087"/>
                          <a14:foregroundMark x1="5125" y1="14229" x2="8375" y2="4941"/>
                          <a14:foregroundMark x1="1375" y1="37154" x2="1375" y2="54941"/>
                          <a14:foregroundMark x1="1125" y1="60870" x2="3500" y2="77866"/>
                          <a14:foregroundMark x1="4063" y1="78656" x2="8625" y2="91502"/>
                          <a14:foregroundMark x1="9688" y1="94862" x2="14563" y2="96443"/>
                          <a14:foregroundMark x1="24188" y1="87945" x2="18813" y2="96443"/>
                          <a14:foregroundMark x1="33875" y1="70158" x2="75750" y2="68577"/>
                          <a14:foregroundMark x1="22457" y1="17576" x2="16891" y2="6061"/>
                          <a14:backgroundMark x1="4625" y1="5731" x2="1125" y2="16008"/>
                          <a14:backgroundMark x1="36000" y1="96443" x2="10250" y2="98221"/>
                          <a14:backgroundMark x1="3813" y1="2372" x2="19125" y2="593"/>
                          <a14:backgroundMark x1="1375" y1="81225" x2="313" y2="50791"/>
                        </a14:backgroundRemoval>
                      </a14:imgEffect>
                    </a14:imgLayer>
                  </a14:imgProps>
                </a:ext>
                <a:ext uri="{28A0092B-C50C-407E-A947-70E740481C1C}">
                  <a14:useLocalDpi xmlns:a14="http://schemas.microsoft.com/office/drawing/2010/main" val="0"/>
                </a:ext>
              </a:extLst>
            </a:blip>
            <a:srcRect/>
            <a:stretch>
              <a:fillRect/>
            </a:stretch>
          </p:blipFill>
          <p:spPr bwMode="auto">
            <a:xfrm>
              <a:off x="2233238" y="1951337"/>
              <a:ext cx="3212356" cy="1017006"/>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a:extLst>
                <a:ext uri="{FF2B5EF4-FFF2-40B4-BE49-F238E27FC236}">
                  <a16:creationId xmlns:a16="http://schemas.microsoft.com/office/drawing/2014/main" id="{31E3E4FD-E76E-4F52-B53E-70C3621A0500}"/>
                </a:ext>
              </a:extLst>
            </p:cNvPr>
            <p:cNvSpPr/>
            <p:nvPr/>
          </p:nvSpPr>
          <p:spPr>
            <a:xfrm>
              <a:off x="2267744" y="1949570"/>
              <a:ext cx="932656" cy="983411"/>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Rectangle 36">
            <a:extLst>
              <a:ext uri="{FF2B5EF4-FFF2-40B4-BE49-F238E27FC236}">
                <a16:creationId xmlns:a16="http://schemas.microsoft.com/office/drawing/2014/main" id="{7A479EC8-4D51-445C-B2DA-A2A963E97370}"/>
              </a:ext>
            </a:extLst>
          </p:cNvPr>
          <p:cNvSpPr/>
          <p:nvPr/>
        </p:nvSpPr>
        <p:spPr>
          <a:xfrm>
            <a:off x="203200" y="1211532"/>
            <a:ext cx="11237179" cy="646331"/>
          </a:xfrm>
          <a:prstGeom prst="rect">
            <a:avLst/>
          </a:prstGeom>
        </p:spPr>
        <p:txBody>
          <a:bodyPr wrap="none">
            <a:spAutoFit/>
          </a:bodyPr>
          <a:lstStyle/>
          <a:p>
            <a:r>
              <a:rPr lang="en-GB" sz="3600" b="1" dirty="0">
                <a:solidFill>
                  <a:srgbClr val="000000"/>
                </a:solidFill>
                <a:latin typeface="proxima-nova"/>
              </a:rPr>
              <a:t>How will your children benefit from good cultural capital?</a:t>
            </a:r>
            <a:endParaRPr lang="en-GB" sz="3600" dirty="0">
              <a:solidFill>
                <a:srgbClr val="000000"/>
              </a:solidFill>
              <a:latin typeface="proxima-nova"/>
            </a:endParaRPr>
          </a:p>
        </p:txBody>
      </p:sp>
      <p:cxnSp>
        <p:nvCxnSpPr>
          <p:cNvPr id="38" name="Straight Connector 37">
            <a:extLst>
              <a:ext uri="{FF2B5EF4-FFF2-40B4-BE49-F238E27FC236}">
                <a16:creationId xmlns:a16="http://schemas.microsoft.com/office/drawing/2014/main" id="{AD7BE293-B110-482D-9D59-BF735DB87E16}"/>
              </a:ext>
            </a:extLst>
          </p:cNvPr>
          <p:cNvCxnSpPr>
            <a:cxnSpLocks/>
          </p:cNvCxnSpPr>
          <p:nvPr/>
        </p:nvCxnSpPr>
        <p:spPr>
          <a:xfrm>
            <a:off x="169574" y="1857863"/>
            <a:ext cx="1101629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668C928-C08E-4B8B-B1C8-19FFE825A009}"/>
              </a:ext>
            </a:extLst>
          </p:cNvPr>
          <p:cNvSpPr/>
          <p:nvPr/>
        </p:nvSpPr>
        <p:spPr>
          <a:xfrm>
            <a:off x="78470" y="3775388"/>
            <a:ext cx="4569521" cy="646331"/>
          </a:xfrm>
          <a:prstGeom prst="rect">
            <a:avLst/>
          </a:prstGeom>
        </p:spPr>
        <p:txBody>
          <a:bodyPr wrap="none">
            <a:spAutoFit/>
          </a:bodyPr>
          <a:lstStyle/>
          <a:p>
            <a:r>
              <a:rPr lang="en-GB" sz="3600" b="1" dirty="0">
                <a:solidFill>
                  <a:srgbClr val="000000"/>
                </a:solidFill>
                <a:latin typeface="proxima-nova"/>
              </a:rPr>
              <a:t>The role of your school</a:t>
            </a:r>
            <a:endParaRPr lang="en-GB" sz="3600" b="0" i="0" dirty="0">
              <a:solidFill>
                <a:srgbClr val="000000"/>
              </a:solidFill>
              <a:effectLst/>
              <a:latin typeface="proxima-nova"/>
            </a:endParaRPr>
          </a:p>
        </p:txBody>
      </p:sp>
      <p:cxnSp>
        <p:nvCxnSpPr>
          <p:cNvPr id="39" name="Straight Connector 38">
            <a:extLst>
              <a:ext uri="{FF2B5EF4-FFF2-40B4-BE49-F238E27FC236}">
                <a16:creationId xmlns:a16="http://schemas.microsoft.com/office/drawing/2014/main" id="{4CDC1E5E-7642-4D5F-802B-14209C8A9156}"/>
              </a:ext>
            </a:extLst>
          </p:cNvPr>
          <p:cNvCxnSpPr/>
          <p:nvPr/>
        </p:nvCxnSpPr>
        <p:spPr>
          <a:xfrm>
            <a:off x="68356" y="4483274"/>
            <a:ext cx="506412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883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9ACD63-69DF-40A5-98AF-474D7C64DCFC}"/>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spc="-100" dirty="0">
                <a:solidFill>
                  <a:srgbClr val="B4B5E2"/>
                </a:solidFill>
                <a:latin typeface="Tw Cen MT" panose="020B0602020104020603" pitchFamily="34" charset="0"/>
                <a:sym typeface="Wingdings" panose="05000000000000000000" pitchFamily="2" charset="2"/>
              </a:rPr>
              <a:t>Professional Behaviours (TS8)</a:t>
            </a:r>
            <a:endParaRPr lang="en-GB" sz="3600" b="1" spc="-100" dirty="0">
              <a:solidFill>
                <a:srgbClr val="B4B5E2"/>
              </a:solidFill>
              <a:latin typeface="Tw Cen MT" panose="020B0602020104020603" pitchFamily="34" charset="0"/>
            </a:endParaRPr>
          </a:p>
        </p:txBody>
      </p:sp>
      <p:cxnSp>
        <p:nvCxnSpPr>
          <p:cNvPr id="6" name="Straight Connector 5">
            <a:extLst>
              <a:ext uri="{FF2B5EF4-FFF2-40B4-BE49-F238E27FC236}">
                <a16:creationId xmlns:a16="http://schemas.microsoft.com/office/drawing/2014/main" id="{DB4D8E4F-D2F1-4935-9153-7D8AFE5D8833}"/>
              </a:ext>
            </a:extLst>
          </p:cNvPr>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4">
            <a:extLst>
              <a:ext uri="{FF2B5EF4-FFF2-40B4-BE49-F238E27FC236}">
                <a16:creationId xmlns:a16="http://schemas.microsoft.com/office/drawing/2014/main" id="{3AFD7B8E-642B-4936-BE8C-E5CD42BA3AB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0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descr="http://www.clipartbest.com/cliparts/dT7/Mo6/dT7Mo6LT9.png">
            <a:extLst>
              <a:ext uri="{FF2B5EF4-FFF2-40B4-BE49-F238E27FC236}">
                <a16:creationId xmlns:a16="http://schemas.microsoft.com/office/drawing/2014/main" id="{A788A0B2-0D68-40BC-96B1-35AC54C9F71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3074758" y="-102810"/>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clipartbest.com/cliparts/dT7/Mo6/dT7Mo6LT9.png">
            <a:extLst>
              <a:ext uri="{FF2B5EF4-FFF2-40B4-BE49-F238E27FC236}">
                <a16:creationId xmlns:a16="http://schemas.microsoft.com/office/drawing/2014/main" id="{34DCCE36-2010-4ABE-A81B-B33647903750}"/>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457289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www.clipartbest.com/cliparts/dT7/Mo6/dT7Mo6LT9.png">
            <a:extLst>
              <a:ext uri="{FF2B5EF4-FFF2-40B4-BE49-F238E27FC236}">
                <a16:creationId xmlns:a16="http://schemas.microsoft.com/office/drawing/2014/main" id="{ECFBB245-046A-4B32-9084-66CB081FC015}"/>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607103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www.clipartbest.com/cliparts/dT7/Mo6/dT7Mo6LT9.png">
            <a:extLst>
              <a:ext uri="{FF2B5EF4-FFF2-40B4-BE49-F238E27FC236}">
                <a16:creationId xmlns:a16="http://schemas.microsoft.com/office/drawing/2014/main" id="{F3A8A954-8386-4E47-B733-7FE4F33DBEE2}"/>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569178" y="-112727"/>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www.clipartbest.com/cliparts/dT7/Mo6/dT7Mo6LT9.png">
            <a:extLst>
              <a:ext uri="{FF2B5EF4-FFF2-40B4-BE49-F238E27FC236}">
                <a16:creationId xmlns:a16="http://schemas.microsoft.com/office/drawing/2014/main" id="{0C143E22-8BEF-4F10-A471-52F4F2214AC4}"/>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8470" y="-81094"/>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www.clipartbest.com/cliparts/dT7/Mo6/dT7Mo6LT9.png">
            <a:extLst>
              <a:ext uri="{FF2B5EF4-FFF2-40B4-BE49-F238E27FC236}">
                <a16:creationId xmlns:a16="http://schemas.microsoft.com/office/drawing/2014/main" id="{07FB34FD-25BF-4417-B49E-35D9E508E43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1576610" y="-91952"/>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www.clipartbest.com/cliparts/dT7/Mo6/dT7Mo6LT9.png">
            <a:extLst>
              <a:ext uri="{FF2B5EF4-FFF2-40B4-BE49-F238E27FC236}">
                <a16:creationId xmlns:a16="http://schemas.microsoft.com/office/drawing/2014/main" id="{937EB63E-C492-4C6D-8679-B2E7BDA47D21}"/>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9112420" y="-102811"/>
            <a:ext cx="1586139" cy="109110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2068F2D4-EFD6-4A25-8C39-5F8D1BE72706}"/>
              </a:ext>
            </a:extLst>
          </p:cNvPr>
          <p:cNvSpPr/>
          <p:nvPr/>
        </p:nvSpPr>
        <p:spPr>
          <a:xfrm>
            <a:off x="1664609" y="11910"/>
            <a:ext cx="1497780" cy="907200"/>
          </a:xfrm>
          <a:prstGeom prst="rect">
            <a:avLst/>
          </a:prstGeom>
          <a:solidFill>
            <a:srgbClr val="00B0F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D8B7568-55D7-4ED4-B33E-3F779E9E3FC9}"/>
              </a:ext>
            </a:extLst>
          </p:cNvPr>
          <p:cNvSpPr/>
          <p:nvPr/>
        </p:nvSpPr>
        <p:spPr>
          <a:xfrm>
            <a:off x="3111096" y="7484"/>
            <a:ext cx="1500125" cy="90720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AFFFFAC-01F1-462E-8718-A5B04BE9DBDB}"/>
              </a:ext>
            </a:extLst>
          </p:cNvPr>
          <p:cNvSpPr/>
          <p:nvPr/>
        </p:nvSpPr>
        <p:spPr>
          <a:xfrm>
            <a:off x="4614797" y="7484"/>
            <a:ext cx="1519216" cy="907200"/>
          </a:xfrm>
          <a:prstGeom prst="rect">
            <a:avLst/>
          </a:prstGeom>
          <a:solidFill>
            <a:srgbClr val="00B0F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58C2475-F1F9-4F3C-92DD-ACE4DF31F110}"/>
              </a:ext>
            </a:extLst>
          </p:cNvPr>
          <p:cNvSpPr/>
          <p:nvPr/>
        </p:nvSpPr>
        <p:spPr>
          <a:xfrm>
            <a:off x="6130356" y="7484"/>
            <a:ext cx="1483556" cy="907200"/>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2B5362C-EB7A-4766-8C5F-8049B9693729}"/>
              </a:ext>
            </a:extLst>
          </p:cNvPr>
          <p:cNvSpPr/>
          <p:nvPr/>
        </p:nvSpPr>
        <p:spPr>
          <a:xfrm>
            <a:off x="7613913" y="7484"/>
            <a:ext cx="1492278" cy="90720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03B4EBD-68AF-43AB-9F9F-177B3A5C87C9}"/>
              </a:ext>
            </a:extLst>
          </p:cNvPr>
          <p:cNvSpPr/>
          <p:nvPr/>
        </p:nvSpPr>
        <p:spPr>
          <a:xfrm>
            <a:off x="9143382" y="7484"/>
            <a:ext cx="1548947" cy="907200"/>
          </a:xfrm>
          <a:prstGeom prst="rect">
            <a:avLst/>
          </a:prstGeom>
          <a:solidFill>
            <a:srgbClr val="00B0F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9" descr="Inspiring Teachers">
            <a:hlinkClick r:id="rId4"/>
            <a:extLst>
              <a:ext uri="{FF2B5EF4-FFF2-40B4-BE49-F238E27FC236}">
                <a16:creationId xmlns:a16="http://schemas.microsoft.com/office/drawing/2014/main" id="{50287CAE-F2C6-4AB6-BAA5-9D299178EA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678" y="240355"/>
            <a:ext cx="1512168" cy="1134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 name="Picture 14">
            <a:extLst>
              <a:ext uri="{FF2B5EF4-FFF2-40B4-BE49-F238E27FC236}">
                <a16:creationId xmlns:a16="http://schemas.microsoft.com/office/drawing/2014/main" id="{7E02B04C-375D-4599-A997-EDEA1A2C866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Group 33">
            <a:extLst>
              <a:ext uri="{FF2B5EF4-FFF2-40B4-BE49-F238E27FC236}">
                <a16:creationId xmlns:a16="http://schemas.microsoft.com/office/drawing/2014/main" id="{AA8915E0-E7CB-48BC-9A79-9380A0759574}"/>
              </a:ext>
            </a:extLst>
          </p:cNvPr>
          <p:cNvGrpSpPr/>
          <p:nvPr/>
        </p:nvGrpSpPr>
        <p:grpSpPr>
          <a:xfrm>
            <a:off x="9731228" y="6013421"/>
            <a:ext cx="2163743" cy="686214"/>
            <a:chOff x="2233238" y="1949570"/>
            <a:chExt cx="3212356" cy="1018773"/>
          </a:xfrm>
          <a:effectLst>
            <a:outerShdw blurRad="292100" dist="139700" dir="2700000" algn="ctr" rotWithShape="0">
              <a:srgbClr val="000000">
                <a:alpha val="65000"/>
              </a:srgbClr>
            </a:outerShdw>
          </a:effectLst>
        </p:grpSpPr>
        <p:pic>
          <p:nvPicPr>
            <p:cNvPr id="35" name="Picture 11" descr="http://1.bp.blogspot.com/-6MgFT7t5VY0/VH7wkOGA5FI/AAAAAAAAABM/tJKe1ejkG8I/s1600/CTTP%2Blogo_CAPSit.jpg">
              <a:extLst>
                <a:ext uri="{FF2B5EF4-FFF2-40B4-BE49-F238E27FC236}">
                  <a16:creationId xmlns:a16="http://schemas.microsoft.com/office/drawing/2014/main" id="{7ED750FE-980E-43A8-856B-AFA2C9DF5E0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8375" y1="45850" x2="97688" y2="44269"/>
                          <a14:foregroundMark x1="91813" y1="68972" x2="10313" y2="79842"/>
                          <a14:foregroundMark x1="8375" y1="22530" x2="95250" y2="31818"/>
                          <a14:foregroundMark x1="95750" y1="75296" x2="53500" y2="79842"/>
                          <a14:foregroundMark x1="17688" y1="8498" x2="4938" y2="50395"/>
                          <a14:foregroundMark x1="8875" y1="76680" x2="3938" y2="45850"/>
                          <a14:foregroundMark x1="12812" y1="10079" x2="9375" y2="14822"/>
                          <a14:foregroundMark x1="10813" y1="73715" x2="22125" y2="70553"/>
                          <a14:foregroundMark x1="9813" y1="89130" x2="15750" y2="95455"/>
                          <a14:foregroundMark x1="17688" y1="93874" x2="23563" y2="83004"/>
                          <a14:foregroundMark x1="4063" y1="18577" x2="4063" y2="18577"/>
                          <a14:foregroundMark x1="9188" y1="5731" x2="9188" y2="5731"/>
                          <a14:foregroundMark x1="1125" y1="58300" x2="1125" y2="58300"/>
                          <a14:foregroundMark x1="1625" y1="37945" x2="1625" y2="37945"/>
                          <a14:foregroundMark x1="4063" y1="77866" x2="4063" y2="77866"/>
                          <a14:foregroundMark x1="1375" y1="37945" x2="2438" y2="26087"/>
                          <a14:foregroundMark x1="5125" y1="14229" x2="8375" y2="4941"/>
                          <a14:foregroundMark x1="1375" y1="37154" x2="1375" y2="54941"/>
                          <a14:foregroundMark x1="1125" y1="60870" x2="3500" y2="77866"/>
                          <a14:foregroundMark x1="4063" y1="78656" x2="8625" y2="91502"/>
                          <a14:foregroundMark x1="9688" y1="94862" x2="14563" y2="96443"/>
                          <a14:foregroundMark x1="24188" y1="87945" x2="18813" y2="96443"/>
                          <a14:foregroundMark x1="33875" y1="70158" x2="75750" y2="68577"/>
                          <a14:foregroundMark x1="22457" y1="17576" x2="16891" y2="6061"/>
                          <a14:backgroundMark x1="4625" y1="5731" x2="1125" y2="16008"/>
                          <a14:backgroundMark x1="36000" y1="96443" x2="10250" y2="98221"/>
                          <a14:backgroundMark x1="3813" y1="2372" x2="19125" y2="593"/>
                          <a14:backgroundMark x1="1375" y1="81225" x2="313" y2="50791"/>
                        </a14:backgroundRemoval>
                      </a14:imgEffect>
                    </a14:imgLayer>
                  </a14:imgProps>
                </a:ext>
                <a:ext uri="{28A0092B-C50C-407E-A947-70E740481C1C}">
                  <a14:useLocalDpi xmlns:a14="http://schemas.microsoft.com/office/drawing/2010/main" val="0"/>
                </a:ext>
              </a:extLst>
            </a:blip>
            <a:srcRect/>
            <a:stretch>
              <a:fillRect/>
            </a:stretch>
          </p:blipFill>
          <p:spPr bwMode="auto">
            <a:xfrm>
              <a:off x="2233238" y="1951337"/>
              <a:ext cx="3212356" cy="1017006"/>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a:extLst>
                <a:ext uri="{FF2B5EF4-FFF2-40B4-BE49-F238E27FC236}">
                  <a16:creationId xmlns:a16="http://schemas.microsoft.com/office/drawing/2014/main" id="{31E3E4FD-E76E-4F52-B53E-70C3621A0500}"/>
                </a:ext>
              </a:extLst>
            </p:cNvPr>
            <p:cNvSpPr/>
            <p:nvPr/>
          </p:nvSpPr>
          <p:spPr>
            <a:xfrm>
              <a:off x="2267744" y="1949570"/>
              <a:ext cx="932656" cy="983411"/>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Rectangle 36">
            <a:extLst>
              <a:ext uri="{FF2B5EF4-FFF2-40B4-BE49-F238E27FC236}">
                <a16:creationId xmlns:a16="http://schemas.microsoft.com/office/drawing/2014/main" id="{7A479EC8-4D51-445C-B2DA-A2A963E97370}"/>
              </a:ext>
            </a:extLst>
          </p:cNvPr>
          <p:cNvSpPr/>
          <p:nvPr/>
        </p:nvSpPr>
        <p:spPr>
          <a:xfrm>
            <a:off x="203200" y="1211532"/>
            <a:ext cx="11237179" cy="646331"/>
          </a:xfrm>
          <a:prstGeom prst="rect">
            <a:avLst/>
          </a:prstGeom>
        </p:spPr>
        <p:txBody>
          <a:bodyPr wrap="none">
            <a:spAutoFit/>
          </a:bodyPr>
          <a:lstStyle/>
          <a:p>
            <a:r>
              <a:rPr lang="en-GB" sz="3600" b="1" dirty="0">
                <a:solidFill>
                  <a:srgbClr val="000000"/>
                </a:solidFill>
                <a:latin typeface="proxima-nova"/>
              </a:rPr>
              <a:t>How will your children benefit from good cultural capital?</a:t>
            </a:r>
            <a:endParaRPr lang="en-GB" sz="3600" dirty="0">
              <a:solidFill>
                <a:srgbClr val="000000"/>
              </a:solidFill>
              <a:latin typeface="proxima-nova"/>
            </a:endParaRPr>
          </a:p>
        </p:txBody>
      </p:sp>
      <p:cxnSp>
        <p:nvCxnSpPr>
          <p:cNvPr id="38" name="Straight Connector 37">
            <a:extLst>
              <a:ext uri="{FF2B5EF4-FFF2-40B4-BE49-F238E27FC236}">
                <a16:creationId xmlns:a16="http://schemas.microsoft.com/office/drawing/2014/main" id="{AD7BE293-B110-482D-9D59-BF735DB87E16}"/>
              </a:ext>
            </a:extLst>
          </p:cNvPr>
          <p:cNvCxnSpPr>
            <a:cxnSpLocks/>
          </p:cNvCxnSpPr>
          <p:nvPr/>
        </p:nvCxnSpPr>
        <p:spPr>
          <a:xfrm>
            <a:off x="169574" y="1857863"/>
            <a:ext cx="1101629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668C928-C08E-4B8B-B1C8-19FFE825A009}"/>
              </a:ext>
            </a:extLst>
          </p:cNvPr>
          <p:cNvSpPr/>
          <p:nvPr/>
        </p:nvSpPr>
        <p:spPr>
          <a:xfrm>
            <a:off x="78470" y="3775388"/>
            <a:ext cx="4569521" cy="646331"/>
          </a:xfrm>
          <a:prstGeom prst="rect">
            <a:avLst/>
          </a:prstGeom>
        </p:spPr>
        <p:txBody>
          <a:bodyPr wrap="none">
            <a:spAutoFit/>
          </a:bodyPr>
          <a:lstStyle/>
          <a:p>
            <a:r>
              <a:rPr lang="en-GB" sz="3600" b="1" dirty="0">
                <a:solidFill>
                  <a:srgbClr val="000000"/>
                </a:solidFill>
                <a:latin typeface="proxima-nova"/>
              </a:rPr>
              <a:t>The role of your school</a:t>
            </a:r>
            <a:endParaRPr lang="en-GB" sz="3600" b="0" i="0" dirty="0">
              <a:solidFill>
                <a:srgbClr val="000000"/>
              </a:solidFill>
              <a:effectLst/>
              <a:latin typeface="proxima-nova"/>
            </a:endParaRPr>
          </a:p>
        </p:txBody>
      </p:sp>
      <p:cxnSp>
        <p:nvCxnSpPr>
          <p:cNvPr id="39" name="Straight Connector 38">
            <a:extLst>
              <a:ext uri="{FF2B5EF4-FFF2-40B4-BE49-F238E27FC236}">
                <a16:creationId xmlns:a16="http://schemas.microsoft.com/office/drawing/2014/main" id="{4CDC1E5E-7642-4D5F-802B-14209C8A9156}"/>
              </a:ext>
            </a:extLst>
          </p:cNvPr>
          <p:cNvCxnSpPr/>
          <p:nvPr/>
        </p:nvCxnSpPr>
        <p:spPr>
          <a:xfrm>
            <a:off x="68356" y="4483274"/>
            <a:ext cx="506412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07CEEBD-6366-4ADB-922C-2603F92268D9}"/>
              </a:ext>
            </a:extLst>
          </p:cNvPr>
          <p:cNvSpPr/>
          <p:nvPr/>
        </p:nvSpPr>
        <p:spPr>
          <a:xfrm>
            <a:off x="203200" y="1925737"/>
            <a:ext cx="11910330" cy="1754326"/>
          </a:xfrm>
          <a:prstGeom prst="rect">
            <a:avLst/>
          </a:prstGeom>
        </p:spPr>
        <p:txBody>
          <a:bodyPr wrap="square">
            <a:spAutoFit/>
          </a:bodyPr>
          <a:lstStyle/>
          <a:p>
            <a:r>
              <a:rPr lang="en-GB" dirty="0">
                <a:solidFill>
                  <a:srgbClr val="1F1F1F"/>
                </a:solidFill>
                <a:latin typeface="proxima-nova"/>
              </a:rPr>
              <a:t>Research indicates that </a:t>
            </a:r>
            <a:r>
              <a:rPr lang="en-GB" dirty="0">
                <a:solidFill>
                  <a:srgbClr val="FF0000"/>
                </a:solidFill>
                <a:latin typeface="proxima-nova"/>
              </a:rPr>
              <a:t>children will find life more challenging without adequate cultural capital, from everyday social interactions to future job interviews.</a:t>
            </a:r>
          </a:p>
          <a:p>
            <a:r>
              <a:rPr lang="en-GB" dirty="0">
                <a:solidFill>
                  <a:srgbClr val="1F1F1F"/>
                </a:solidFill>
                <a:latin typeface="proxima-nova"/>
              </a:rPr>
              <a:t>The better language, social skills and knowledge a child has when entering the school system, the better they can fit into the school habitus. On the other hand, if children come to school with a poorer vocabulary, less knowledge, limited experiences and a poorer understanding of how to behave in the school setting, they are already at a disadvantage compared to their peers. Therefore, for many, </a:t>
            </a:r>
            <a:r>
              <a:rPr lang="en-GB" dirty="0">
                <a:solidFill>
                  <a:srgbClr val="FF0000"/>
                </a:solidFill>
                <a:latin typeface="proxima-nova"/>
              </a:rPr>
              <a:t>helping all children to develop their cultural capital is a matter of equality and social justice.</a:t>
            </a:r>
            <a:endParaRPr lang="en-GB" b="0" i="0" dirty="0">
              <a:solidFill>
                <a:srgbClr val="FF0000"/>
              </a:solidFill>
              <a:effectLst/>
              <a:latin typeface="proxima-nova"/>
            </a:endParaRPr>
          </a:p>
        </p:txBody>
      </p:sp>
      <p:sp>
        <p:nvSpPr>
          <p:cNvPr id="3" name="Rectangle 2">
            <a:extLst>
              <a:ext uri="{FF2B5EF4-FFF2-40B4-BE49-F238E27FC236}">
                <a16:creationId xmlns:a16="http://schemas.microsoft.com/office/drawing/2014/main" id="{E09DD589-BD16-439C-A3B9-52364DFADE38}"/>
              </a:ext>
            </a:extLst>
          </p:cNvPr>
          <p:cNvSpPr/>
          <p:nvPr/>
        </p:nvSpPr>
        <p:spPr>
          <a:xfrm>
            <a:off x="169574" y="4624516"/>
            <a:ext cx="11844626" cy="1477328"/>
          </a:xfrm>
          <a:prstGeom prst="rect">
            <a:avLst/>
          </a:prstGeom>
        </p:spPr>
        <p:txBody>
          <a:bodyPr wrap="square">
            <a:spAutoFit/>
          </a:bodyPr>
          <a:lstStyle/>
          <a:p>
            <a:r>
              <a:rPr lang="en-GB" dirty="0">
                <a:solidFill>
                  <a:srgbClr val="1F1F1F"/>
                </a:solidFill>
                <a:latin typeface="proxima-nova"/>
              </a:rPr>
              <a:t>While Bourdieu acknowledged that the family primarily influences a child’s cultural capital, he also acknowledged that schools are essential in </a:t>
            </a:r>
            <a:r>
              <a:rPr lang="en-GB" dirty="0">
                <a:solidFill>
                  <a:srgbClr val="FF0000"/>
                </a:solidFill>
                <a:latin typeface="proxima-nova"/>
              </a:rPr>
              <a:t>filling the gaps they might have in their cultural capital</a:t>
            </a:r>
            <a:r>
              <a:rPr lang="en-GB" dirty="0">
                <a:solidFill>
                  <a:srgbClr val="1F1F1F"/>
                </a:solidFill>
                <a:latin typeface="proxima-nova"/>
              </a:rPr>
              <a:t>. Therefore, the schools’ role is to provide all children with the </a:t>
            </a:r>
            <a:r>
              <a:rPr lang="en-GB" dirty="0">
                <a:solidFill>
                  <a:srgbClr val="FF0000"/>
                </a:solidFill>
                <a:latin typeface="proxima-nova"/>
              </a:rPr>
              <a:t>knowledge, experiences, language and social skills they need to have the best chances possible</a:t>
            </a:r>
            <a:r>
              <a:rPr lang="en-GB" dirty="0">
                <a:solidFill>
                  <a:srgbClr val="1F1F1F"/>
                </a:solidFill>
                <a:latin typeface="proxima-nova"/>
              </a:rPr>
              <a:t>. With the widening of social and economic circumstances today, schools have never been more critical in filling the gaps that some children have in their cultural capital.</a:t>
            </a:r>
            <a:endParaRPr lang="en-GB" dirty="0"/>
          </a:p>
        </p:txBody>
      </p:sp>
    </p:spTree>
    <p:extLst>
      <p:ext uri="{BB962C8B-B14F-4D97-AF65-F5344CB8AC3E}">
        <p14:creationId xmlns:p14="http://schemas.microsoft.com/office/powerpoint/2010/main" val="3027678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9ACD63-69DF-40A5-98AF-474D7C64DCFC}"/>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spc="-100" dirty="0">
                <a:solidFill>
                  <a:srgbClr val="B4B5E2"/>
                </a:solidFill>
                <a:latin typeface="Tw Cen MT" panose="020B0602020104020603" pitchFamily="34" charset="0"/>
                <a:sym typeface="Wingdings" panose="05000000000000000000" pitchFamily="2" charset="2"/>
              </a:rPr>
              <a:t>Professional Behaviours (TS8)</a:t>
            </a:r>
            <a:endParaRPr lang="en-GB" sz="3600" b="1" spc="-100" dirty="0">
              <a:solidFill>
                <a:srgbClr val="B4B5E2"/>
              </a:solidFill>
              <a:latin typeface="Tw Cen MT" panose="020B0602020104020603" pitchFamily="34" charset="0"/>
            </a:endParaRPr>
          </a:p>
        </p:txBody>
      </p:sp>
      <p:cxnSp>
        <p:nvCxnSpPr>
          <p:cNvPr id="6" name="Straight Connector 5">
            <a:extLst>
              <a:ext uri="{FF2B5EF4-FFF2-40B4-BE49-F238E27FC236}">
                <a16:creationId xmlns:a16="http://schemas.microsoft.com/office/drawing/2014/main" id="{DB4D8E4F-D2F1-4935-9153-7D8AFE5D8833}"/>
              </a:ext>
            </a:extLst>
          </p:cNvPr>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4">
            <a:extLst>
              <a:ext uri="{FF2B5EF4-FFF2-40B4-BE49-F238E27FC236}">
                <a16:creationId xmlns:a16="http://schemas.microsoft.com/office/drawing/2014/main" id="{3AFD7B8E-642B-4936-BE8C-E5CD42BA3AB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0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descr="http://www.clipartbest.com/cliparts/dT7/Mo6/dT7Mo6LT9.png">
            <a:extLst>
              <a:ext uri="{FF2B5EF4-FFF2-40B4-BE49-F238E27FC236}">
                <a16:creationId xmlns:a16="http://schemas.microsoft.com/office/drawing/2014/main" id="{A788A0B2-0D68-40BC-96B1-35AC54C9F71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3074758" y="-102810"/>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clipartbest.com/cliparts/dT7/Mo6/dT7Mo6LT9.png">
            <a:extLst>
              <a:ext uri="{FF2B5EF4-FFF2-40B4-BE49-F238E27FC236}">
                <a16:creationId xmlns:a16="http://schemas.microsoft.com/office/drawing/2014/main" id="{34DCCE36-2010-4ABE-A81B-B33647903750}"/>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457289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www.clipartbest.com/cliparts/dT7/Mo6/dT7Mo6LT9.png">
            <a:extLst>
              <a:ext uri="{FF2B5EF4-FFF2-40B4-BE49-F238E27FC236}">
                <a16:creationId xmlns:a16="http://schemas.microsoft.com/office/drawing/2014/main" id="{ECFBB245-046A-4B32-9084-66CB081FC015}"/>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607103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www.clipartbest.com/cliparts/dT7/Mo6/dT7Mo6LT9.png">
            <a:extLst>
              <a:ext uri="{FF2B5EF4-FFF2-40B4-BE49-F238E27FC236}">
                <a16:creationId xmlns:a16="http://schemas.microsoft.com/office/drawing/2014/main" id="{F3A8A954-8386-4E47-B733-7FE4F33DBEE2}"/>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569178" y="-112727"/>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www.clipartbest.com/cliparts/dT7/Mo6/dT7Mo6LT9.png">
            <a:extLst>
              <a:ext uri="{FF2B5EF4-FFF2-40B4-BE49-F238E27FC236}">
                <a16:creationId xmlns:a16="http://schemas.microsoft.com/office/drawing/2014/main" id="{0C143E22-8BEF-4F10-A471-52F4F2214AC4}"/>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8470" y="-81094"/>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www.clipartbest.com/cliparts/dT7/Mo6/dT7Mo6LT9.png">
            <a:extLst>
              <a:ext uri="{FF2B5EF4-FFF2-40B4-BE49-F238E27FC236}">
                <a16:creationId xmlns:a16="http://schemas.microsoft.com/office/drawing/2014/main" id="{07FB34FD-25BF-4417-B49E-35D9E508E43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1576610" y="-91952"/>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www.clipartbest.com/cliparts/dT7/Mo6/dT7Mo6LT9.png">
            <a:extLst>
              <a:ext uri="{FF2B5EF4-FFF2-40B4-BE49-F238E27FC236}">
                <a16:creationId xmlns:a16="http://schemas.microsoft.com/office/drawing/2014/main" id="{937EB63E-C492-4C6D-8679-B2E7BDA47D21}"/>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9112420" y="-102811"/>
            <a:ext cx="1586139" cy="109110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2068F2D4-EFD6-4A25-8C39-5F8D1BE72706}"/>
              </a:ext>
            </a:extLst>
          </p:cNvPr>
          <p:cNvSpPr/>
          <p:nvPr/>
        </p:nvSpPr>
        <p:spPr>
          <a:xfrm>
            <a:off x="1664609" y="11910"/>
            <a:ext cx="1497780" cy="907200"/>
          </a:xfrm>
          <a:prstGeom prst="rect">
            <a:avLst/>
          </a:prstGeom>
          <a:solidFill>
            <a:srgbClr val="00B0F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D8B7568-55D7-4ED4-B33E-3F779E9E3FC9}"/>
              </a:ext>
            </a:extLst>
          </p:cNvPr>
          <p:cNvSpPr/>
          <p:nvPr/>
        </p:nvSpPr>
        <p:spPr>
          <a:xfrm>
            <a:off x="3111096" y="7484"/>
            <a:ext cx="1500125" cy="90720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AFFFFAC-01F1-462E-8718-A5B04BE9DBDB}"/>
              </a:ext>
            </a:extLst>
          </p:cNvPr>
          <p:cNvSpPr/>
          <p:nvPr/>
        </p:nvSpPr>
        <p:spPr>
          <a:xfrm>
            <a:off x="4614797" y="7484"/>
            <a:ext cx="1519216" cy="907200"/>
          </a:xfrm>
          <a:prstGeom prst="rect">
            <a:avLst/>
          </a:prstGeom>
          <a:solidFill>
            <a:srgbClr val="00B0F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58C2475-F1F9-4F3C-92DD-ACE4DF31F110}"/>
              </a:ext>
            </a:extLst>
          </p:cNvPr>
          <p:cNvSpPr/>
          <p:nvPr/>
        </p:nvSpPr>
        <p:spPr>
          <a:xfrm>
            <a:off x="6130356" y="7484"/>
            <a:ext cx="1483556" cy="907200"/>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2B5362C-EB7A-4766-8C5F-8049B9693729}"/>
              </a:ext>
            </a:extLst>
          </p:cNvPr>
          <p:cNvSpPr/>
          <p:nvPr/>
        </p:nvSpPr>
        <p:spPr>
          <a:xfrm>
            <a:off x="7613913" y="7484"/>
            <a:ext cx="1492278" cy="90720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03B4EBD-68AF-43AB-9F9F-177B3A5C87C9}"/>
              </a:ext>
            </a:extLst>
          </p:cNvPr>
          <p:cNvSpPr/>
          <p:nvPr/>
        </p:nvSpPr>
        <p:spPr>
          <a:xfrm>
            <a:off x="9143382" y="7484"/>
            <a:ext cx="1548947" cy="907200"/>
          </a:xfrm>
          <a:prstGeom prst="rect">
            <a:avLst/>
          </a:prstGeom>
          <a:solidFill>
            <a:srgbClr val="00B0F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9" descr="Inspiring Teachers">
            <a:hlinkClick r:id="rId4"/>
            <a:extLst>
              <a:ext uri="{FF2B5EF4-FFF2-40B4-BE49-F238E27FC236}">
                <a16:creationId xmlns:a16="http://schemas.microsoft.com/office/drawing/2014/main" id="{50287CAE-F2C6-4AB6-BAA5-9D299178EA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678" y="240355"/>
            <a:ext cx="1512168" cy="1134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 name="Picture 14">
            <a:extLst>
              <a:ext uri="{FF2B5EF4-FFF2-40B4-BE49-F238E27FC236}">
                <a16:creationId xmlns:a16="http://schemas.microsoft.com/office/drawing/2014/main" id="{7E02B04C-375D-4599-A997-EDEA1A2C866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Group 33">
            <a:extLst>
              <a:ext uri="{FF2B5EF4-FFF2-40B4-BE49-F238E27FC236}">
                <a16:creationId xmlns:a16="http://schemas.microsoft.com/office/drawing/2014/main" id="{AA8915E0-E7CB-48BC-9A79-9380A0759574}"/>
              </a:ext>
            </a:extLst>
          </p:cNvPr>
          <p:cNvGrpSpPr/>
          <p:nvPr/>
        </p:nvGrpSpPr>
        <p:grpSpPr>
          <a:xfrm>
            <a:off x="9731228" y="6013421"/>
            <a:ext cx="2163743" cy="686214"/>
            <a:chOff x="2233238" y="1949570"/>
            <a:chExt cx="3212356" cy="1018773"/>
          </a:xfrm>
          <a:effectLst>
            <a:outerShdw blurRad="292100" dist="139700" dir="2700000" algn="ctr" rotWithShape="0">
              <a:srgbClr val="000000">
                <a:alpha val="65000"/>
              </a:srgbClr>
            </a:outerShdw>
          </a:effectLst>
        </p:grpSpPr>
        <p:pic>
          <p:nvPicPr>
            <p:cNvPr id="35" name="Picture 11" descr="http://1.bp.blogspot.com/-6MgFT7t5VY0/VH7wkOGA5FI/AAAAAAAAABM/tJKe1ejkG8I/s1600/CTTP%2Blogo_CAPSit.jpg">
              <a:extLst>
                <a:ext uri="{FF2B5EF4-FFF2-40B4-BE49-F238E27FC236}">
                  <a16:creationId xmlns:a16="http://schemas.microsoft.com/office/drawing/2014/main" id="{7ED750FE-980E-43A8-856B-AFA2C9DF5E0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8375" y1="45850" x2="97688" y2="44269"/>
                          <a14:foregroundMark x1="91813" y1="68972" x2="10313" y2="79842"/>
                          <a14:foregroundMark x1="8375" y1="22530" x2="95250" y2="31818"/>
                          <a14:foregroundMark x1="95750" y1="75296" x2="53500" y2="79842"/>
                          <a14:foregroundMark x1="17688" y1="8498" x2="4938" y2="50395"/>
                          <a14:foregroundMark x1="8875" y1="76680" x2="3938" y2="45850"/>
                          <a14:foregroundMark x1="12812" y1="10079" x2="9375" y2="14822"/>
                          <a14:foregroundMark x1="10813" y1="73715" x2="22125" y2="70553"/>
                          <a14:foregroundMark x1="9813" y1="89130" x2="15750" y2="95455"/>
                          <a14:foregroundMark x1="17688" y1="93874" x2="23563" y2="83004"/>
                          <a14:foregroundMark x1="4063" y1="18577" x2="4063" y2="18577"/>
                          <a14:foregroundMark x1="9188" y1="5731" x2="9188" y2="5731"/>
                          <a14:foregroundMark x1="1125" y1="58300" x2="1125" y2="58300"/>
                          <a14:foregroundMark x1="1625" y1="37945" x2="1625" y2="37945"/>
                          <a14:foregroundMark x1="4063" y1="77866" x2="4063" y2="77866"/>
                          <a14:foregroundMark x1="1375" y1="37945" x2="2438" y2="26087"/>
                          <a14:foregroundMark x1="5125" y1="14229" x2="8375" y2="4941"/>
                          <a14:foregroundMark x1="1375" y1="37154" x2="1375" y2="54941"/>
                          <a14:foregroundMark x1="1125" y1="60870" x2="3500" y2="77866"/>
                          <a14:foregroundMark x1="4063" y1="78656" x2="8625" y2="91502"/>
                          <a14:foregroundMark x1="9688" y1="94862" x2="14563" y2="96443"/>
                          <a14:foregroundMark x1="24188" y1="87945" x2="18813" y2="96443"/>
                          <a14:foregroundMark x1="33875" y1="70158" x2="75750" y2="68577"/>
                          <a14:foregroundMark x1="22457" y1="17576" x2="16891" y2="6061"/>
                          <a14:backgroundMark x1="4625" y1="5731" x2="1125" y2="16008"/>
                          <a14:backgroundMark x1="36000" y1="96443" x2="10250" y2="98221"/>
                          <a14:backgroundMark x1="3813" y1="2372" x2="19125" y2="593"/>
                          <a14:backgroundMark x1="1375" y1="81225" x2="313" y2="50791"/>
                        </a14:backgroundRemoval>
                      </a14:imgEffect>
                    </a14:imgLayer>
                  </a14:imgProps>
                </a:ext>
                <a:ext uri="{28A0092B-C50C-407E-A947-70E740481C1C}">
                  <a14:useLocalDpi xmlns:a14="http://schemas.microsoft.com/office/drawing/2010/main" val="0"/>
                </a:ext>
              </a:extLst>
            </a:blip>
            <a:srcRect/>
            <a:stretch>
              <a:fillRect/>
            </a:stretch>
          </p:blipFill>
          <p:spPr bwMode="auto">
            <a:xfrm>
              <a:off x="2233238" y="1951337"/>
              <a:ext cx="3212356" cy="1017006"/>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a:extLst>
                <a:ext uri="{FF2B5EF4-FFF2-40B4-BE49-F238E27FC236}">
                  <a16:creationId xmlns:a16="http://schemas.microsoft.com/office/drawing/2014/main" id="{31E3E4FD-E76E-4F52-B53E-70C3621A0500}"/>
                </a:ext>
              </a:extLst>
            </p:cNvPr>
            <p:cNvSpPr/>
            <p:nvPr/>
          </p:nvSpPr>
          <p:spPr>
            <a:xfrm>
              <a:off x="2267744" y="1949570"/>
              <a:ext cx="932656" cy="983411"/>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Rectangle 36">
            <a:extLst>
              <a:ext uri="{FF2B5EF4-FFF2-40B4-BE49-F238E27FC236}">
                <a16:creationId xmlns:a16="http://schemas.microsoft.com/office/drawing/2014/main" id="{EA2FF47F-5091-4980-A99F-25F9CE569F44}"/>
              </a:ext>
            </a:extLst>
          </p:cNvPr>
          <p:cNvSpPr/>
          <p:nvPr/>
        </p:nvSpPr>
        <p:spPr>
          <a:xfrm>
            <a:off x="102548" y="1130689"/>
            <a:ext cx="8749126" cy="646331"/>
          </a:xfrm>
          <a:prstGeom prst="rect">
            <a:avLst/>
          </a:prstGeom>
        </p:spPr>
        <p:txBody>
          <a:bodyPr wrap="none">
            <a:spAutoFit/>
          </a:bodyPr>
          <a:lstStyle/>
          <a:p>
            <a:r>
              <a:rPr lang="en-GB" sz="3600" b="1" dirty="0">
                <a:solidFill>
                  <a:srgbClr val="000000"/>
                </a:solidFill>
                <a:latin typeface="proxima-nova"/>
              </a:rPr>
              <a:t>What does Ofsted say about cultural capital?</a:t>
            </a:r>
            <a:endParaRPr lang="en-GB" sz="3600" dirty="0">
              <a:solidFill>
                <a:srgbClr val="000000"/>
              </a:solidFill>
              <a:latin typeface="proxima-nova"/>
            </a:endParaRPr>
          </a:p>
        </p:txBody>
      </p:sp>
      <p:cxnSp>
        <p:nvCxnSpPr>
          <p:cNvPr id="38" name="Straight Connector 37">
            <a:extLst>
              <a:ext uri="{FF2B5EF4-FFF2-40B4-BE49-F238E27FC236}">
                <a16:creationId xmlns:a16="http://schemas.microsoft.com/office/drawing/2014/main" id="{98005762-3D09-4416-94E5-86C0B4A0CB27}"/>
              </a:ext>
            </a:extLst>
          </p:cNvPr>
          <p:cNvCxnSpPr>
            <a:cxnSpLocks/>
          </p:cNvCxnSpPr>
          <p:nvPr/>
        </p:nvCxnSpPr>
        <p:spPr>
          <a:xfrm>
            <a:off x="203200" y="1908750"/>
            <a:ext cx="835487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7F237EA-EF21-4095-B620-80C90C59FBDF}"/>
              </a:ext>
            </a:extLst>
          </p:cNvPr>
          <p:cNvSpPr>
            <a:spLocks noChangeArrowheads="1"/>
          </p:cNvSpPr>
          <p:nvPr/>
        </p:nvSpPr>
        <p:spPr bwMode="auto">
          <a:xfrm>
            <a:off x="153511" y="2149007"/>
            <a:ext cx="11741335"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F1F1F"/>
                </a:solidFill>
                <a:effectLst/>
                <a:latin typeface="proxima-nova"/>
              </a:rPr>
              <a:t>For the inspectorate, cultural capital is defined as the </a:t>
            </a:r>
            <a:r>
              <a:rPr kumimoji="0" lang="en-US" altLang="en-US" sz="2000" b="0" i="0" u="none" strike="noStrike" cap="none" normalizeH="0" baseline="0" dirty="0">
                <a:ln>
                  <a:noFill/>
                </a:ln>
                <a:solidFill>
                  <a:srgbClr val="FF0000"/>
                </a:solidFill>
                <a:effectLst/>
                <a:latin typeface="proxima-nova"/>
              </a:rPr>
              <a:t>acquisition of knowledge</a:t>
            </a:r>
            <a:r>
              <a:rPr kumimoji="0" lang="en-US" altLang="en-US" sz="2000" b="0" i="0" u="none" strike="noStrike" cap="none" normalizeH="0" baseline="0" dirty="0">
                <a:ln>
                  <a:noFill/>
                </a:ln>
                <a:solidFill>
                  <a:srgbClr val="1F1F1F"/>
                </a:solidFill>
                <a:effectLst/>
                <a:latin typeface="proxima-nova"/>
              </a:rPr>
              <a:t>.</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F1F1F"/>
                </a:solidFill>
                <a:effectLst/>
                <a:latin typeface="Arial" panose="020B0604020202020204" pitchFamily="34" charset="0"/>
              </a:rPr>
              <a:t>“It is the essential knowledge that pupils need to be educated citizens, introducing them to the best that has been thought and said, and helping to engender an appreciation of human creativity and achievement”</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F1F1F"/>
                </a:solidFill>
                <a:effectLst/>
                <a:latin typeface="proxima-nova"/>
              </a:rPr>
              <a:t>School inspection update, January 2019 | Special edition</a:t>
            </a:r>
            <a:br>
              <a:rPr kumimoji="0" lang="en-US" altLang="en-US" sz="2000" b="0" i="0" u="none" strike="noStrike" cap="none" normalizeH="0" baseline="0" dirty="0">
                <a:ln>
                  <a:noFill/>
                </a:ln>
                <a:solidFill>
                  <a:srgbClr val="1F1F1F"/>
                </a:solidFill>
                <a:effectLst/>
                <a:latin typeface="proxima-nova"/>
              </a:rPr>
            </a:br>
            <a:br>
              <a:rPr kumimoji="0" lang="en-US" altLang="en-US" sz="2000" b="0" i="0" u="none" strike="noStrike" cap="none" normalizeH="0" baseline="0" dirty="0">
                <a:ln>
                  <a:noFill/>
                </a:ln>
                <a:solidFill>
                  <a:srgbClr val="1F1F1F"/>
                </a:solidFill>
                <a:effectLst/>
                <a:latin typeface="proxima-nova"/>
              </a:rPr>
            </a:br>
            <a:r>
              <a:rPr kumimoji="0" lang="en-US" altLang="en-US" sz="2000" b="0" i="0" u="none" strike="noStrike" cap="none" normalizeH="0" baseline="0" dirty="0">
                <a:ln>
                  <a:noFill/>
                </a:ln>
                <a:solidFill>
                  <a:srgbClr val="1F1F1F"/>
                </a:solidFill>
                <a:effectLst/>
                <a:latin typeface="proxima-nova"/>
              </a:rPr>
              <a:t>And while we know that knowledge is important, this definition certainly misses the point: </a:t>
            </a:r>
            <a:r>
              <a:rPr kumimoji="0" lang="en-US" altLang="en-US" sz="2000" b="0" i="0" u="none" strike="noStrike" cap="none" normalizeH="0" baseline="0" dirty="0">
                <a:ln>
                  <a:noFill/>
                </a:ln>
                <a:solidFill>
                  <a:srgbClr val="FF0000"/>
                </a:solidFill>
                <a:effectLst/>
                <a:latin typeface="proxima-nova"/>
              </a:rPr>
              <a:t>true cultural capital is much a broader being than simply knowledge</a:t>
            </a:r>
            <a:r>
              <a:rPr kumimoji="0" lang="en-US" altLang="en-US" sz="2000" b="0" i="0" u="none" strike="noStrike" cap="none" normalizeH="0" baseline="0" dirty="0">
                <a:ln>
                  <a:noFill/>
                </a:ln>
                <a:solidFill>
                  <a:srgbClr val="1F1F1F"/>
                </a:solidFill>
                <a:effectLst/>
                <a:latin typeface="proxima-nova"/>
              </a:rPr>
              <a:t>. The problem is, if we as primary teachers only focus on teaching children knowledge, we are in </a:t>
            </a:r>
            <a:r>
              <a:rPr kumimoji="0" lang="en-US" altLang="en-US" sz="2000" b="0" i="0" u="none" strike="noStrike" cap="none" normalizeH="0" baseline="0" dirty="0">
                <a:ln>
                  <a:noFill/>
                </a:ln>
                <a:solidFill>
                  <a:srgbClr val="FF0000"/>
                </a:solidFill>
                <a:effectLst/>
                <a:latin typeface="proxima-nova"/>
              </a:rPr>
              <a:t>danger of narrowing the curriculum </a:t>
            </a:r>
            <a:r>
              <a:rPr kumimoji="0" lang="en-US" altLang="en-US" sz="2000" b="0" i="0" u="none" strike="noStrike" cap="none" normalizeH="0" baseline="0" dirty="0">
                <a:ln>
                  <a:noFill/>
                </a:ln>
                <a:solidFill>
                  <a:srgbClr val="1F1F1F"/>
                </a:solidFill>
                <a:effectLst/>
                <a:latin typeface="proxima-nova"/>
              </a:rPr>
              <a:t>and excluding many other essential aspects that make a </a:t>
            </a:r>
            <a:r>
              <a:rPr kumimoji="0" lang="en-US" altLang="en-US" sz="2000" b="0" i="0" u="none" strike="noStrike" cap="none" normalizeH="0" baseline="0" dirty="0">
                <a:ln>
                  <a:noFill/>
                </a:ln>
                <a:solidFill>
                  <a:srgbClr val="FF0000"/>
                </a:solidFill>
                <a:effectLst/>
                <a:latin typeface="proxima-nova"/>
              </a:rPr>
              <a:t>well-rounded child</a:t>
            </a:r>
            <a:r>
              <a:rPr kumimoji="0" lang="en-US" altLang="en-US" sz="2000" b="0" i="0" u="none" strike="noStrike" cap="none" normalizeH="0" baseline="0" dirty="0">
                <a:ln>
                  <a:noFill/>
                </a:ln>
                <a:solidFill>
                  <a:srgbClr val="1F1F1F"/>
                </a:solidFill>
                <a:effectLst/>
                <a:latin typeface="proxima-nova"/>
              </a:rPr>
              <a:t>.</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F1F1F"/>
                </a:solidFill>
                <a:effectLst/>
                <a:latin typeface="proxima-nova"/>
              </a:rPr>
              <a:t>I have yet to meet anyone in the primary sector who wants their school to become a knowledge factory. This approach would create a complete disengagement for many children, turning them off from an education they cannot access. It would result in an education failing to </a:t>
            </a:r>
            <a:r>
              <a:rPr kumimoji="0" lang="en-US" altLang="en-US" sz="2000" b="0" i="0" u="none" strike="noStrike" cap="none" normalizeH="0" baseline="0" dirty="0" err="1">
                <a:ln>
                  <a:noFill/>
                </a:ln>
                <a:solidFill>
                  <a:srgbClr val="1F1F1F"/>
                </a:solidFill>
                <a:effectLst/>
                <a:latin typeface="proxima-nova"/>
              </a:rPr>
              <a:t>recognise</a:t>
            </a:r>
            <a:r>
              <a:rPr kumimoji="0" lang="en-US" altLang="en-US" sz="2000" b="0" i="0" u="none" strike="noStrike" cap="none" normalizeH="0" baseline="0" dirty="0">
                <a:ln>
                  <a:noFill/>
                </a:ln>
                <a:solidFill>
                  <a:srgbClr val="1F1F1F"/>
                </a:solidFill>
                <a:effectLst/>
                <a:latin typeface="proxima-nova"/>
              </a:rPr>
              <a:t> their needs and potential.</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7040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9ACD63-69DF-40A5-98AF-474D7C64DCFC}"/>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spc="-100" dirty="0">
                <a:solidFill>
                  <a:srgbClr val="B4B5E2"/>
                </a:solidFill>
                <a:latin typeface="Tw Cen MT" panose="020B0602020104020603" pitchFamily="34" charset="0"/>
                <a:sym typeface="Wingdings" panose="05000000000000000000" pitchFamily="2" charset="2"/>
              </a:rPr>
              <a:t>Professional Behaviours (TS8)</a:t>
            </a:r>
            <a:endParaRPr lang="en-GB" sz="3600" b="1" spc="-100" dirty="0">
              <a:solidFill>
                <a:srgbClr val="B4B5E2"/>
              </a:solidFill>
              <a:latin typeface="Tw Cen MT" panose="020B0602020104020603" pitchFamily="34" charset="0"/>
            </a:endParaRPr>
          </a:p>
        </p:txBody>
      </p:sp>
      <p:cxnSp>
        <p:nvCxnSpPr>
          <p:cNvPr id="6" name="Straight Connector 5">
            <a:extLst>
              <a:ext uri="{FF2B5EF4-FFF2-40B4-BE49-F238E27FC236}">
                <a16:creationId xmlns:a16="http://schemas.microsoft.com/office/drawing/2014/main" id="{DB4D8E4F-D2F1-4935-9153-7D8AFE5D8833}"/>
              </a:ext>
            </a:extLst>
          </p:cNvPr>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4">
            <a:extLst>
              <a:ext uri="{FF2B5EF4-FFF2-40B4-BE49-F238E27FC236}">
                <a16:creationId xmlns:a16="http://schemas.microsoft.com/office/drawing/2014/main" id="{3AFD7B8E-642B-4936-BE8C-E5CD42BA3AB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0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descr="http://www.clipartbest.com/cliparts/dT7/Mo6/dT7Mo6LT9.png">
            <a:extLst>
              <a:ext uri="{FF2B5EF4-FFF2-40B4-BE49-F238E27FC236}">
                <a16:creationId xmlns:a16="http://schemas.microsoft.com/office/drawing/2014/main" id="{A788A0B2-0D68-40BC-96B1-35AC54C9F71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3074758" y="-102810"/>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clipartbest.com/cliparts/dT7/Mo6/dT7Mo6LT9.png">
            <a:extLst>
              <a:ext uri="{FF2B5EF4-FFF2-40B4-BE49-F238E27FC236}">
                <a16:creationId xmlns:a16="http://schemas.microsoft.com/office/drawing/2014/main" id="{34DCCE36-2010-4ABE-A81B-B33647903750}"/>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457289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www.clipartbest.com/cliparts/dT7/Mo6/dT7Mo6LT9.png">
            <a:extLst>
              <a:ext uri="{FF2B5EF4-FFF2-40B4-BE49-F238E27FC236}">
                <a16:creationId xmlns:a16="http://schemas.microsoft.com/office/drawing/2014/main" id="{ECFBB245-046A-4B32-9084-66CB081FC015}"/>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607103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www.clipartbest.com/cliparts/dT7/Mo6/dT7Mo6LT9.png">
            <a:extLst>
              <a:ext uri="{FF2B5EF4-FFF2-40B4-BE49-F238E27FC236}">
                <a16:creationId xmlns:a16="http://schemas.microsoft.com/office/drawing/2014/main" id="{F3A8A954-8386-4E47-B733-7FE4F33DBEE2}"/>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569178" y="-112727"/>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www.clipartbest.com/cliparts/dT7/Mo6/dT7Mo6LT9.png">
            <a:extLst>
              <a:ext uri="{FF2B5EF4-FFF2-40B4-BE49-F238E27FC236}">
                <a16:creationId xmlns:a16="http://schemas.microsoft.com/office/drawing/2014/main" id="{0C143E22-8BEF-4F10-A471-52F4F2214AC4}"/>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8470" y="-81094"/>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www.clipartbest.com/cliparts/dT7/Mo6/dT7Mo6LT9.png">
            <a:extLst>
              <a:ext uri="{FF2B5EF4-FFF2-40B4-BE49-F238E27FC236}">
                <a16:creationId xmlns:a16="http://schemas.microsoft.com/office/drawing/2014/main" id="{07FB34FD-25BF-4417-B49E-35D9E508E43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1576610" y="-91952"/>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www.clipartbest.com/cliparts/dT7/Mo6/dT7Mo6LT9.png">
            <a:extLst>
              <a:ext uri="{FF2B5EF4-FFF2-40B4-BE49-F238E27FC236}">
                <a16:creationId xmlns:a16="http://schemas.microsoft.com/office/drawing/2014/main" id="{937EB63E-C492-4C6D-8679-B2E7BDA47D21}"/>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9112420" y="-102811"/>
            <a:ext cx="1586139" cy="109110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2068F2D4-EFD6-4A25-8C39-5F8D1BE72706}"/>
              </a:ext>
            </a:extLst>
          </p:cNvPr>
          <p:cNvSpPr/>
          <p:nvPr/>
        </p:nvSpPr>
        <p:spPr>
          <a:xfrm>
            <a:off x="1664609" y="11910"/>
            <a:ext cx="1497780" cy="907200"/>
          </a:xfrm>
          <a:prstGeom prst="rect">
            <a:avLst/>
          </a:prstGeom>
          <a:solidFill>
            <a:srgbClr val="00B0F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D8B7568-55D7-4ED4-B33E-3F779E9E3FC9}"/>
              </a:ext>
            </a:extLst>
          </p:cNvPr>
          <p:cNvSpPr/>
          <p:nvPr/>
        </p:nvSpPr>
        <p:spPr>
          <a:xfrm>
            <a:off x="3111096" y="7484"/>
            <a:ext cx="1500125" cy="90720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AFFFFAC-01F1-462E-8718-A5B04BE9DBDB}"/>
              </a:ext>
            </a:extLst>
          </p:cNvPr>
          <p:cNvSpPr/>
          <p:nvPr/>
        </p:nvSpPr>
        <p:spPr>
          <a:xfrm>
            <a:off x="4614797" y="7484"/>
            <a:ext cx="1519216" cy="907200"/>
          </a:xfrm>
          <a:prstGeom prst="rect">
            <a:avLst/>
          </a:prstGeom>
          <a:solidFill>
            <a:srgbClr val="00B0F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58C2475-F1F9-4F3C-92DD-ACE4DF31F110}"/>
              </a:ext>
            </a:extLst>
          </p:cNvPr>
          <p:cNvSpPr/>
          <p:nvPr/>
        </p:nvSpPr>
        <p:spPr>
          <a:xfrm>
            <a:off x="6130356" y="7484"/>
            <a:ext cx="1483556" cy="907200"/>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2B5362C-EB7A-4766-8C5F-8049B9693729}"/>
              </a:ext>
            </a:extLst>
          </p:cNvPr>
          <p:cNvSpPr/>
          <p:nvPr/>
        </p:nvSpPr>
        <p:spPr>
          <a:xfrm>
            <a:off x="7613913" y="7484"/>
            <a:ext cx="1492278" cy="90720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03B4EBD-68AF-43AB-9F9F-177B3A5C87C9}"/>
              </a:ext>
            </a:extLst>
          </p:cNvPr>
          <p:cNvSpPr/>
          <p:nvPr/>
        </p:nvSpPr>
        <p:spPr>
          <a:xfrm>
            <a:off x="9143382" y="7484"/>
            <a:ext cx="1548947" cy="907200"/>
          </a:xfrm>
          <a:prstGeom prst="rect">
            <a:avLst/>
          </a:prstGeom>
          <a:solidFill>
            <a:srgbClr val="00B0F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9" descr="Inspiring Teachers">
            <a:hlinkClick r:id="rId4"/>
            <a:extLst>
              <a:ext uri="{FF2B5EF4-FFF2-40B4-BE49-F238E27FC236}">
                <a16:creationId xmlns:a16="http://schemas.microsoft.com/office/drawing/2014/main" id="{50287CAE-F2C6-4AB6-BAA5-9D299178EA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678" y="240355"/>
            <a:ext cx="1512168" cy="1134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 name="Picture 14">
            <a:extLst>
              <a:ext uri="{FF2B5EF4-FFF2-40B4-BE49-F238E27FC236}">
                <a16:creationId xmlns:a16="http://schemas.microsoft.com/office/drawing/2014/main" id="{7E02B04C-375D-4599-A997-EDEA1A2C866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Group 33">
            <a:extLst>
              <a:ext uri="{FF2B5EF4-FFF2-40B4-BE49-F238E27FC236}">
                <a16:creationId xmlns:a16="http://schemas.microsoft.com/office/drawing/2014/main" id="{AA8915E0-E7CB-48BC-9A79-9380A0759574}"/>
              </a:ext>
            </a:extLst>
          </p:cNvPr>
          <p:cNvGrpSpPr/>
          <p:nvPr/>
        </p:nvGrpSpPr>
        <p:grpSpPr>
          <a:xfrm>
            <a:off x="9731228" y="6013421"/>
            <a:ext cx="2163743" cy="686214"/>
            <a:chOff x="2233238" y="1949570"/>
            <a:chExt cx="3212356" cy="1018773"/>
          </a:xfrm>
          <a:effectLst>
            <a:outerShdw blurRad="292100" dist="139700" dir="2700000" algn="ctr" rotWithShape="0">
              <a:srgbClr val="000000">
                <a:alpha val="65000"/>
              </a:srgbClr>
            </a:outerShdw>
          </a:effectLst>
        </p:grpSpPr>
        <p:pic>
          <p:nvPicPr>
            <p:cNvPr id="35" name="Picture 11" descr="http://1.bp.blogspot.com/-6MgFT7t5VY0/VH7wkOGA5FI/AAAAAAAAABM/tJKe1ejkG8I/s1600/CTTP%2Blogo_CAPSit.jpg">
              <a:extLst>
                <a:ext uri="{FF2B5EF4-FFF2-40B4-BE49-F238E27FC236}">
                  <a16:creationId xmlns:a16="http://schemas.microsoft.com/office/drawing/2014/main" id="{7ED750FE-980E-43A8-856B-AFA2C9DF5E0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8375" y1="45850" x2="97688" y2="44269"/>
                          <a14:foregroundMark x1="91813" y1="68972" x2="10313" y2="79842"/>
                          <a14:foregroundMark x1="8375" y1="22530" x2="95250" y2="31818"/>
                          <a14:foregroundMark x1="95750" y1="75296" x2="53500" y2="79842"/>
                          <a14:foregroundMark x1="17688" y1="8498" x2="4938" y2="50395"/>
                          <a14:foregroundMark x1="8875" y1="76680" x2="3938" y2="45850"/>
                          <a14:foregroundMark x1="12812" y1="10079" x2="9375" y2="14822"/>
                          <a14:foregroundMark x1="10813" y1="73715" x2="22125" y2="70553"/>
                          <a14:foregroundMark x1="9813" y1="89130" x2="15750" y2="95455"/>
                          <a14:foregroundMark x1="17688" y1="93874" x2="23563" y2="83004"/>
                          <a14:foregroundMark x1="4063" y1="18577" x2="4063" y2="18577"/>
                          <a14:foregroundMark x1="9188" y1="5731" x2="9188" y2="5731"/>
                          <a14:foregroundMark x1="1125" y1="58300" x2="1125" y2="58300"/>
                          <a14:foregroundMark x1="1625" y1="37945" x2="1625" y2="37945"/>
                          <a14:foregroundMark x1="4063" y1="77866" x2="4063" y2="77866"/>
                          <a14:foregroundMark x1="1375" y1="37945" x2="2438" y2="26087"/>
                          <a14:foregroundMark x1="5125" y1="14229" x2="8375" y2="4941"/>
                          <a14:foregroundMark x1="1375" y1="37154" x2="1375" y2="54941"/>
                          <a14:foregroundMark x1="1125" y1="60870" x2="3500" y2="77866"/>
                          <a14:foregroundMark x1="4063" y1="78656" x2="8625" y2="91502"/>
                          <a14:foregroundMark x1="9688" y1="94862" x2="14563" y2="96443"/>
                          <a14:foregroundMark x1="24188" y1="87945" x2="18813" y2="96443"/>
                          <a14:foregroundMark x1="33875" y1="70158" x2="75750" y2="68577"/>
                          <a14:foregroundMark x1="22457" y1="17576" x2="16891" y2="6061"/>
                          <a14:backgroundMark x1="4625" y1="5731" x2="1125" y2="16008"/>
                          <a14:backgroundMark x1="36000" y1="96443" x2="10250" y2="98221"/>
                          <a14:backgroundMark x1="3813" y1="2372" x2="19125" y2="593"/>
                          <a14:backgroundMark x1="1375" y1="81225" x2="313" y2="50791"/>
                        </a14:backgroundRemoval>
                      </a14:imgEffect>
                    </a14:imgLayer>
                  </a14:imgProps>
                </a:ext>
                <a:ext uri="{28A0092B-C50C-407E-A947-70E740481C1C}">
                  <a14:useLocalDpi xmlns:a14="http://schemas.microsoft.com/office/drawing/2010/main" val="0"/>
                </a:ext>
              </a:extLst>
            </a:blip>
            <a:srcRect/>
            <a:stretch>
              <a:fillRect/>
            </a:stretch>
          </p:blipFill>
          <p:spPr bwMode="auto">
            <a:xfrm>
              <a:off x="2233238" y="1951337"/>
              <a:ext cx="3212356" cy="1017006"/>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a:extLst>
                <a:ext uri="{FF2B5EF4-FFF2-40B4-BE49-F238E27FC236}">
                  <a16:creationId xmlns:a16="http://schemas.microsoft.com/office/drawing/2014/main" id="{31E3E4FD-E76E-4F52-B53E-70C3621A0500}"/>
                </a:ext>
              </a:extLst>
            </p:cNvPr>
            <p:cNvSpPr/>
            <p:nvPr/>
          </p:nvSpPr>
          <p:spPr>
            <a:xfrm>
              <a:off x="2267744" y="1949570"/>
              <a:ext cx="932656" cy="983411"/>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A353D60D-B154-A5DB-BE0A-70802C826710}"/>
              </a:ext>
            </a:extLst>
          </p:cNvPr>
          <p:cNvSpPr/>
          <p:nvPr/>
        </p:nvSpPr>
        <p:spPr>
          <a:xfrm>
            <a:off x="1179245" y="2211762"/>
            <a:ext cx="9587561" cy="3631763"/>
          </a:xfrm>
          <a:prstGeom prst="rect">
            <a:avLst/>
          </a:prstGeom>
        </p:spPr>
        <p:txBody>
          <a:bodyPr wrap="none">
            <a:spAutoFit/>
          </a:bodyPr>
          <a:lstStyle/>
          <a:p>
            <a:r>
              <a:rPr lang="en-US" sz="11500" b="1" i="0" dirty="0">
                <a:solidFill>
                  <a:srgbClr val="000000"/>
                </a:solidFill>
                <a:effectLst/>
                <a:latin typeface="proxima-nova"/>
              </a:rPr>
              <a:t>Cultural Capital</a:t>
            </a:r>
            <a:endParaRPr lang="en-GB" sz="11500" b="1" i="0" dirty="0">
              <a:solidFill>
                <a:srgbClr val="000000"/>
              </a:solidFill>
              <a:effectLst/>
              <a:latin typeface="proxima-nova"/>
            </a:endParaRPr>
          </a:p>
          <a:p>
            <a:pPr algn="ctr"/>
            <a:r>
              <a:rPr lang="en-GB" sz="11500" b="1" dirty="0">
                <a:solidFill>
                  <a:srgbClr val="000000"/>
                </a:solidFill>
                <a:latin typeface="proxima-nova"/>
              </a:rPr>
              <a:t>How ?</a:t>
            </a:r>
            <a:endParaRPr lang="en-GB" sz="11500" b="0" i="0" dirty="0">
              <a:solidFill>
                <a:srgbClr val="000000"/>
              </a:solidFill>
              <a:effectLst/>
              <a:latin typeface="proxima-nova"/>
            </a:endParaRPr>
          </a:p>
        </p:txBody>
      </p:sp>
      <p:cxnSp>
        <p:nvCxnSpPr>
          <p:cNvPr id="3" name="Straight Connector 2">
            <a:extLst>
              <a:ext uri="{FF2B5EF4-FFF2-40B4-BE49-F238E27FC236}">
                <a16:creationId xmlns:a16="http://schemas.microsoft.com/office/drawing/2014/main" id="{C44609C8-9698-2C3E-F39E-3EDCE92BCA1A}"/>
              </a:ext>
            </a:extLst>
          </p:cNvPr>
          <p:cNvCxnSpPr>
            <a:cxnSpLocks/>
          </p:cNvCxnSpPr>
          <p:nvPr/>
        </p:nvCxnSpPr>
        <p:spPr>
          <a:xfrm>
            <a:off x="1179245" y="4037957"/>
            <a:ext cx="10182845"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897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9ACD63-69DF-40A5-98AF-474D7C64DCFC}"/>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spc="-100" dirty="0">
                <a:solidFill>
                  <a:srgbClr val="B4B5E2"/>
                </a:solidFill>
                <a:latin typeface="Tw Cen MT" panose="020B0602020104020603" pitchFamily="34" charset="0"/>
                <a:sym typeface="Wingdings" panose="05000000000000000000" pitchFamily="2" charset="2"/>
              </a:rPr>
              <a:t>Professional Behaviours (TS8)</a:t>
            </a:r>
            <a:endParaRPr lang="en-GB" sz="3600" b="1" spc="-100" dirty="0">
              <a:solidFill>
                <a:srgbClr val="B4B5E2"/>
              </a:solidFill>
              <a:latin typeface="Tw Cen MT" panose="020B0602020104020603" pitchFamily="34" charset="0"/>
            </a:endParaRPr>
          </a:p>
        </p:txBody>
      </p:sp>
      <p:cxnSp>
        <p:nvCxnSpPr>
          <p:cNvPr id="6" name="Straight Connector 5">
            <a:extLst>
              <a:ext uri="{FF2B5EF4-FFF2-40B4-BE49-F238E27FC236}">
                <a16:creationId xmlns:a16="http://schemas.microsoft.com/office/drawing/2014/main" id="{DB4D8E4F-D2F1-4935-9153-7D8AFE5D8833}"/>
              </a:ext>
            </a:extLst>
          </p:cNvPr>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4">
            <a:extLst>
              <a:ext uri="{FF2B5EF4-FFF2-40B4-BE49-F238E27FC236}">
                <a16:creationId xmlns:a16="http://schemas.microsoft.com/office/drawing/2014/main" id="{3AFD7B8E-642B-4936-BE8C-E5CD42BA3AB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0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descr="http://www.clipartbest.com/cliparts/dT7/Mo6/dT7Mo6LT9.png">
            <a:extLst>
              <a:ext uri="{FF2B5EF4-FFF2-40B4-BE49-F238E27FC236}">
                <a16:creationId xmlns:a16="http://schemas.microsoft.com/office/drawing/2014/main" id="{A788A0B2-0D68-40BC-96B1-35AC54C9F71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3074758" y="-102810"/>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clipartbest.com/cliparts/dT7/Mo6/dT7Mo6LT9.png">
            <a:extLst>
              <a:ext uri="{FF2B5EF4-FFF2-40B4-BE49-F238E27FC236}">
                <a16:creationId xmlns:a16="http://schemas.microsoft.com/office/drawing/2014/main" id="{34DCCE36-2010-4ABE-A81B-B33647903750}"/>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457289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www.clipartbest.com/cliparts/dT7/Mo6/dT7Mo6LT9.png">
            <a:extLst>
              <a:ext uri="{FF2B5EF4-FFF2-40B4-BE49-F238E27FC236}">
                <a16:creationId xmlns:a16="http://schemas.microsoft.com/office/drawing/2014/main" id="{ECFBB245-046A-4B32-9084-66CB081FC015}"/>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607103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www.clipartbest.com/cliparts/dT7/Mo6/dT7Mo6LT9.png">
            <a:extLst>
              <a:ext uri="{FF2B5EF4-FFF2-40B4-BE49-F238E27FC236}">
                <a16:creationId xmlns:a16="http://schemas.microsoft.com/office/drawing/2014/main" id="{F3A8A954-8386-4E47-B733-7FE4F33DBEE2}"/>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569178" y="-112727"/>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www.clipartbest.com/cliparts/dT7/Mo6/dT7Mo6LT9.png">
            <a:extLst>
              <a:ext uri="{FF2B5EF4-FFF2-40B4-BE49-F238E27FC236}">
                <a16:creationId xmlns:a16="http://schemas.microsoft.com/office/drawing/2014/main" id="{0C143E22-8BEF-4F10-A471-52F4F2214AC4}"/>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8470" y="-81094"/>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www.clipartbest.com/cliparts/dT7/Mo6/dT7Mo6LT9.png">
            <a:extLst>
              <a:ext uri="{FF2B5EF4-FFF2-40B4-BE49-F238E27FC236}">
                <a16:creationId xmlns:a16="http://schemas.microsoft.com/office/drawing/2014/main" id="{07FB34FD-25BF-4417-B49E-35D9E508E43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1576610" y="-91952"/>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www.clipartbest.com/cliparts/dT7/Mo6/dT7Mo6LT9.png">
            <a:extLst>
              <a:ext uri="{FF2B5EF4-FFF2-40B4-BE49-F238E27FC236}">
                <a16:creationId xmlns:a16="http://schemas.microsoft.com/office/drawing/2014/main" id="{937EB63E-C492-4C6D-8679-B2E7BDA47D21}"/>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9112420" y="-102811"/>
            <a:ext cx="1586139" cy="109110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2068F2D4-EFD6-4A25-8C39-5F8D1BE72706}"/>
              </a:ext>
            </a:extLst>
          </p:cNvPr>
          <p:cNvSpPr/>
          <p:nvPr/>
        </p:nvSpPr>
        <p:spPr>
          <a:xfrm>
            <a:off x="1664609" y="11910"/>
            <a:ext cx="1497780" cy="907200"/>
          </a:xfrm>
          <a:prstGeom prst="rect">
            <a:avLst/>
          </a:prstGeom>
          <a:solidFill>
            <a:srgbClr val="00B0F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D8B7568-55D7-4ED4-B33E-3F779E9E3FC9}"/>
              </a:ext>
            </a:extLst>
          </p:cNvPr>
          <p:cNvSpPr/>
          <p:nvPr/>
        </p:nvSpPr>
        <p:spPr>
          <a:xfrm>
            <a:off x="3111096" y="7484"/>
            <a:ext cx="1500125" cy="90720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AFFFFAC-01F1-462E-8718-A5B04BE9DBDB}"/>
              </a:ext>
            </a:extLst>
          </p:cNvPr>
          <p:cNvSpPr/>
          <p:nvPr/>
        </p:nvSpPr>
        <p:spPr>
          <a:xfrm>
            <a:off x="4614797" y="7484"/>
            <a:ext cx="1519216" cy="907200"/>
          </a:xfrm>
          <a:prstGeom prst="rect">
            <a:avLst/>
          </a:prstGeom>
          <a:solidFill>
            <a:srgbClr val="00B0F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58C2475-F1F9-4F3C-92DD-ACE4DF31F110}"/>
              </a:ext>
            </a:extLst>
          </p:cNvPr>
          <p:cNvSpPr/>
          <p:nvPr/>
        </p:nvSpPr>
        <p:spPr>
          <a:xfrm>
            <a:off x="6130356" y="7484"/>
            <a:ext cx="1483556" cy="907200"/>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2B5362C-EB7A-4766-8C5F-8049B9693729}"/>
              </a:ext>
            </a:extLst>
          </p:cNvPr>
          <p:cNvSpPr/>
          <p:nvPr/>
        </p:nvSpPr>
        <p:spPr>
          <a:xfrm>
            <a:off x="7613913" y="7484"/>
            <a:ext cx="1492278" cy="90720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03B4EBD-68AF-43AB-9F9F-177B3A5C87C9}"/>
              </a:ext>
            </a:extLst>
          </p:cNvPr>
          <p:cNvSpPr/>
          <p:nvPr/>
        </p:nvSpPr>
        <p:spPr>
          <a:xfrm>
            <a:off x="9143382" y="7484"/>
            <a:ext cx="1548947" cy="907200"/>
          </a:xfrm>
          <a:prstGeom prst="rect">
            <a:avLst/>
          </a:prstGeom>
          <a:solidFill>
            <a:srgbClr val="00B0F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9" descr="Inspiring Teachers">
            <a:hlinkClick r:id="rId4"/>
            <a:extLst>
              <a:ext uri="{FF2B5EF4-FFF2-40B4-BE49-F238E27FC236}">
                <a16:creationId xmlns:a16="http://schemas.microsoft.com/office/drawing/2014/main" id="{50287CAE-F2C6-4AB6-BAA5-9D299178EA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678" y="240355"/>
            <a:ext cx="1512168" cy="1134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 name="Picture 14">
            <a:extLst>
              <a:ext uri="{FF2B5EF4-FFF2-40B4-BE49-F238E27FC236}">
                <a16:creationId xmlns:a16="http://schemas.microsoft.com/office/drawing/2014/main" id="{7E02B04C-375D-4599-A997-EDEA1A2C866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Group 33">
            <a:extLst>
              <a:ext uri="{FF2B5EF4-FFF2-40B4-BE49-F238E27FC236}">
                <a16:creationId xmlns:a16="http://schemas.microsoft.com/office/drawing/2014/main" id="{AA8915E0-E7CB-48BC-9A79-9380A0759574}"/>
              </a:ext>
            </a:extLst>
          </p:cNvPr>
          <p:cNvGrpSpPr/>
          <p:nvPr/>
        </p:nvGrpSpPr>
        <p:grpSpPr>
          <a:xfrm>
            <a:off x="9731228" y="6013421"/>
            <a:ext cx="2163743" cy="686214"/>
            <a:chOff x="2233238" y="1949570"/>
            <a:chExt cx="3212356" cy="1018773"/>
          </a:xfrm>
          <a:effectLst>
            <a:outerShdw blurRad="292100" dist="139700" dir="2700000" algn="ctr" rotWithShape="0">
              <a:srgbClr val="000000">
                <a:alpha val="65000"/>
              </a:srgbClr>
            </a:outerShdw>
          </a:effectLst>
        </p:grpSpPr>
        <p:pic>
          <p:nvPicPr>
            <p:cNvPr id="35" name="Picture 11" descr="http://1.bp.blogspot.com/-6MgFT7t5VY0/VH7wkOGA5FI/AAAAAAAAABM/tJKe1ejkG8I/s1600/CTTP%2Blogo_CAPSit.jpg">
              <a:extLst>
                <a:ext uri="{FF2B5EF4-FFF2-40B4-BE49-F238E27FC236}">
                  <a16:creationId xmlns:a16="http://schemas.microsoft.com/office/drawing/2014/main" id="{7ED750FE-980E-43A8-856B-AFA2C9DF5E0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8375" y1="45850" x2="97688" y2="44269"/>
                          <a14:foregroundMark x1="91813" y1="68972" x2="10313" y2="79842"/>
                          <a14:foregroundMark x1="8375" y1="22530" x2="95250" y2="31818"/>
                          <a14:foregroundMark x1="95750" y1="75296" x2="53500" y2="79842"/>
                          <a14:foregroundMark x1="17688" y1="8498" x2="4938" y2="50395"/>
                          <a14:foregroundMark x1="8875" y1="76680" x2="3938" y2="45850"/>
                          <a14:foregroundMark x1="12812" y1="10079" x2="9375" y2="14822"/>
                          <a14:foregroundMark x1="10813" y1="73715" x2="22125" y2="70553"/>
                          <a14:foregroundMark x1="9813" y1="89130" x2="15750" y2="95455"/>
                          <a14:foregroundMark x1="17688" y1="93874" x2="23563" y2="83004"/>
                          <a14:foregroundMark x1="4063" y1="18577" x2="4063" y2="18577"/>
                          <a14:foregroundMark x1="9188" y1="5731" x2="9188" y2="5731"/>
                          <a14:foregroundMark x1="1125" y1="58300" x2="1125" y2="58300"/>
                          <a14:foregroundMark x1="1625" y1="37945" x2="1625" y2="37945"/>
                          <a14:foregroundMark x1="4063" y1="77866" x2="4063" y2="77866"/>
                          <a14:foregroundMark x1="1375" y1="37945" x2="2438" y2="26087"/>
                          <a14:foregroundMark x1="5125" y1="14229" x2="8375" y2="4941"/>
                          <a14:foregroundMark x1="1375" y1="37154" x2="1375" y2="54941"/>
                          <a14:foregroundMark x1="1125" y1="60870" x2="3500" y2="77866"/>
                          <a14:foregroundMark x1="4063" y1="78656" x2="8625" y2="91502"/>
                          <a14:foregroundMark x1="9688" y1="94862" x2="14563" y2="96443"/>
                          <a14:foregroundMark x1="24188" y1="87945" x2="18813" y2="96443"/>
                          <a14:foregroundMark x1="33875" y1="70158" x2="75750" y2="68577"/>
                          <a14:foregroundMark x1="22457" y1="17576" x2="16891" y2="6061"/>
                          <a14:backgroundMark x1="4625" y1="5731" x2="1125" y2="16008"/>
                          <a14:backgroundMark x1="36000" y1="96443" x2="10250" y2="98221"/>
                          <a14:backgroundMark x1="3813" y1="2372" x2="19125" y2="593"/>
                          <a14:backgroundMark x1="1375" y1="81225" x2="313" y2="50791"/>
                        </a14:backgroundRemoval>
                      </a14:imgEffect>
                    </a14:imgLayer>
                  </a14:imgProps>
                </a:ext>
                <a:ext uri="{28A0092B-C50C-407E-A947-70E740481C1C}">
                  <a14:useLocalDpi xmlns:a14="http://schemas.microsoft.com/office/drawing/2010/main" val="0"/>
                </a:ext>
              </a:extLst>
            </a:blip>
            <a:srcRect/>
            <a:stretch>
              <a:fillRect/>
            </a:stretch>
          </p:blipFill>
          <p:spPr bwMode="auto">
            <a:xfrm>
              <a:off x="2233238" y="1951337"/>
              <a:ext cx="3212356" cy="1017006"/>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a:extLst>
                <a:ext uri="{FF2B5EF4-FFF2-40B4-BE49-F238E27FC236}">
                  <a16:creationId xmlns:a16="http://schemas.microsoft.com/office/drawing/2014/main" id="{31E3E4FD-E76E-4F52-B53E-70C3621A0500}"/>
                </a:ext>
              </a:extLst>
            </p:cNvPr>
            <p:cNvSpPr/>
            <p:nvPr/>
          </p:nvSpPr>
          <p:spPr>
            <a:xfrm>
              <a:off x="2267744" y="1949570"/>
              <a:ext cx="932656" cy="983411"/>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C097392B-0EB3-4C61-BF72-32A5FAB3DC1A}"/>
              </a:ext>
            </a:extLst>
          </p:cNvPr>
          <p:cNvSpPr/>
          <p:nvPr/>
        </p:nvSpPr>
        <p:spPr>
          <a:xfrm>
            <a:off x="450674" y="1396198"/>
            <a:ext cx="11047228" cy="584775"/>
          </a:xfrm>
          <a:prstGeom prst="rect">
            <a:avLst/>
          </a:prstGeom>
        </p:spPr>
        <p:txBody>
          <a:bodyPr wrap="square">
            <a:spAutoFit/>
          </a:bodyPr>
          <a:lstStyle/>
          <a:p>
            <a:r>
              <a:rPr lang="en-GB" sz="3200" b="1" dirty="0">
                <a:solidFill>
                  <a:srgbClr val="000000"/>
                </a:solidFill>
                <a:latin typeface="proxima-nova"/>
              </a:rPr>
              <a:t>1. Know your community well – tailor your curriculum</a:t>
            </a:r>
            <a:endParaRPr lang="en-GB" sz="3200" b="0" i="0" dirty="0">
              <a:solidFill>
                <a:srgbClr val="000000"/>
              </a:solidFill>
              <a:effectLst/>
              <a:latin typeface="proxima-nova"/>
            </a:endParaRPr>
          </a:p>
        </p:txBody>
      </p:sp>
      <p:sp>
        <p:nvSpPr>
          <p:cNvPr id="3" name="Rectangle 2">
            <a:extLst>
              <a:ext uri="{FF2B5EF4-FFF2-40B4-BE49-F238E27FC236}">
                <a16:creationId xmlns:a16="http://schemas.microsoft.com/office/drawing/2014/main" id="{CC89ECAD-D0AE-4767-9FD5-630A703D126F}"/>
              </a:ext>
            </a:extLst>
          </p:cNvPr>
          <p:cNvSpPr/>
          <p:nvPr/>
        </p:nvSpPr>
        <p:spPr>
          <a:xfrm>
            <a:off x="495370" y="2315188"/>
            <a:ext cx="11226660" cy="1631216"/>
          </a:xfrm>
          <a:prstGeom prst="rect">
            <a:avLst/>
          </a:prstGeom>
        </p:spPr>
        <p:txBody>
          <a:bodyPr wrap="square">
            <a:spAutoFit/>
          </a:bodyPr>
          <a:lstStyle/>
          <a:p>
            <a:r>
              <a:rPr lang="en-GB" sz="3200" b="1" dirty="0">
                <a:solidFill>
                  <a:srgbClr val="000000"/>
                </a:solidFill>
                <a:latin typeface="proxima-nova"/>
              </a:rPr>
              <a:t>2. Teach more than just knowledge – the whole child, the hidden curriculum </a:t>
            </a:r>
            <a:endParaRPr lang="en-GB" sz="3200" dirty="0">
              <a:solidFill>
                <a:srgbClr val="000000"/>
              </a:solidFill>
              <a:latin typeface="proxima-nova"/>
            </a:endParaRPr>
          </a:p>
          <a:p>
            <a:br>
              <a:rPr lang="en-GB" dirty="0"/>
            </a:br>
            <a:endParaRPr lang="en-GB" dirty="0"/>
          </a:p>
        </p:txBody>
      </p:sp>
      <p:sp>
        <p:nvSpPr>
          <p:cNvPr id="4" name="Rectangle 3">
            <a:extLst>
              <a:ext uri="{FF2B5EF4-FFF2-40B4-BE49-F238E27FC236}">
                <a16:creationId xmlns:a16="http://schemas.microsoft.com/office/drawing/2014/main" id="{B19E39A4-722B-4BB6-B245-55CF49CB0EDC}"/>
              </a:ext>
            </a:extLst>
          </p:cNvPr>
          <p:cNvSpPr/>
          <p:nvPr/>
        </p:nvSpPr>
        <p:spPr>
          <a:xfrm>
            <a:off x="403572" y="3687044"/>
            <a:ext cx="6096000" cy="1138773"/>
          </a:xfrm>
          <a:prstGeom prst="rect">
            <a:avLst/>
          </a:prstGeom>
        </p:spPr>
        <p:txBody>
          <a:bodyPr>
            <a:spAutoFit/>
          </a:bodyPr>
          <a:lstStyle/>
          <a:p>
            <a:r>
              <a:rPr lang="en-GB" sz="3200" b="1" dirty="0">
                <a:solidFill>
                  <a:srgbClr val="000000"/>
                </a:solidFill>
                <a:latin typeface="proxima-nova"/>
              </a:rPr>
              <a:t>3. Make time for talking</a:t>
            </a:r>
            <a:endParaRPr lang="en-GB" sz="3200" dirty="0">
              <a:solidFill>
                <a:srgbClr val="000000"/>
              </a:solidFill>
              <a:latin typeface="proxima-nova"/>
            </a:endParaRPr>
          </a:p>
          <a:p>
            <a:br>
              <a:rPr lang="en-GB" dirty="0"/>
            </a:br>
            <a:endParaRPr lang="en-GB" dirty="0"/>
          </a:p>
        </p:txBody>
      </p:sp>
      <p:sp>
        <p:nvSpPr>
          <p:cNvPr id="7" name="Rectangle 6">
            <a:extLst>
              <a:ext uri="{FF2B5EF4-FFF2-40B4-BE49-F238E27FC236}">
                <a16:creationId xmlns:a16="http://schemas.microsoft.com/office/drawing/2014/main" id="{04C588F8-F305-4ECE-9A98-7071632116E9}"/>
              </a:ext>
            </a:extLst>
          </p:cNvPr>
          <p:cNvSpPr/>
          <p:nvPr/>
        </p:nvSpPr>
        <p:spPr>
          <a:xfrm>
            <a:off x="403571" y="4474873"/>
            <a:ext cx="10784985" cy="1631216"/>
          </a:xfrm>
          <a:prstGeom prst="rect">
            <a:avLst/>
          </a:prstGeom>
        </p:spPr>
        <p:txBody>
          <a:bodyPr wrap="square">
            <a:spAutoFit/>
          </a:bodyPr>
          <a:lstStyle/>
          <a:p>
            <a:r>
              <a:rPr lang="en-GB" sz="3200" b="1" dirty="0">
                <a:solidFill>
                  <a:srgbClr val="000000"/>
                </a:solidFill>
                <a:latin typeface="proxima-nova"/>
              </a:rPr>
              <a:t>4. Embed a variety of cultural experiences and educational visits</a:t>
            </a:r>
            <a:endParaRPr lang="en-GB" sz="3200" dirty="0">
              <a:solidFill>
                <a:srgbClr val="000000"/>
              </a:solidFill>
              <a:latin typeface="proxima-nova"/>
            </a:endParaRPr>
          </a:p>
          <a:p>
            <a:br>
              <a:rPr lang="en-GB" dirty="0"/>
            </a:br>
            <a:endParaRPr lang="en-GB" dirty="0"/>
          </a:p>
        </p:txBody>
      </p:sp>
      <p:sp>
        <p:nvSpPr>
          <p:cNvPr id="12" name="Rectangle 11">
            <a:extLst>
              <a:ext uri="{FF2B5EF4-FFF2-40B4-BE49-F238E27FC236}">
                <a16:creationId xmlns:a16="http://schemas.microsoft.com/office/drawing/2014/main" id="{3B2BD9EB-3398-8CE4-6142-95EDB81E6D37}"/>
              </a:ext>
            </a:extLst>
          </p:cNvPr>
          <p:cNvSpPr/>
          <p:nvPr/>
        </p:nvSpPr>
        <p:spPr>
          <a:xfrm>
            <a:off x="450674" y="5626499"/>
            <a:ext cx="10784985" cy="1138773"/>
          </a:xfrm>
          <a:prstGeom prst="rect">
            <a:avLst/>
          </a:prstGeom>
        </p:spPr>
        <p:txBody>
          <a:bodyPr wrap="square">
            <a:spAutoFit/>
          </a:bodyPr>
          <a:lstStyle/>
          <a:p>
            <a:r>
              <a:rPr lang="en-GB" sz="3200" b="1" dirty="0">
                <a:solidFill>
                  <a:srgbClr val="000000"/>
                </a:solidFill>
                <a:latin typeface="proxima-nova"/>
              </a:rPr>
              <a:t>5. Know or research – don’t assume</a:t>
            </a:r>
            <a:endParaRPr lang="en-GB" sz="3200" dirty="0">
              <a:solidFill>
                <a:srgbClr val="000000"/>
              </a:solidFill>
              <a:latin typeface="proxima-nova"/>
            </a:endParaRPr>
          </a:p>
          <a:p>
            <a:br>
              <a:rPr lang="en-GB" dirty="0"/>
            </a:br>
            <a:endParaRPr lang="en-GB" dirty="0"/>
          </a:p>
        </p:txBody>
      </p:sp>
    </p:spTree>
    <p:extLst>
      <p:ext uri="{BB962C8B-B14F-4D97-AF65-F5344CB8AC3E}">
        <p14:creationId xmlns:p14="http://schemas.microsoft.com/office/powerpoint/2010/main" val="257839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9ACD63-69DF-40A5-98AF-474D7C64DCFC}"/>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spc="-100" dirty="0">
                <a:solidFill>
                  <a:srgbClr val="B4B5E2"/>
                </a:solidFill>
                <a:latin typeface="Tw Cen MT" panose="020B0602020104020603" pitchFamily="34" charset="0"/>
                <a:sym typeface="Wingdings" panose="05000000000000000000" pitchFamily="2" charset="2"/>
              </a:rPr>
              <a:t>Professional Behaviours (TS8)</a:t>
            </a:r>
            <a:endParaRPr lang="en-GB" sz="3600" b="1" spc="-100" dirty="0">
              <a:solidFill>
                <a:srgbClr val="B4B5E2"/>
              </a:solidFill>
              <a:latin typeface="Tw Cen MT" panose="020B0602020104020603" pitchFamily="34" charset="0"/>
            </a:endParaRPr>
          </a:p>
        </p:txBody>
      </p:sp>
      <p:cxnSp>
        <p:nvCxnSpPr>
          <p:cNvPr id="6" name="Straight Connector 5">
            <a:extLst>
              <a:ext uri="{FF2B5EF4-FFF2-40B4-BE49-F238E27FC236}">
                <a16:creationId xmlns:a16="http://schemas.microsoft.com/office/drawing/2014/main" id="{DB4D8E4F-D2F1-4935-9153-7D8AFE5D8833}"/>
              </a:ext>
            </a:extLst>
          </p:cNvPr>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4">
            <a:extLst>
              <a:ext uri="{FF2B5EF4-FFF2-40B4-BE49-F238E27FC236}">
                <a16:creationId xmlns:a16="http://schemas.microsoft.com/office/drawing/2014/main" id="{3AFD7B8E-642B-4936-BE8C-E5CD42BA3AB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0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descr="http://www.clipartbest.com/cliparts/dT7/Mo6/dT7Mo6LT9.png">
            <a:extLst>
              <a:ext uri="{FF2B5EF4-FFF2-40B4-BE49-F238E27FC236}">
                <a16:creationId xmlns:a16="http://schemas.microsoft.com/office/drawing/2014/main" id="{A788A0B2-0D68-40BC-96B1-35AC54C9F71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3074758" y="-102810"/>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clipartbest.com/cliparts/dT7/Mo6/dT7Mo6LT9.png">
            <a:extLst>
              <a:ext uri="{FF2B5EF4-FFF2-40B4-BE49-F238E27FC236}">
                <a16:creationId xmlns:a16="http://schemas.microsoft.com/office/drawing/2014/main" id="{34DCCE36-2010-4ABE-A81B-B33647903750}"/>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457289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www.clipartbest.com/cliparts/dT7/Mo6/dT7Mo6LT9.png">
            <a:extLst>
              <a:ext uri="{FF2B5EF4-FFF2-40B4-BE49-F238E27FC236}">
                <a16:creationId xmlns:a16="http://schemas.microsoft.com/office/drawing/2014/main" id="{ECFBB245-046A-4B32-9084-66CB081FC015}"/>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607103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www.clipartbest.com/cliparts/dT7/Mo6/dT7Mo6LT9.png">
            <a:extLst>
              <a:ext uri="{FF2B5EF4-FFF2-40B4-BE49-F238E27FC236}">
                <a16:creationId xmlns:a16="http://schemas.microsoft.com/office/drawing/2014/main" id="{F3A8A954-8386-4E47-B733-7FE4F33DBEE2}"/>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569178" y="-112727"/>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www.clipartbest.com/cliparts/dT7/Mo6/dT7Mo6LT9.png">
            <a:extLst>
              <a:ext uri="{FF2B5EF4-FFF2-40B4-BE49-F238E27FC236}">
                <a16:creationId xmlns:a16="http://schemas.microsoft.com/office/drawing/2014/main" id="{0C143E22-8BEF-4F10-A471-52F4F2214AC4}"/>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8470" y="-81094"/>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www.clipartbest.com/cliparts/dT7/Mo6/dT7Mo6LT9.png">
            <a:extLst>
              <a:ext uri="{FF2B5EF4-FFF2-40B4-BE49-F238E27FC236}">
                <a16:creationId xmlns:a16="http://schemas.microsoft.com/office/drawing/2014/main" id="{07FB34FD-25BF-4417-B49E-35D9E508E43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1576610" y="-91952"/>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www.clipartbest.com/cliparts/dT7/Mo6/dT7Mo6LT9.png">
            <a:extLst>
              <a:ext uri="{FF2B5EF4-FFF2-40B4-BE49-F238E27FC236}">
                <a16:creationId xmlns:a16="http://schemas.microsoft.com/office/drawing/2014/main" id="{937EB63E-C492-4C6D-8679-B2E7BDA47D21}"/>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9112420" y="-102811"/>
            <a:ext cx="1586139" cy="109110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2068F2D4-EFD6-4A25-8C39-5F8D1BE72706}"/>
              </a:ext>
            </a:extLst>
          </p:cNvPr>
          <p:cNvSpPr/>
          <p:nvPr/>
        </p:nvSpPr>
        <p:spPr>
          <a:xfrm>
            <a:off x="1664609" y="11910"/>
            <a:ext cx="1497780" cy="907200"/>
          </a:xfrm>
          <a:prstGeom prst="rect">
            <a:avLst/>
          </a:prstGeom>
          <a:solidFill>
            <a:srgbClr val="00B0F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D8B7568-55D7-4ED4-B33E-3F779E9E3FC9}"/>
              </a:ext>
            </a:extLst>
          </p:cNvPr>
          <p:cNvSpPr/>
          <p:nvPr/>
        </p:nvSpPr>
        <p:spPr>
          <a:xfrm>
            <a:off x="3111096" y="7484"/>
            <a:ext cx="1500125" cy="90720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AFFFFAC-01F1-462E-8718-A5B04BE9DBDB}"/>
              </a:ext>
            </a:extLst>
          </p:cNvPr>
          <p:cNvSpPr/>
          <p:nvPr/>
        </p:nvSpPr>
        <p:spPr>
          <a:xfrm>
            <a:off x="4614797" y="7484"/>
            <a:ext cx="1519216" cy="907200"/>
          </a:xfrm>
          <a:prstGeom prst="rect">
            <a:avLst/>
          </a:prstGeom>
          <a:solidFill>
            <a:srgbClr val="00B0F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58C2475-F1F9-4F3C-92DD-ACE4DF31F110}"/>
              </a:ext>
            </a:extLst>
          </p:cNvPr>
          <p:cNvSpPr/>
          <p:nvPr/>
        </p:nvSpPr>
        <p:spPr>
          <a:xfrm>
            <a:off x="6130356" y="7484"/>
            <a:ext cx="1483556" cy="907200"/>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2B5362C-EB7A-4766-8C5F-8049B9693729}"/>
              </a:ext>
            </a:extLst>
          </p:cNvPr>
          <p:cNvSpPr/>
          <p:nvPr/>
        </p:nvSpPr>
        <p:spPr>
          <a:xfrm>
            <a:off x="7613913" y="7484"/>
            <a:ext cx="1492278" cy="90720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03B4EBD-68AF-43AB-9F9F-177B3A5C87C9}"/>
              </a:ext>
            </a:extLst>
          </p:cNvPr>
          <p:cNvSpPr/>
          <p:nvPr/>
        </p:nvSpPr>
        <p:spPr>
          <a:xfrm>
            <a:off x="9143382" y="7484"/>
            <a:ext cx="1548947" cy="907200"/>
          </a:xfrm>
          <a:prstGeom prst="rect">
            <a:avLst/>
          </a:prstGeom>
          <a:solidFill>
            <a:srgbClr val="00B0F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9" descr="Inspiring Teachers">
            <a:hlinkClick r:id="rId4"/>
            <a:extLst>
              <a:ext uri="{FF2B5EF4-FFF2-40B4-BE49-F238E27FC236}">
                <a16:creationId xmlns:a16="http://schemas.microsoft.com/office/drawing/2014/main" id="{50287CAE-F2C6-4AB6-BAA5-9D299178EA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678" y="240355"/>
            <a:ext cx="1512168" cy="1134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 name="Picture 14">
            <a:extLst>
              <a:ext uri="{FF2B5EF4-FFF2-40B4-BE49-F238E27FC236}">
                <a16:creationId xmlns:a16="http://schemas.microsoft.com/office/drawing/2014/main" id="{7E02B04C-375D-4599-A997-EDEA1A2C866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Group 33">
            <a:extLst>
              <a:ext uri="{FF2B5EF4-FFF2-40B4-BE49-F238E27FC236}">
                <a16:creationId xmlns:a16="http://schemas.microsoft.com/office/drawing/2014/main" id="{AA8915E0-E7CB-48BC-9A79-9380A0759574}"/>
              </a:ext>
            </a:extLst>
          </p:cNvPr>
          <p:cNvGrpSpPr/>
          <p:nvPr/>
        </p:nvGrpSpPr>
        <p:grpSpPr>
          <a:xfrm>
            <a:off x="9731228" y="6013421"/>
            <a:ext cx="2163743" cy="686214"/>
            <a:chOff x="2233238" y="1949570"/>
            <a:chExt cx="3212356" cy="1018773"/>
          </a:xfrm>
          <a:effectLst>
            <a:outerShdw blurRad="292100" dist="139700" dir="2700000" algn="ctr" rotWithShape="0">
              <a:srgbClr val="000000">
                <a:alpha val="65000"/>
              </a:srgbClr>
            </a:outerShdw>
          </a:effectLst>
        </p:grpSpPr>
        <p:pic>
          <p:nvPicPr>
            <p:cNvPr id="35" name="Picture 11" descr="http://1.bp.blogspot.com/-6MgFT7t5VY0/VH7wkOGA5FI/AAAAAAAAABM/tJKe1ejkG8I/s1600/CTTP%2Blogo_CAPSit.jpg">
              <a:extLst>
                <a:ext uri="{FF2B5EF4-FFF2-40B4-BE49-F238E27FC236}">
                  <a16:creationId xmlns:a16="http://schemas.microsoft.com/office/drawing/2014/main" id="{7ED750FE-980E-43A8-856B-AFA2C9DF5E0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8375" y1="45850" x2="97688" y2="44269"/>
                          <a14:foregroundMark x1="91813" y1="68972" x2="10313" y2="79842"/>
                          <a14:foregroundMark x1="8375" y1="22530" x2="95250" y2="31818"/>
                          <a14:foregroundMark x1="95750" y1="75296" x2="53500" y2="79842"/>
                          <a14:foregroundMark x1="17688" y1="8498" x2="4938" y2="50395"/>
                          <a14:foregroundMark x1="8875" y1="76680" x2="3938" y2="45850"/>
                          <a14:foregroundMark x1="12812" y1="10079" x2="9375" y2="14822"/>
                          <a14:foregroundMark x1="10813" y1="73715" x2="22125" y2="70553"/>
                          <a14:foregroundMark x1="9813" y1="89130" x2="15750" y2="95455"/>
                          <a14:foregroundMark x1="17688" y1="93874" x2="23563" y2="83004"/>
                          <a14:foregroundMark x1="4063" y1="18577" x2="4063" y2="18577"/>
                          <a14:foregroundMark x1="9188" y1="5731" x2="9188" y2="5731"/>
                          <a14:foregroundMark x1="1125" y1="58300" x2="1125" y2="58300"/>
                          <a14:foregroundMark x1="1625" y1="37945" x2="1625" y2="37945"/>
                          <a14:foregroundMark x1="4063" y1="77866" x2="4063" y2="77866"/>
                          <a14:foregroundMark x1="1375" y1="37945" x2="2438" y2="26087"/>
                          <a14:foregroundMark x1="5125" y1="14229" x2="8375" y2="4941"/>
                          <a14:foregroundMark x1="1375" y1="37154" x2="1375" y2="54941"/>
                          <a14:foregroundMark x1="1125" y1="60870" x2="3500" y2="77866"/>
                          <a14:foregroundMark x1="4063" y1="78656" x2="8625" y2="91502"/>
                          <a14:foregroundMark x1="9688" y1="94862" x2="14563" y2="96443"/>
                          <a14:foregroundMark x1="24188" y1="87945" x2="18813" y2="96443"/>
                          <a14:foregroundMark x1="33875" y1="70158" x2="75750" y2="68577"/>
                          <a14:foregroundMark x1="22457" y1="17576" x2="16891" y2="6061"/>
                          <a14:backgroundMark x1="4625" y1="5731" x2="1125" y2="16008"/>
                          <a14:backgroundMark x1="36000" y1="96443" x2="10250" y2="98221"/>
                          <a14:backgroundMark x1="3813" y1="2372" x2="19125" y2="593"/>
                          <a14:backgroundMark x1="1375" y1="81225" x2="313" y2="50791"/>
                        </a14:backgroundRemoval>
                      </a14:imgEffect>
                    </a14:imgLayer>
                  </a14:imgProps>
                </a:ext>
                <a:ext uri="{28A0092B-C50C-407E-A947-70E740481C1C}">
                  <a14:useLocalDpi xmlns:a14="http://schemas.microsoft.com/office/drawing/2010/main" val="0"/>
                </a:ext>
              </a:extLst>
            </a:blip>
            <a:srcRect/>
            <a:stretch>
              <a:fillRect/>
            </a:stretch>
          </p:blipFill>
          <p:spPr bwMode="auto">
            <a:xfrm>
              <a:off x="2233238" y="1951337"/>
              <a:ext cx="3212356" cy="1017006"/>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a:extLst>
                <a:ext uri="{FF2B5EF4-FFF2-40B4-BE49-F238E27FC236}">
                  <a16:creationId xmlns:a16="http://schemas.microsoft.com/office/drawing/2014/main" id="{31E3E4FD-E76E-4F52-B53E-70C3621A0500}"/>
                </a:ext>
              </a:extLst>
            </p:cNvPr>
            <p:cNvSpPr/>
            <p:nvPr/>
          </p:nvSpPr>
          <p:spPr>
            <a:xfrm>
              <a:off x="2267744" y="1949570"/>
              <a:ext cx="932656" cy="983411"/>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0" name="Picture 2" descr="British Values Poster - Teacher's Pet Classroom Resources">
            <a:extLst>
              <a:ext uri="{FF2B5EF4-FFF2-40B4-BE49-F238E27FC236}">
                <a16:creationId xmlns:a16="http://schemas.microsoft.com/office/drawing/2014/main" id="{B63C2AC3-FDEC-4FBB-A62D-32382CF9F8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94" y="240355"/>
            <a:ext cx="11239500"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145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9ACD63-69DF-40A5-98AF-474D7C64DCFC}"/>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spc="-100" dirty="0">
                <a:solidFill>
                  <a:srgbClr val="B4B5E2"/>
                </a:solidFill>
                <a:latin typeface="Tw Cen MT" panose="020B0602020104020603" pitchFamily="34" charset="0"/>
                <a:sym typeface="Wingdings" panose="05000000000000000000" pitchFamily="2" charset="2"/>
              </a:rPr>
              <a:t>Professional Behaviours (TS8)</a:t>
            </a:r>
            <a:endParaRPr lang="en-GB" sz="3600" b="1" spc="-100" dirty="0">
              <a:solidFill>
                <a:srgbClr val="B4B5E2"/>
              </a:solidFill>
              <a:latin typeface="Tw Cen MT" panose="020B0602020104020603" pitchFamily="34" charset="0"/>
            </a:endParaRPr>
          </a:p>
        </p:txBody>
      </p:sp>
      <p:cxnSp>
        <p:nvCxnSpPr>
          <p:cNvPr id="6" name="Straight Connector 5">
            <a:extLst>
              <a:ext uri="{FF2B5EF4-FFF2-40B4-BE49-F238E27FC236}">
                <a16:creationId xmlns:a16="http://schemas.microsoft.com/office/drawing/2014/main" id="{DB4D8E4F-D2F1-4935-9153-7D8AFE5D8833}"/>
              </a:ext>
            </a:extLst>
          </p:cNvPr>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4">
            <a:extLst>
              <a:ext uri="{FF2B5EF4-FFF2-40B4-BE49-F238E27FC236}">
                <a16:creationId xmlns:a16="http://schemas.microsoft.com/office/drawing/2014/main" id="{3AFD7B8E-642B-4936-BE8C-E5CD42BA3AB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0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descr="http://www.clipartbest.com/cliparts/dT7/Mo6/dT7Mo6LT9.png">
            <a:extLst>
              <a:ext uri="{FF2B5EF4-FFF2-40B4-BE49-F238E27FC236}">
                <a16:creationId xmlns:a16="http://schemas.microsoft.com/office/drawing/2014/main" id="{A788A0B2-0D68-40BC-96B1-35AC54C9F71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3074758" y="-102810"/>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clipartbest.com/cliparts/dT7/Mo6/dT7Mo6LT9.png">
            <a:extLst>
              <a:ext uri="{FF2B5EF4-FFF2-40B4-BE49-F238E27FC236}">
                <a16:creationId xmlns:a16="http://schemas.microsoft.com/office/drawing/2014/main" id="{34DCCE36-2010-4ABE-A81B-B33647903750}"/>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457289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www.clipartbest.com/cliparts/dT7/Mo6/dT7Mo6LT9.png">
            <a:extLst>
              <a:ext uri="{FF2B5EF4-FFF2-40B4-BE49-F238E27FC236}">
                <a16:creationId xmlns:a16="http://schemas.microsoft.com/office/drawing/2014/main" id="{ECFBB245-046A-4B32-9084-66CB081FC015}"/>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607103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www.clipartbest.com/cliparts/dT7/Mo6/dT7Mo6LT9.png">
            <a:extLst>
              <a:ext uri="{FF2B5EF4-FFF2-40B4-BE49-F238E27FC236}">
                <a16:creationId xmlns:a16="http://schemas.microsoft.com/office/drawing/2014/main" id="{F3A8A954-8386-4E47-B733-7FE4F33DBEE2}"/>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569178" y="-112727"/>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www.clipartbest.com/cliparts/dT7/Mo6/dT7Mo6LT9.png">
            <a:extLst>
              <a:ext uri="{FF2B5EF4-FFF2-40B4-BE49-F238E27FC236}">
                <a16:creationId xmlns:a16="http://schemas.microsoft.com/office/drawing/2014/main" id="{0C143E22-8BEF-4F10-A471-52F4F2214AC4}"/>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8470" y="-81094"/>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www.clipartbest.com/cliparts/dT7/Mo6/dT7Mo6LT9.png">
            <a:extLst>
              <a:ext uri="{FF2B5EF4-FFF2-40B4-BE49-F238E27FC236}">
                <a16:creationId xmlns:a16="http://schemas.microsoft.com/office/drawing/2014/main" id="{07FB34FD-25BF-4417-B49E-35D9E508E43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1576610" y="-91952"/>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www.clipartbest.com/cliparts/dT7/Mo6/dT7Mo6LT9.png">
            <a:extLst>
              <a:ext uri="{FF2B5EF4-FFF2-40B4-BE49-F238E27FC236}">
                <a16:creationId xmlns:a16="http://schemas.microsoft.com/office/drawing/2014/main" id="{937EB63E-C492-4C6D-8679-B2E7BDA47D21}"/>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9112420" y="-102811"/>
            <a:ext cx="1586139" cy="109110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2068F2D4-EFD6-4A25-8C39-5F8D1BE72706}"/>
              </a:ext>
            </a:extLst>
          </p:cNvPr>
          <p:cNvSpPr/>
          <p:nvPr/>
        </p:nvSpPr>
        <p:spPr>
          <a:xfrm>
            <a:off x="1664609" y="11910"/>
            <a:ext cx="1497780" cy="907200"/>
          </a:xfrm>
          <a:prstGeom prst="rect">
            <a:avLst/>
          </a:prstGeom>
          <a:solidFill>
            <a:srgbClr val="00B0F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D8B7568-55D7-4ED4-B33E-3F779E9E3FC9}"/>
              </a:ext>
            </a:extLst>
          </p:cNvPr>
          <p:cNvSpPr/>
          <p:nvPr/>
        </p:nvSpPr>
        <p:spPr>
          <a:xfrm>
            <a:off x="3111096" y="7484"/>
            <a:ext cx="1500125" cy="90720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AFFFFAC-01F1-462E-8718-A5B04BE9DBDB}"/>
              </a:ext>
            </a:extLst>
          </p:cNvPr>
          <p:cNvSpPr/>
          <p:nvPr/>
        </p:nvSpPr>
        <p:spPr>
          <a:xfrm>
            <a:off x="4614797" y="7484"/>
            <a:ext cx="1519216" cy="907200"/>
          </a:xfrm>
          <a:prstGeom prst="rect">
            <a:avLst/>
          </a:prstGeom>
          <a:solidFill>
            <a:srgbClr val="00B0F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58C2475-F1F9-4F3C-92DD-ACE4DF31F110}"/>
              </a:ext>
            </a:extLst>
          </p:cNvPr>
          <p:cNvSpPr/>
          <p:nvPr/>
        </p:nvSpPr>
        <p:spPr>
          <a:xfrm>
            <a:off x="6130356" y="7484"/>
            <a:ext cx="1483556" cy="907200"/>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2B5362C-EB7A-4766-8C5F-8049B9693729}"/>
              </a:ext>
            </a:extLst>
          </p:cNvPr>
          <p:cNvSpPr/>
          <p:nvPr/>
        </p:nvSpPr>
        <p:spPr>
          <a:xfrm>
            <a:off x="7613913" y="7484"/>
            <a:ext cx="1492278" cy="90720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03B4EBD-68AF-43AB-9F9F-177B3A5C87C9}"/>
              </a:ext>
            </a:extLst>
          </p:cNvPr>
          <p:cNvSpPr/>
          <p:nvPr/>
        </p:nvSpPr>
        <p:spPr>
          <a:xfrm>
            <a:off x="9143382" y="7484"/>
            <a:ext cx="1548947" cy="907200"/>
          </a:xfrm>
          <a:prstGeom prst="rect">
            <a:avLst/>
          </a:prstGeom>
          <a:solidFill>
            <a:srgbClr val="00B0F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9" descr="Inspiring Teachers">
            <a:hlinkClick r:id="rId4"/>
            <a:extLst>
              <a:ext uri="{FF2B5EF4-FFF2-40B4-BE49-F238E27FC236}">
                <a16:creationId xmlns:a16="http://schemas.microsoft.com/office/drawing/2014/main" id="{50287CAE-F2C6-4AB6-BAA5-9D299178EA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678" y="240355"/>
            <a:ext cx="1512168" cy="1134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 name="Picture 14">
            <a:extLst>
              <a:ext uri="{FF2B5EF4-FFF2-40B4-BE49-F238E27FC236}">
                <a16:creationId xmlns:a16="http://schemas.microsoft.com/office/drawing/2014/main" id="{7E02B04C-375D-4599-A997-EDEA1A2C866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Group 33">
            <a:extLst>
              <a:ext uri="{FF2B5EF4-FFF2-40B4-BE49-F238E27FC236}">
                <a16:creationId xmlns:a16="http://schemas.microsoft.com/office/drawing/2014/main" id="{AA8915E0-E7CB-48BC-9A79-9380A0759574}"/>
              </a:ext>
            </a:extLst>
          </p:cNvPr>
          <p:cNvGrpSpPr/>
          <p:nvPr/>
        </p:nvGrpSpPr>
        <p:grpSpPr>
          <a:xfrm>
            <a:off x="9731228" y="6013421"/>
            <a:ext cx="2163743" cy="686214"/>
            <a:chOff x="2233238" y="1949570"/>
            <a:chExt cx="3212356" cy="1018773"/>
          </a:xfrm>
          <a:effectLst>
            <a:outerShdw blurRad="292100" dist="139700" dir="2700000" algn="ctr" rotWithShape="0">
              <a:srgbClr val="000000">
                <a:alpha val="65000"/>
              </a:srgbClr>
            </a:outerShdw>
          </a:effectLst>
        </p:grpSpPr>
        <p:pic>
          <p:nvPicPr>
            <p:cNvPr id="35" name="Picture 11" descr="http://1.bp.blogspot.com/-6MgFT7t5VY0/VH7wkOGA5FI/AAAAAAAAABM/tJKe1ejkG8I/s1600/CTTP%2Blogo_CAPSit.jpg">
              <a:extLst>
                <a:ext uri="{FF2B5EF4-FFF2-40B4-BE49-F238E27FC236}">
                  <a16:creationId xmlns:a16="http://schemas.microsoft.com/office/drawing/2014/main" id="{7ED750FE-980E-43A8-856B-AFA2C9DF5E0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8375" y1="45850" x2="97688" y2="44269"/>
                          <a14:foregroundMark x1="91813" y1="68972" x2="10313" y2="79842"/>
                          <a14:foregroundMark x1="8375" y1="22530" x2="95250" y2="31818"/>
                          <a14:foregroundMark x1="95750" y1="75296" x2="53500" y2="79842"/>
                          <a14:foregroundMark x1="17688" y1="8498" x2="4938" y2="50395"/>
                          <a14:foregroundMark x1="8875" y1="76680" x2="3938" y2="45850"/>
                          <a14:foregroundMark x1="12812" y1="10079" x2="9375" y2="14822"/>
                          <a14:foregroundMark x1="10813" y1="73715" x2="22125" y2="70553"/>
                          <a14:foregroundMark x1="9813" y1="89130" x2="15750" y2="95455"/>
                          <a14:foregroundMark x1="17688" y1="93874" x2="23563" y2="83004"/>
                          <a14:foregroundMark x1="4063" y1="18577" x2="4063" y2="18577"/>
                          <a14:foregroundMark x1="9188" y1="5731" x2="9188" y2="5731"/>
                          <a14:foregroundMark x1="1125" y1="58300" x2="1125" y2="58300"/>
                          <a14:foregroundMark x1="1625" y1="37945" x2="1625" y2="37945"/>
                          <a14:foregroundMark x1="4063" y1="77866" x2="4063" y2="77866"/>
                          <a14:foregroundMark x1="1375" y1="37945" x2="2438" y2="26087"/>
                          <a14:foregroundMark x1="5125" y1="14229" x2="8375" y2="4941"/>
                          <a14:foregroundMark x1="1375" y1="37154" x2="1375" y2="54941"/>
                          <a14:foregroundMark x1="1125" y1="60870" x2="3500" y2="77866"/>
                          <a14:foregroundMark x1="4063" y1="78656" x2="8625" y2="91502"/>
                          <a14:foregroundMark x1="9688" y1="94862" x2="14563" y2="96443"/>
                          <a14:foregroundMark x1="24188" y1="87945" x2="18813" y2="96443"/>
                          <a14:foregroundMark x1="33875" y1="70158" x2="75750" y2="68577"/>
                          <a14:foregroundMark x1="22457" y1="17576" x2="16891" y2="6061"/>
                          <a14:backgroundMark x1="4625" y1="5731" x2="1125" y2="16008"/>
                          <a14:backgroundMark x1="36000" y1="96443" x2="10250" y2="98221"/>
                          <a14:backgroundMark x1="3813" y1="2372" x2="19125" y2="593"/>
                          <a14:backgroundMark x1="1375" y1="81225" x2="313" y2="50791"/>
                        </a14:backgroundRemoval>
                      </a14:imgEffect>
                    </a14:imgLayer>
                  </a14:imgProps>
                </a:ext>
                <a:ext uri="{28A0092B-C50C-407E-A947-70E740481C1C}">
                  <a14:useLocalDpi xmlns:a14="http://schemas.microsoft.com/office/drawing/2010/main" val="0"/>
                </a:ext>
              </a:extLst>
            </a:blip>
            <a:srcRect/>
            <a:stretch>
              <a:fillRect/>
            </a:stretch>
          </p:blipFill>
          <p:spPr bwMode="auto">
            <a:xfrm>
              <a:off x="2233238" y="1951337"/>
              <a:ext cx="3212356" cy="1017006"/>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a:extLst>
                <a:ext uri="{FF2B5EF4-FFF2-40B4-BE49-F238E27FC236}">
                  <a16:creationId xmlns:a16="http://schemas.microsoft.com/office/drawing/2014/main" id="{31E3E4FD-E76E-4F52-B53E-70C3621A0500}"/>
                </a:ext>
              </a:extLst>
            </p:cNvPr>
            <p:cNvSpPr/>
            <p:nvPr/>
          </p:nvSpPr>
          <p:spPr>
            <a:xfrm>
              <a:off x="2267744" y="1949570"/>
              <a:ext cx="932656" cy="983411"/>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A353D60D-B154-A5DB-BE0A-70802C826710}"/>
              </a:ext>
            </a:extLst>
          </p:cNvPr>
          <p:cNvSpPr/>
          <p:nvPr/>
        </p:nvSpPr>
        <p:spPr>
          <a:xfrm>
            <a:off x="1859652" y="2223293"/>
            <a:ext cx="8822030" cy="3631763"/>
          </a:xfrm>
          <a:prstGeom prst="rect">
            <a:avLst/>
          </a:prstGeom>
        </p:spPr>
        <p:txBody>
          <a:bodyPr wrap="none">
            <a:spAutoFit/>
          </a:bodyPr>
          <a:lstStyle/>
          <a:p>
            <a:r>
              <a:rPr lang="en-US" sz="11500" b="1" dirty="0">
                <a:solidFill>
                  <a:srgbClr val="000000"/>
                </a:solidFill>
                <a:latin typeface="proxima-nova"/>
              </a:rPr>
              <a:t>B</a:t>
            </a:r>
            <a:r>
              <a:rPr lang="en-GB" sz="11500" b="1" i="0" dirty="0" err="1">
                <a:solidFill>
                  <a:srgbClr val="000000"/>
                </a:solidFill>
                <a:effectLst/>
                <a:latin typeface="proxima-nova"/>
              </a:rPr>
              <a:t>ritish</a:t>
            </a:r>
            <a:r>
              <a:rPr lang="en-GB" sz="11500" b="1" i="0" dirty="0">
                <a:solidFill>
                  <a:srgbClr val="000000"/>
                </a:solidFill>
                <a:effectLst/>
                <a:latin typeface="proxima-nova"/>
              </a:rPr>
              <a:t> Values </a:t>
            </a:r>
          </a:p>
          <a:p>
            <a:pPr algn="ctr"/>
            <a:r>
              <a:rPr lang="en-GB" sz="11500" b="1" dirty="0">
                <a:solidFill>
                  <a:srgbClr val="000000"/>
                </a:solidFill>
                <a:latin typeface="proxima-nova"/>
              </a:rPr>
              <a:t>How ?</a:t>
            </a:r>
            <a:endParaRPr lang="en-GB" sz="11500" b="0" i="0" dirty="0">
              <a:solidFill>
                <a:srgbClr val="000000"/>
              </a:solidFill>
              <a:effectLst/>
              <a:latin typeface="proxima-nova"/>
            </a:endParaRPr>
          </a:p>
        </p:txBody>
      </p:sp>
      <p:cxnSp>
        <p:nvCxnSpPr>
          <p:cNvPr id="3" name="Straight Connector 2">
            <a:extLst>
              <a:ext uri="{FF2B5EF4-FFF2-40B4-BE49-F238E27FC236}">
                <a16:creationId xmlns:a16="http://schemas.microsoft.com/office/drawing/2014/main" id="{C44609C8-9698-2C3E-F39E-3EDCE92BCA1A}"/>
              </a:ext>
            </a:extLst>
          </p:cNvPr>
          <p:cNvCxnSpPr>
            <a:cxnSpLocks/>
          </p:cNvCxnSpPr>
          <p:nvPr/>
        </p:nvCxnSpPr>
        <p:spPr>
          <a:xfrm>
            <a:off x="1179245" y="4037957"/>
            <a:ext cx="10182845"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161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298FA3-C319-F599-DD1B-CAF5250612E3}"/>
              </a:ext>
            </a:extLst>
          </p:cNvPr>
          <p:cNvSpPr txBox="1"/>
          <p:nvPr/>
        </p:nvSpPr>
        <p:spPr>
          <a:xfrm>
            <a:off x="0" y="197346"/>
            <a:ext cx="11743362" cy="6463308"/>
          </a:xfrm>
          <a:prstGeom prst="rect">
            <a:avLst/>
          </a:prstGeom>
          <a:noFill/>
        </p:spPr>
        <p:txBody>
          <a:bodyPr wrap="square">
            <a:spAutoFit/>
          </a:bodyPr>
          <a:lstStyle/>
          <a:p>
            <a:pPr algn="l"/>
            <a:r>
              <a:rPr lang="en-US" sz="2400" b="1" i="0" u="sng" dirty="0">
                <a:solidFill>
                  <a:srgbClr val="74AF27"/>
                </a:solidFill>
                <a:effectLst/>
                <a:latin typeface="Helvetica Neue"/>
              </a:rPr>
              <a:t>Curriculum themes and topics</a:t>
            </a:r>
          </a:p>
          <a:p>
            <a:pPr algn="l"/>
            <a:r>
              <a:rPr lang="en-US" b="0" i="0" dirty="0">
                <a:solidFill>
                  <a:srgbClr val="4A4A49"/>
                </a:solidFill>
                <a:effectLst/>
                <a:latin typeface="Helvetica Neue"/>
              </a:rPr>
              <a:t>A curriculum that prepares children for life in British Society; this includes developing the understanding and use of money, effective reading and writing skills, collaboration and discussion to research ideas and concepts.</a:t>
            </a:r>
          </a:p>
          <a:p>
            <a:pPr algn="l"/>
            <a:r>
              <a:rPr lang="en-US" sz="2400" b="1" i="0" u="sng" dirty="0">
                <a:solidFill>
                  <a:srgbClr val="74AF27"/>
                </a:solidFill>
                <a:effectLst/>
                <a:latin typeface="Helvetica Neue"/>
              </a:rPr>
              <a:t>Daily acts of collective worship/ whole school assembly</a:t>
            </a:r>
          </a:p>
          <a:p>
            <a:pPr algn="l"/>
            <a:r>
              <a:rPr lang="en-US" b="0" i="0" dirty="0">
                <a:solidFill>
                  <a:srgbClr val="4A4A49"/>
                </a:solidFill>
                <a:effectLst/>
                <a:latin typeface="Helvetica Neue"/>
              </a:rPr>
              <a:t>Assemblies to promote and uphold core values. </a:t>
            </a:r>
          </a:p>
          <a:p>
            <a:pPr algn="l"/>
            <a:r>
              <a:rPr lang="en-US" sz="2400" b="1" i="0" u="sng" dirty="0">
                <a:solidFill>
                  <a:srgbClr val="74AF27"/>
                </a:solidFill>
                <a:effectLst/>
                <a:latin typeface="Helvetica Neue"/>
              </a:rPr>
              <a:t>PSHE</a:t>
            </a:r>
            <a:endParaRPr lang="en-US" b="1" i="0" u="sng" dirty="0">
              <a:solidFill>
                <a:srgbClr val="74AF27"/>
              </a:solidFill>
              <a:effectLst/>
              <a:latin typeface="Helvetica Neue"/>
            </a:endParaRPr>
          </a:p>
          <a:p>
            <a:pPr algn="l"/>
            <a:r>
              <a:rPr lang="en-US" b="0" i="0" dirty="0">
                <a:solidFill>
                  <a:srgbClr val="4A4A49"/>
                </a:solidFill>
                <a:effectLst/>
                <a:latin typeface="Helvetica Neue"/>
              </a:rPr>
              <a:t>Mutual respect as a core value. It should be taught within formal PSHE lessons and on an informal nature throughout the school day. Encourage pupils to know, understand and exercise their rights and personal freedoms and advised how to exercise these safely - E-Safety policy and PSHE work on keeping myself safe.</a:t>
            </a:r>
          </a:p>
          <a:p>
            <a:pPr algn="l"/>
            <a:r>
              <a:rPr lang="en-US" sz="2400" b="1" i="0" u="sng" dirty="0">
                <a:solidFill>
                  <a:srgbClr val="74AF27"/>
                </a:solidFill>
                <a:effectLst/>
                <a:latin typeface="Helvetica Neue"/>
              </a:rPr>
              <a:t>RE</a:t>
            </a:r>
            <a:endParaRPr lang="en-US" b="1" i="0" u="sng" dirty="0">
              <a:solidFill>
                <a:srgbClr val="74AF27"/>
              </a:solidFill>
              <a:effectLst/>
              <a:latin typeface="Helvetica Neue"/>
            </a:endParaRPr>
          </a:p>
          <a:p>
            <a:pPr algn="l"/>
            <a:r>
              <a:rPr lang="en-US" b="0" i="0" dirty="0">
                <a:solidFill>
                  <a:srgbClr val="4A4A49"/>
                </a:solidFill>
                <a:effectLst/>
                <a:latin typeface="Helvetica Neue"/>
              </a:rPr>
              <a:t>Respect for all faiths and beliefs promoted through the teaching of RE as children gain a greater understanding of religious diversity and practices for those religions represented in school and the UK. Children encouraged to talk about their faith and learn about  different festivals through the year.</a:t>
            </a:r>
          </a:p>
          <a:p>
            <a:pPr algn="l"/>
            <a:r>
              <a:rPr lang="en-US" sz="2400" b="1" i="0" u="sng" dirty="0">
                <a:solidFill>
                  <a:srgbClr val="74AF27"/>
                </a:solidFill>
                <a:effectLst/>
                <a:latin typeface="Helvetica Neue"/>
              </a:rPr>
              <a:t>PE</a:t>
            </a:r>
          </a:p>
          <a:p>
            <a:pPr algn="l"/>
            <a:r>
              <a:rPr lang="en-US" b="0" i="0" dirty="0">
                <a:solidFill>
                  <a:srgbClr val="4A4A49"/>
                </a:solidFill>
                <a:effectLst/>
                <a:latin typeface="Helvetica Neue"/>
              </a:rPr>
              <a:t>Promotion of the concept of “fair play”, following and developing rules, celebrating and rewarding success, accepting defeat and participating in activities that promote cooperation with others and inclusion for all form an integral part of the PE curriculum, and extra curricular sporting calendar.</a:t>
            </a:r>
          </a:p>
          <a:p>
            <a:pPr algn="l"/>
            <a:r>
              <a:rPr lang="en-US" sz="2400" b="1" i="0" u="sng" dirty="0">
                <a:solidFill>
                  <a:srgbClr val="74AF27"/>
                </a:solidFill>
                <a:effectLst/>
                <a:latin typeface="Helvetica Neue"/>
              </a:rPr>
              <a:t>Pupil Voice</a:t>
            </a:r>
          </a:p>
          <a:p>
            <a:pPr algn="l"/>
            <a:r>
              <a:rPr lang="en-US" dirty="0">
                <a:solidFill>
                  <a:srgbClr val="4A4A49"/>
                </a:solidFill>
                <a:latin typeface="Helvetica Neue"/>
              </a:rPr>
              <a:t>P</a:t>
            </a:r>
            <a:r>
              <a:rPr lang="en-US" b="0" i="0" dirty="0">
                <a:solidFill>
                  <a:srgbClr val="4A4A49"/>
                </a:solidFill>
                <a:effectLst/>
                <a:latin typeface="Helvetica Neue"/>
              </a:rPr>
              <a:t>romotion of democratic processes through the election of school </a:t>
            </a:r>
            <a:r>
              <a:rPr lang="en-US" b="0" i="0" dirty="0" err="1">
                <a:solidFill>
                  <a:srgbClr val="4A4A49"/>
                </a:solidFill>
                <a:effectLst/>
                <a:latin typeface="Helvetica Neue"/>
              </a:rPr>
              <a:t>councillors</a:t>
            </a:r>
            <a:r>
              <a:rPr lang="en-US" b="0" i="0" dirty="0">
                <a:solidFill>
                  <a:srgbClr val="4A4A49"/>
                </a:solidFill>
                <a:effectLst/>
                <a:latin typeface="Helvetica Neue"/>
              </a:rPr>
              <a:t>, house captains etc. This fosters the concept of freedom of speech and group action to address need and concerns. Children see how they are listened to and how their actions can produce results when the processes are followed</a:t>
            </a:r>
          </a:p>
        </p:txBody>
      </p:sp>
    </p:spTree>
    <p:extLst>
      <p:ext uri="{BB962C8B-B14F-4D97-AF65-F5344CB8AC3E}">
        <p14:creationId xmlns:p14="http://schemas.microsoft.com/office/powerpoint/2010/main" val="3609641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1">
            <a:extLst>
              <a:ext uri="{FF2B5EF4-FFF2-40B4-BE49-F238E27FC236}">
                <a16:creationId xmlns:a16="http://schemas.microsoft.com/office/drawing/2014/main" id="{C0A65940-A553-450E-9B89-1B7C7AAB61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449" y="1531937"/>
            <a:ext cx="8651027" cy="9202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a:extLst>
              <a:ext uri="{FF2B5EF4-FFF2-40B4-BE49-F238E27FC236}">
                <a16:creationId xmlns:a16="http://schemas.microsoft.com/office/drawing/2014/main" id="{DB486447-108C-49BA-B1BF-C613994CC8C9}"/>
              </a:ext>
            </a:extLst>
          </p:cNvPr>
          <p:cNvSpPr>
            <a:spLocks noChangeArrowheads="1"/>
          </p:cNvSpPr>
          <p:nvPr/>
        </p:nvSpPr>
        <p:spPr bwMode="auto">
          <a:xfrm>
            <a:off x="0" y="1066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8">
            <a:extLst>
              <a:ext uri="{FF2B5EF4-FFF2-40B4-BE49-F238E27FC236}">
                <a16:creationId xmlns:a16="http://schemas.microsoft.com/office/drawing/2014/main" id="{3495A072-755C-4518-A7B9-1E5F8BFD0A7D}"/>
              </a:ext>
            </a:extLst>
          </p:cNvPr>
          <p:cNvSpPr>
            <a:spLocks noChangeArrowheads="1"/>
          </p:cNvSpPr>
          <p:nvPr/>
        </p:nvSpPr>
        <p:spPr bwMode="auto">
          <a:xfrm>
            <a:off x="0" y="2187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9">
            <a:extLst>
              <a:ext uri="{FF2B5EF4-FFF2-40B4-BE49-F238E27FC236}">
                <a16:creationId xmlns:a16="http://schemas.microsoft.com/office/drawing/2014/main" id="{547B9217-0B58-4160-B466-D85E0B76AEAE}"/>
              </a:ext>
            </a:extLst>
          </p:cNvPr>
          <p:cNvSpPr>
            <a:spLocks noChangeArrowheads="1"/>
          </p:cNvSpPr>
          <p:nvPr/>
        </p:nvSpPr>
        <p:spPr bwMode="auto">
          <a:xfrm>
            <a:off x="0" y="32924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a:extLst>
              <a:ext uri="{FF2B5EF4-FFF2-40B4-BE49-F238E27FC236}">
                <a16:creationId xmlns:a16="http://schemas.microsoft.com/office/drawing/2014/main" id="{E74DD3F3-E773-40F7-8E1D-D61B578672B4}"/>
              </a:ext>
            </a:extLst>
          </p:cNvPr>
          <p:cNvSpPr>
            <a:spLocks noChangeArrowheads="1"/>
          </p:cNvSpPr>
          <p:nvPr/>
        </p:nvSpPr>
        <p:spPr bwMode="auto">
          <a:xfrm>
            <a:off x="0" y="43672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cxnSp>
        <p:nvCxnSpPr>
          <p:cNvPr id="13" name="Straight Connector 12">
            <a:extLst>
              <a:ext uri="{FF2B5EF4-FFF2-40B4-BE49-F238E27FC236}">
                <a16:creationId xmlns:a16="http://schemas.microsoft.com/office/drawing/2014/main" id="{AFFA5314-8A26-44F0-9728-DF6862A3DA18}"/>
              </a:ext>
            </a:extLst>
          </p:cNvPr>
          <p:cNvCxnSpPr/>
          <p:nvPr/>
        </p:nvCxnSpPr>
        <p:spPr>
          <a:xfrm>
            <a:off x="107576" y="1129553"/>
            <a:ext cx="12084424" cy="0"/>
          </a:xfrm>
          <a:prstGeom prst="line">
            <a:avLst/>
          </a:prstGeom>
          <a:ln w="76200">
            <a:solidFill>
              <a:srgbClr val="B0AFEB"/>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AC4F3CD-2930-4459-B2AE-C52204695D55}"/>
              </a:ext>
            </a:extLst>
          </p:cNvPr>
          <p:cNvSpPr txBox="1"/>
          <p:nvPr/>
        </p:nvSpPr>
        <p:spPr>
          <a:xfrm>
            <a:off x="0" y="121023"/>
            <a:ext cx="1808252" cy="1015663"/>
          </a:xfrm>
          <a:prstGeom prst="rect">
            <a:avLst/>
          </a:prstGeom>
          <a:noFill/>
        </p:spPr>
        <p:txBody>
          <a:bodyPr wrap="none" rtlCol="0">
            <a:spAutoFit/>
          </a:bodyPr>
          <a:lstStyle/>
          <a:p>
            <a:r>
              <a:rPr lang="en-US" sz="6000" b="1" dirty="0">
                <a:solidFill>
                  <a:srgbClr val="1B1A69"/>
                </a:solidFill>
                <a:cs typeface="Arial" panose="020B0604020202020204" pitchFamily="34" charset="0"/>
              </a:rPr>
              <a:t>PLT 3</a:t>
            </a:r>
            <a:endParaRPr lang="en-GB" sz="2400" b="1" dirty="0">
              <a:solidFill>
                <a:srgbClr val="1B1A69"/>
              </a:solidFill>
              <a:cs typeface="Arial" panose="020B0604020202020204" pitchFamily="34" charset="0"/>
            </a:endParaRPr>
          </a:p>
        </p:txBody>
      </p:sp>
      <p:sp>
        <p:nvSpPr>
          <p:cNvPr id="15" name="TextBox 14">
            <a:extLst>
              <a:ext uri="{FF2B5EF4-FFF2-40B4-BE49-F238E27FC236}">
                <a16:creationId xmlns:a16="http://schemas.microsoft.com/office/drawing/2014/main" id="{73357389-B726-4DA0-9CE9-3A4B06EA8824}"/>
              </a:ext>
            </a:extLst>
          </p:cNvPr>
          <p:cNvSpPr txBox="1"/>
          <p:nvPr/>
        </p:nvSpPr>
        <p:spPr>
          <a:xfrm>
            <a:off x="1465694" y="2734132"/>
            <a:ext cx="7124633" cy="3170099"/>
          </a:xfrm>
          <a:prstGeom prst="rect">
            <a:avLst/>
          </a:prstGeom>
          <a:noFill/>
        </p:spPr>
        <p:txBody>
          <a:bodyPr wrap="square" rtlCol="0">
            <a:spAutoFit/>
          </a:bodyPr>
          <a:lstStyle/>
          <a:p>
            <a:r>
              <a:rPr lang="en-GB" sz="2400" dirty="0"/>
              <a:t>Evidence from progress summary SSP and 1</a:t>
            </a:r>
            <a:r>
              <a:rPr lang="en-GB" sz="2400" baseline="30000" dirty="0"/>
              <a:t>st</a:t>
            </a:r>
            <a:r>
              <a:rPr lang="en-GB" sz="2400" dirty="0"/>
              <a:t> Term</a:t>
            </a:r>
          </a:p>
          <a:p>
            <a:endParaRPr lang="en-GB" sz="1400" dirty="0"/>
          </a:p>
          <a:p>
            <a:r>
              <a:rPr lang="en-GB" sz="2400" dirty="0"/>
              <a:t>Professional discussion with PLT</a:t>
            </a:r>
          </a:p>
          <a:p>
            <a:endParaRPr lang="en-GB" sz="1400" dirty="0"/>
          </a:p>
          <a:p>
            <a:r>
              <a:rPr lang="en-GB" sz="2400" dirty="0"/>
              <a:t>Support from PT/Mentor to identify evidence</a:t>
            </a:r>
          </a:p>
          <a:p>
            <a:endParaRPr lang="en-GB" sz="1400" dirty="0"/>
          </a:p>
          <a:p>
            <a:r>
              <a:rPr lang="en-GB" sz="2400" dirty="0"/>
              <a:t>Discussion with PLT - how to complete evidence sheets for PLT 4 and 5</a:t>
            </a:r>
          </a:p>
          <a:p>
            <a:endParaRPr lang="en-GB" sz="1400" dirty="0"/>
          </a:p>
          <a:p>
            <a:r>
              <a:rPr lang="en-GB" sz="2400" dirty="0"/>
              <a:t>Evidence into ongoing portfolio</a:t>
            </a:r>
          </a:p>
        </p:txBody>
      </p:sp>
      <p:pic>
        <p:nvPicPr>
          <p:cNvPr id="16" name="Picture 15">
            <a:extLst>
              <a:ext uri="{FF2B5EF4-FFF2-40B4-BE49-F238E27FC236}">
                <a16:creationId xmlns:a16="http://schemas.microsoft.com/office/drawing/2014/main" id="{924CAD40-AAA1-4B56-AF68-B3DC7FD63EEA}"/>
              </a:ext>
            </a:extLst>
          </p:cNvPr>
          <p:cNvPicPr>
            <a:picLocks noChangeAspect="1"/>
          </p:cNvPicPr>
          <p:nvPr/>
        </p:nvPicPr>
        <p:blipFill>
          <a:blip r:embed="rId3"/>
          <a:stretch>
            <a:fillRect/>
          </a:stretch>
        </p:blipFill>
        <p:spPr>
          <a:xfrm>
            <a:off x="1003599" y="2791502"/>
            <a:ext cx="399600" cy="354693"/>
          </a:xfrm>
          <a:prstGeom prst="rect">
            <a:avLst/>
          </a:prstGeom>
        </p:spPr>
      </p:pic>
      <p:pic>
        <p:nvPicPr>
          <p:cNvPr id="17" name="Picture 16">
            <a:extLst>
              <a:ext uri="{FF2B5EF4-FFF2-40B4-BE49-F238E27FC236}">
                <a16:creationId xmlns:a16="http://schemas.microsoft.com/office/drawing/2014/main" id="{28995A39-C1A0-4604-AE92-F877095F11DA}"/>
              </a:ext>
            </a:extLst>
          </p:cNvPr>
          <p:cNvPicPr>
            <a:picLocks noChangeAspect="1"/>
          </p:cNvPicPr>
          <p:nvPr/>
        </p:nvPicPr>
        <p:blipFill>
          <a:blip r:embed="rId3"/>
          <a:stretch>
            <a:fillRect/>
          </a:stretch>
        </p:blipFill>
        <p:spPr>
          <a:xfrm>
            <a:off x="1003599" y="3357031"/>
            <a:ext cx="399600" cy="354693"/>
          </a:xfrm>
          <a:prstGeom prst="rect">
            <a:avLst/>
          </a:prstGeom>
        </p:spPr>
      </p:pic>
      <p:pic>
        <p:nvPicPr>
          <p:cNvPr id="18" name="Picture 17">
            <a:extLst>
              <a:ext uri="{FF2B5EF4-FFF2-40B4-BE49-F238E27FC236}">
                <a16:creationId xmlns:a16="http://schemas.microsoft.com/office/drawing/2014/main" id="{016EF93F-BA70-4AFE-86CF-B2AAC1A0A70F}"/>
              </a:ext>
            </a:extLst>
          </p:cNvPr>
          <p:cNvPicPr>
            <a:picLocks noChangeAspect="1"/>
          </p:cNvPicPr>
          <p:nvPr/>
        </p:nvPicPr>
        <p:blipFill>
          <a:blip r:embed="rId3"/>
          <a:stretch>
            <a:fillRect/>
          </a:stretch>
        </p:blipFill>
        <p:spPr>
          <a:xfrm>
            <a:off x="1003599" y="3962905"/>
            <a:ext cx="399600" cy="354693"/>
          </a:xfrm>
          <a:prstGeom prst="rect">
            <a:avLst/>
          </a:prstGeom>
        </p:spPr>
      </p:pic>
      <p:pic>
        <p:nvPicPr>
          <p:cNvPr id="19" name="Picture 18">
            <a:extLst>
              <a:ext uri="{FF2B5EF4-FFF2-40B4-BE49-F238E27FC236}">
                <a16:creationId xmlns:a16="http://schemas.microsoft.com/office/drawing/2014/main" id="{0692ACE4-F141-4094-99B6-AC672FEDA116}"/>
              </a:ext>
            </a:extLst>
          </p:cNvPr>
          <p:cNvPicPr>
            <a:picLocks noChangeAspect="1"/>
          </p:cNvPicPr>
          <p:nvPr/>
        </p:nvPicPr>
        <p:blipFill>
          <a:blip r:embed="rId3"/>
          <a:stretch>
            <a:fillRect/>
          </a:stretch>
        </p:blipFill>
        <p:spPr>
          <a:xfrm>
            <a:off x="1003599" y="4519335"/>
            <a:ext cx="399600" cy="354693"/>
          </a:xfrm>
          <a:prstGeom prst="rect">
            <a:avLst/>
          </a:prstGeom>
        </p:spPr>
      </p:pic>
      <p:pic>
        <p:nvPicPr>
          <p:cNvPr id="20" name="Picture 19">
            <a:extLst>
              <a:ext uri="{FF2B5EF4-FFF2-40B4-BE49-F238E27FC236}">
                <a16:creationId xmlns:a16="http://schemas.microsoft.com/office/drawing/2014/main" id="{BC51EF12-337B-4C15-B9DB-9AE0A01A7E77}"/>
              </a:ext>
            </a:extLst>
          </p:cNvPr>
          <p:cNvPicPr>
            <a:picLocks noChangeAspect="1"/>
          </p:cNvPicPr>
          <p:nvPr/>
        </p:nvPicPr>
        <p:blipFill>
          <a:blip r:embed="rId3"/>
          <a:stretch>
            <a:fillRect/>
          </a:stretch>
        </p:blipFill>
        <p:spPr>
          <a:xfrm>
            <a:off x="1043448" y="5432825"/>
            <a:ext cx="399600" cy="354693"/>
          </a:xfrm>
          <a:prstGeom prst="rect">
            <a:avLst/>
          </a:prstGeom>
        </p:spPr>
      </p:pic>
      <p:pic>
        <p:nvPicPr>
          <p:cNvPr id="3" name="Picture 2">
            <a:extLst>
              <a:ext uri="{FF2B5EF4-FFF2-40B4-BE49-F238E27FC236}">
                <a16:creationId xmlns:a16="http://schemas.microsoft.com/office/drawing/2014/main" id="{2891E4E0-6CD2-4B64-9590-DDF72DCFFB51}"/>
              </a:ext>
            </a:extLst>
          </p:cNvPr>
          <p:cNvPicPr>
            <a:picLocks noChangeAspect="1"/>
          </p:cNvPicPr>
          <p:nvPr/>
        </p:nvPicPr>
        <p:blipFill rotWithShape="1">
          <a:blip r:embed="rId4"/>
          <a:srcRect l="65780" t="18321" r="15092" b="22639"/>
          <a:stretch/>
        </p:blipFill>
        <p:spPr>
          <a:xfrm>
            <a:off x="8485376" y="2541514"/>
            <a:ext cx="3615444" cy="3138488"/>
          </a:xfrm>
          <a:prstGeom prst="rect">
            <a:avLst/>
          </a:prstGeom>
        </p:spPr>
      </p:pic>
      <p:pic>
        <p:nvPicPr>
          <p:cNvPr id="8" name="Picture 14">
            <a:extLst>
              <a:ext uri="{FF2B5EF4-FFF2-40B4-BE49-F238E27FC236}">
                <a16:creationId xmlns:a16="http://schemas.microsoft.com/office/drawing/2014/main" id="{E90D10F5-FCCE-F7D6-59FA-F152892A016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a:extLst>
              <a:ext uri="{FF2B5EF4-FFF2-40B4-BE49-F238E27FC236}">
                <a16:creationId xmlns:a16="http://schemas.microsoft.com/office/drawing/2014/main" id="{196CC9F3-1DB6-CDCC-249F-F731E72EBC41}"/>
              </a:ext>
            </a:extLst>
          </p:cNvPr>
          <p:cNvGrpSpPr/>
          <p:nvPr/>
        </p:nvGrpSpPr>
        <p:grpSpPr>
          <a:xfrm>
            <a:off x="9731228" y="6013421"/>
            <a:ext cx="2163743" cy="686214"/>
            <a:chOff x="2233238" y="1949570"/>
            <a:chExt cx="3212356" cy="1018773"/>
          </a:xfrm>
          <a:effectLst>
            <a:outerShdw blurRad="292100" dist="139700" dir="2700000" algn="ctr" rotWithShape="0">
              <a:srgbClr val="000000">
                <a:alpha val="65000"/>
              </a:srgbClr>
            </a:outerShdw>
          </a:effectLst>
        </p:grpSpPr>
        <p:pic>
          <p:nvPicPr>
            <p:cNvPr id="10" name="Picture 11" descr="http://1.bp.blogspot.com/-6MgFT7t5VY0/VH7wkOGA5FI/AAAAAAAAABM/tJKe1ejkG8I/s1600/CTTP%2Blogo_CAPSit.jpg">
              <a:extLst>
                <a:ext uri="{FF2B5EF4-FFF2-40B4-BE49-F238E27FC236}">
                  <a16:creationId xmlns:a16="http://schemas.microsoft.com/office/drawing/2014/main" id="{13B8CB04-61F6-390E-1CA9-085F9EF984C0}"/>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8375" y1="45850" x2="97688" y2="44269"/>
                          <a14:foregroundMark x1="91813" y1="68972" x2="10313" y2="79842"/>
                          <a14:foregroundMark x1="8375" y1="22530" x2="95250" y2="31818"/>
                          <a14:foregroundMark x1="95750" y1="75296" x2="53500" y2="79842"/>
                          <a14:foregroundMark x1="17688" y1="8498" x2="4938" y2="50395"/>
                          <a14:foregroundMark x1="8875" y1="76680" x2="3938" y2="45850"/>
                          <a14:foregroundMark x1="12812" y1="10079" x2="9375" y2="14822"/>
                          <a14:foregroundMark x1="10813" y1="73715" x2="22125" y2="70553"/>
                          <a14:foregroundMark x1="9813" y1="89130" x2="15750" y2="95455"/>
                          <a14:foregroundMark x1="17688" y1="93874" x2="23563" y2="83004"/>
                          <a14:foregroundMark x1="4063" y1="18577" x2="4063" y2="18577"/>
                          <a14:foregroundMark x1="9188" y1="5731" x2="9188" y2="5731"/>
                          <a14:foregroundMark x1="1125" y1="58300" x2="1125" y2="58300"/>
                          <a14:foregroundMark x1="1625" y1="37945" x2="1625" y2="37945"/>
                          <a14:foregroundMark x1="4063" y1="77866" x2="4063" y2="77866"/>
                          <a14:foregroundMark x1="1375" y1="37945" x2="2438" y2="26087"/>
                          <a14:foregroundMark x1="5125" y1="14229" x2="8375" y2="4941"/>
                          <a14:foregroundMark x1="1375" y1="37154" x2="1375" y2="54941"/>
                          <a14:foregroundMark x1="1125" y1="60870" x2="3500" y2="77866"/>
                          <a14:foregroundMark x1="4063" y1="78656" x2="8625" y2="91502"/>
                          <a14:foregroundMark x1="9688" y1="94862" x2="14563" y2="96443"/>
                          <a14:foregroundMark x1="24188" y1="87945" x2="18813" y2="96443"/>
                          <a14:foregroundMark x1="33875" y1="70158" x2="75750" y2="68577"/>
                          <a14:foregroundMark x1="22457" y1="17576" x2="16891" y2="6061"/>
                          <a14:backgroundMark x1="4625" y1="5731" x2="1125" y2="16008"/>
                          <a14:backgroundMark x1="36000" y1="96443" x2="10250" y2="98221"/>
                          <a14:backgroundMark x1="3813" y1="2372" x2="19125" y2="593"/>
                          <a14:backgroundMark x1="1375" y1="81225" x2="313" y2="50791"/>
                        </a14:backgroundRemoval>
                      </a14:imgEffect>
                    </a14:imgLayer>
                  </a14:imgProps>
                </a:ext>
                <a:ext uri="{28A0092B-C50C-407E-A947-70E740481C1C}">
                  <a14:useLocalDpi xmlns:a14="http://schemas.microsoft.com/office/drawing/2010/main" val="0"/>
                </a:ext>
              </a:extLst>
            </a:blip>
            <a:srcRect/>
            <a:stretch>
              <a:fillRect/>
            </a:stretch>
          </p:blipFill>
          <p:spPr bwMode="auto">
            <a:xfrm>
              <a:off x="2233238" y="1951337"/>
              <a:ext cx="3212356" cy="1017006"/>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10819E6B-9862-3952-F9E2-1CEC32D4641E}"/>
                </a:ext>
              </a:extLst>
            </p:cNvPr>
            <p:cNvSpPr/>
            <p:nvPr/>
          </p:nvSpPr>
          <p:spPr>
            <a:xfrm>
              <a:off x="2267744" y="1949570"/>
              <a:ext cx="932656" cy="983411"/>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35015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9350" y="1248834"/>
            <a:ext cx="10864850" cy="723900"/>
          </a:xfrm>
          <a:prstGeom prst="rect">
            <a:avLst/>
          </a:prstGeom>
          <a:solidFill>
            <a:srgbClr val="FFE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83711" y="1057216"/>
            <a:ext cx="1193800" cy="1117600"/>
          </a:xfrm>
          <a:prstGeom prst="ellipse">
            <a:avLst/>
          </a:prstGeom>
          <a:solidFill>
            <a:srgbClr val="FFC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58" y="1157826"/>
            <a:ext cx="545587" cy="918995"/>
          </a:xfrm>
          <a:prstGeom prst="rect">
            <a:avLst/>
          </a:prstGeom>
        </p:spPr>
      </p:pic>
      <p:sp>
        <p:nvSpPr>
          <p:cNvPr id="8" name="Rectangle 7"/>
          <p:cNvSpPr/>
          <p:nvPr/>
        </p:nvSpPr>
        <p:spPr>
          <a:xfrm>
            <a:off x="1453045" y="1222559"/>
            <a:ext cx="10544222" cy="769441"/>
          </a:xfrm>
          <a:prstGeom prst="rect">
            <a:avLst/>
          </a:prstGeom>
        </p:spPr>
        <p:txBody>
          <a:bodyPr wrap="square">
            <a:spAutoFit/>
          </a:bodyPr>
          <a:lstStyle/>
          <a:p>
            <a:r>
              <a:rPr lang="en-GB" sz="4400" b="1" dirty="0">
                <a:latin typeface="Tw Cen MT" panose="020B0602020104020603" pitchFamily="34" charset="0"/>
              </a:rPr>
              <a:t>Evidence Statements: </a:t>
            </a:r>
            <a:r>
              <a:rPr lang="en-GB" sz="4400" dirty="0">
                <a:latin typeface="Tw Cen MT" panose="020B0602020104020603" pitchFamily="34" charset="0"/>
              </a:rPr>
              <a:t>Learn that…</a:t>
            </a: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07689" y="2203614"/>
            <a:ext cx="4320000" cy="1938992"/>
          </a:xfrm>
          <a:prstGeom prst="rect">
            <a:avLst/>
          </a:prstGeom>
          <a:noFill/>
        </p:spPr>
        <p:txBody>
          <a:bodyPr wrap="square" rtlCol="0">
            <a:spAutoFit/>
          </a:bodyPr>
          <a:lstStyle/>
          <a:p>
            <a:pPr>
              <a:spcAft>
                <a:spcPts val="1200"/>
              </a:spcAft>
            </a:pPr>
            <a:r>
              <a:rPr lang="en-GB" sz="2400" dirty="0"/>
              <a:t>Teachers have the ability to affect and improve the behaviour and motivation of their pupils.</a:t>
            </a:r>
          </a:p>
        </p:txBody>
      </p:sp>
      <p:grpSp>
        <p:nvGrpSpPr>
          <p:cNvPr id="16" name="Group 15"/>
          <p:cNvGrpSpPr/>
          <p:nvPr/>
        </p:nvGrpSpPr>
        <p:grpSpPr>
          <a:xfrm>
            <a:off x="905564" y="2099733"/>
            <a:ext cx="719667" cy="733118"/>
            <a:chOff x="152400" y="3352800"/>
            <a:chExt cx="719667" cy="733118"/>
          </a:xfrm>
        </p:grpSpPr>
        <p:sp>
          <p:nvSpPr>
            <p:cNvPr id="14" name="Oval 1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5" name="TextBox 14"/>
            <p:cNvSpPr txBox="1"/>
            <p:nvPr/>
          </p:nvSpPr>
          <p:spPr>
            <a:xfrm>
              <a:off x="193978" y="3437466"/>
              <a:ext cx="659155" cy="523220"/>
            </a:xfrm>
            <a:prstGeom prst="rect">
              <a:avLst/>
            </a:prstGeom>
            <a:noFill/>
          </p:spPr>
          <p:txBody>
            <a:bodyPr wrap="none" rtlCol="0">
              <a:spAutoFit/>
            </a:bodyPr>
            <a:lstStyle/>
            <a:p>
              <a:pPr algn="ctr"/>
              <a:r>
                <a:rPr lang="en-GB" sz="2800" b="1" dirty="0">
                  <a:ln>
                    <a:solidFill>
                      <a:schemeClr val="tx1"/>
                    </a:solidFill>
                  </a:ln>
                  <a:latin typeface="Tw Cen MT" panose="020B0602020104020603" pitchFamily="34" charset="0"/>
                </a:rPr>
                <a:t>1.1</a:t>
              </a:r>
            </a:p>
          </p:txBody>
        </p:sp>
      </p:grpSp>
      <p:grpSp>
        <p:nvGrpSpPr>
          <p:cNvPr id="17" name="Group 16"/>
          <p:cNvGrpSpPr/>
          <p:nvPr/>
        </p:nvGrpSpPr>
        <p:grpSpPr>
          <a:xfrm>
            <a:off x="905564" y="3624030"/>
            <a:ext cx="719667" cy="733118"/>
            <a:chOff x="152400" y="3352800"/>
            <a:chExt cx="719667" cy="733118"/>
          </a:xfrm>
        </p:grpSpPr>
        <p:sp>
          <p:nvSpPr>
            <p:cNvPr id="18" name="Oval 17"/>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9" name="TextBox 18"/>
            <p:cNvSpPr txBox="1"/>
            <p:nvPr/>
          </p:nvSpPr>
          <p:spPr>
            <a:xfrm>
              <a:off x="193979" y="34374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1.2</a:t>
              </a:r>
            </a:p>
          </p:txBody>
        </p:sp>
      </p:grpSp>
      <p:grpSp>
        <p:nvGrpSpPr>
          <p:cNvPr id="20" name="Group 19"/>
          <p:cNvGrpSpPr/>
          <p:nvPr/>
        </p:nvGrpSpPr>
        <p:grpSpPr>
          <a:xfrm>
            <a:off x="6674352" y="2146827"/>
            <a:ext cx="719667" cy="733118"/>
            <a:chOff x="152400" y="3352800"/>
            <a:chExt cx="719667" cy="733118"/>
          </a:xfrm>
        </p:grpSpPr>
        <p:sp>
          <p:nvSpPr>
            <p:cNvPr id="21" name="Oval 20"/>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22" name="TextBox 21"/>
            <p:cNvSpPr txBox="1"/>
            <p:nvPr/>
          </p:nvSpPr>
          <p:spPr>
            <a:xfrm>
              <a:off x="193978" y="3454400"/>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1.4</a:t>
              </a:r>
            </a:p>
          </p:txBody>
        </p:sp>
      </p:grpSp>
      <p:grpSp>
        <p:nvGrpSpPr>
          <p:cNvPr id="29" name="Group 28"/>
          <p:cNvGrpSpPr/>
          <p:nvPr/>
        </p:nvGrpSpPr>
        <p:grpSpPr>
          <a:xfrm>
            <a:off x="905564" y="4434799"/>
            <a:ext cx="719667" cy="733118"/>
            <a:chOff x="152400" y="3352800"/>
            <a:chExt cx="719667" cy="733118"/>
          </a:xfrm>
        </p:grpSpPr>
        <p:sp>
          <p:nvSpPr>
            <p:cNvPr id="33" name="Oval 32"/>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34" name="TextBox 33"/>
            <p:cNvSpPr txBox="1"/>
            <p:nvPr/>
          </p:nvSpPr>
          <p:spPr>
            <a:xfrm>
              <a:off x="193978"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1.3</a:t>
              </a:r>
            </a:p>
          </p:txBody>
        </p:sp>
      </p:grpSp>
      <p:sp>
        <p:nvSpPr>
          <p:cNvPr id="12" name="Rectangle 11"/>
          <p:cNvSpPr/>
          <p:nvPr/>
        </p:nvSpPr>
        <p:spPr>
          <a:xfrm>
            <a:off x="1707689" y="4312077"/>
            <a:ext cx="4320000" cy="830997"/>
          </a:xfrm>
          <a:prstGeom prst="rect">
            <a:avLst/>
          </a:prstGeom>
        </p:spPr>
        <p:txBody>
          <a:bodyPr wrap="square">
            <a:spAutoFit/>
          </a:bodyPr>
          <a:lstStyle/>
          <a:p>
            <a:pPr>
              <a:spcAft>
                <a:spcPts val="1200"/>
              </a:spcAft>
            </a:pPr>
            <a:r>
              <a:rPr lang="en-GB" sz="2400" dirty="0"/>
              <a:t>Teacher </a:t>
            </a:r>
            <a:r>
              <a:rPr lang="en-GB" sz="2400" b="1" dirty="0">
                <a:solidFill>
                  <a:srgbClr val="1B1A69"/>
                </a:solidFill>
              </a:rPr>
              <a:t>expectations</a:t>
            </a:r>
            <a:r>
              <a:rPr lang="en-GB" sz="2400" dirty="0"/>
              <a:t> can affect pupil outcomes.</a:t>
            </a:r>
          </a:p>
        </p:txBody>
      </p:sp>
      <p:sp>
        <p:nvSpPr>
          <p:cNvPr id="27" name="Rectangle 26"/>
          <p:cNvSpPr/>
          <p:nvPr/>
        </p:nvSpPr>
        <p:spPr>
          <a:xfrm>
            <a:off x="7579448" y="2132973"/>
            <a:ext cx="4320000" cy="1200329"/>
          </a:xfrm>
          <a:prstGeom prst="rect">
            <a:avLst/>
          </a:prstGeom>
        </p:spPr>
        <p:txBody>
          <a:bodyPr wrap="square">
            <a:spAutoFit/>
          </a:bodyPr>
          <a:lstStyle/>
          <a:p>
            <a:pPr>
              <a:spcAft>
                <a:spcPts val="1200"/>
              </a:spcAft>
            </a:pPr>
            <a:r>
              <a:rPr lang="en-GB" sz="2400" dirty="0"/>
              <a:t>Setting </a:t>
            </a:r>
            <a:r>
              <a:rPr lang="en-GB" sz="2400" b="1" dirty="0">
                <a:solidFill>
                  <a:srgbClr val="1B1A69"/>
                </a:solidFill>
              </a:rPr>
              <a:t>clear</a:t>
            </a:r>
            <a:r>
              <a:rPr lang="en-GB" sz="2400" dirty="0"/>
              <a:t> </a:t>
            </a:r>
            <a:r>
              <a:rPr lang="en-GB" sz="2400" b="1" dirty="0">
                <a:solidFill>
                  <a:srgbClr val="1B1A69"/>
                </a:solidFill>
              </a:rPr>
              <a:t>expectations</a:t>
            </a:r>
            <a:r>
              <a:rPr lang="en-GB" sz="2400" dirty="0"/>
              <a:t> can help communicate shared values that improve classroom and school culture.</a:t>
            </a:r>
          </a:p>
        </p:txBody>
      </p:sp>
      <p:sp>
        <p:nvSpPr>
          <p:cNvPr id="28" name="Rectangle 27"/>
          <p:cNvSpPr/>
          <p:nvPr/>
        </p:nvSpPr>
        <p:spPr>
          <a:xfrm>
            <a:off x="1707689" y="3584572"/>
            <a:ext cx="4320000" cy="461665"/>
          </a:xfrm>
          <a:prstGeom prst="rect">
            <a:avLst/>
          </a:prstGeom>
        </p:spPr>
        <p:txBody>
          <a:bodyPr wrap="square">
            <a:spAutoFit/>
          </a:bodyPr>
          <a:lstStyle/>
          <a:p>
            <a:pPr>
              <a:spcAft>
                <a:spcPts val="1200"/>
              </a:spcAft>
            </a:pPr>
            <a:r>
              <a:rPr lang="en-GB" sz="2400" dirty="0"/>
              <a:t>Teachers are key </a:t>
            </a:r>
            <a:r>
              <a:rPr lang="en-GB" sz="2400" b="1" dirty="0">
                <a:solidFill>
                  <a:srgbClr val="1B1A69"/>
                </a:solidFill>
              </a:rPr>
              <a:t>role</a:t>
            </a:r>
            <a:r>
              <a:rPr lang="en-GB" sz="2400" dirty="0"/>
              <a:t> </a:t>
            </a:r>
            <a:r>
              <a:rPr lang="en-GB" sz="2400" b="1" dirty="0">
                <a:solidFill>
                  <a:srgbClr val="1B1A69"/>
                </a:solidFill>
              </a:rPr>
              <a:t>models</a:t>
            </a:r>
            <a:r>
              <a:rPr lang="en-GB" sz="2400" dirty="0"/>
              <a:t>.</a:t>
            </a:r>
          </a:p>
        </p:txBody>
      </p:sp>
      <p:sp>
        <p:nvSpPr>
          <p:cNvPr id="43" name="TextBox 42"/>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dirty="0">
                <a:solidFill>
                  <a:srgbClr val="B4B5E2"/>
                </a:solidFill>
                <a:latin typeface="Tw Cen MT" panose="020B0602020104020603" pitchFamily="34" charset="0"/>
                <a:sym typeface="Wingdings" panose="05000000000000000000" pitchFamily="2" charset="2"/>
              </a:rPr>
              <a:t>High Expectations (TS1)</a:t>
            </a:r>
            <a:endParaRPr lang="en-GB" sz="2800" b="1" dirty="0">
              <a:solidFill>
                <a:srgbClr val="B4B5E2"/>
              </a:solidFill>
              <a:latin typeface="Tw Cen MT" panose="020B0602020104020603" pitchFamily="34" charset="0"/>
            </a:endParaRPr>
          </a:p>
        </p:txBody>
      </p:sp>
      <p:grpSp>
        <p:nvGrpSpPr>
          <p:cNvPr id="30" name="Group 29"/>
          <p:cNvGrpSpPr/>
          <p:nvPr/>
        </p:nvGrpSpPr>
        <p:grpSpPr>
          <a:xfrm>
            <a:off x="6665389" y="3820717"/>
            <a:ext cx="719667" cy="733118"/>
            <a:chOff x="152400" y="3352800"/>
            <a:chExt cx="719667" cy="733118"/>
          </a:xfrm>
        </p:grpSpPr>
        <p:sp>
          <p:nvSpPr>
            <p:cNvPr id="31" name="Oval 30"/>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32" name="TextBox 31"/>
            <p:cNvSpPr txBox="1"/>
            <p:nvPr/>
          </p:nvSpPr>
          <p:spPr>
            <a:xfrm>
              <a:off x="193978"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1.5</a:t>
              </a:r>
            </a:p>
          </p:txBody>
        </p:sp>
      </p:grpSp>
      <p:sp>
        <p:nvSpPr>
          <p:cNvPr id="38" name="Rectangle 37"/>
          <p:cNvSpPr/>
          <p:nvPr/>
        </p:nvSpPr>
        <p:spPr>
          <a:xfrm>
            <a:off x="7570485" y="3832465"/>
            <a:ext cx="4320000" cy="1200329"/>
          </a:xfrm>
          <a:prstGeom prst="rect">
            <a:avLst/>
          </a:prstGeom>
        </p:spPr>
        <p:txBody>
          <a:bodyPr wrap="square">
            <a:spAutoFit/>
          </a:bodyPr>
          <a:lstStyle/>
          <a:p>
            <a:pPr>
              <a:spcAft>
                <a:spcPts val="1200"/>
              </a:spcAft>
            </a:pPr>
            <a:r>
              <a:rPr lang="en-GB" sz="2400" dirty="0"/>
              <a:t>A culture of </a:t>
            </a:r>
            <a:r>
              <a:rPr lang="en-GB" sz="2400" b="1" dirty="0">
                <a:solidFill>
                  <a:srgbClr val="1B1A69"/>
                </a:solidFill>
              </a:rPr>
              <a:t>mutual</a:t>
            </a:r>
            <a:r>
              <a:rPr lang="en-GB" sz="2400" dirty="0"/>
              <a:t> </a:t>
            </a:r>
            <a:r>
              <a:rPr lang="en-GB" sz="2400" b="1" dirty="0">
                <a:solidFill>
                  <a:srgbClr val="1B1A69"/>
                </a:solidFill>
              </a:rPr>
              <a:t>trust</a:t>
            </a:r>
            <a:r>
              <a:rPr lang="en-GB" sz="2400" dirty="0"/>
              <a:t> </a:t>
            </a:r>
            <a:r>
              <a:rPr lang="en-GB" sz="2400" b="1" dirty="0">
                <a:solidFill>
                  <a:srgbClr val="1B1A69"/>
                </a:solidFill>
              </a:rPr>
              <a:t>and respect </a:t>
            </a:r>
            <a:r>
              <a:rPr lang="en-GB" sz="2400" dirty="0"/>
              <a:t>supports effective relationships.</a:t>
            </a:r>
          </a:p>
        </p:txBody>
      </p:sp>
      <p:pic>
        <p:nvPicPr>
          <p:cNvPr id="2" name="Picture 14">
            <a:extLst>
              <a:ext uri="{FF2B5EF4-FFF2-40B4-BE49-F238E27FC236}">
                <a16:creationId xmlns:a16="http://schemas.microsoft.com/office/drawing/2014/main" id="{50B17302-C429-55C8-9781-F6F2228413D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90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descr="http://www.clipartbest.com/cliparts/dT7/Mo6/dT7Mo6LT9.png">
            <a:extLst>
              <a:ext uri="{FF2B5EF4-FFF2-40B4-BE49-F238E27FC236}">
                <a16:creationId xmlns:a16="http://schemas.microsoft.com/office/drawing/2014/main" id="{BB82EC70-A524-B2FD-E58F-39E94CFED662}"/>
              </a:ext>
            </a:extLst>
          </p:cNvPr>
          <p:cNvPicPr>
            <a:picLocks noChangeAspect="1" noChangeArrowheads="1"/>
          </p:cNvPicPr>
          <p:nvPr/>
        </p:nvPicPr>
        <p:blipFill>
          <a:blip r:embed="rId4">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3074758" y="-102810"/>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clipartbest.com/cliparts/dT7/Mo6/dT7Mo6LT9.png">
            <a:extLst>
              <a:ext uri="{FF2B5EF4-FFF2-40B4-BE49-F238E27FC236}">
                <a16:creationId xmlns:a16="http://schemas.microsoft.com/office/drawing/2014/main" id="{798E2DCC-F706-842E-4EE2-289AEF5A86BD}"/>
              </a:ext>
            </a:extLst>
          </p:cNvPr>
          <p:cNvPicPr>
            <a:picLocks noChangeAspect="1" noChangeArrowheads="1"/>
          </p:cNvPicPr>
          <p:nvPr/>
        </p:nvPicPr>
        <p:blipFill>
          <a:blip r:embed="rId4">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457289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clipartbest.com/cliparts/dT7/Mo6/dT7Mo6LT9.png">
            <a:extLst>
              <a:ext uri="{FF2B5EF4-FFF2-40B4-BE49-F238E27FC236}">
                <a16:creationId xmlns:a16="http://schemas.microsoft.com/office/drawing/2014/main" id="{71030E96-3B2E-0631-38EE-CF0345D96533}"/>
              </a:ext>
            </a:extLst>
          </p:cNvPr>
          <p:cNvPicPr>
            <a:picLocks noChangeAspect="1" noChangeArrowheads="1"/>
          </p:cNvPicPr>
          <p:nvPr/>
        </p:nvPicPr>
        <p:blipFill>
          <a:blip r:embed="rId4">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607103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clipartbest.com/cliparts/dT7/Mo6/dT7Mo6LT9.png">
            <a:extLst>
              <a:ext uri="{FF2B5EF4-FFF2-40B4-BE49-F238E27FC236}">
                <a16:creationId xmlns:a16="http://schemas.microsoft.com/office/drawing/2014/main" id="{45F6F58B-339B-FCBD-2009-A886F16CDA91}"/>
              </a:ext>
            </a:extLst>
          </p:cNvPr>
          <p:cNvPicPr>
            <a:picLocks noChangeAspect="1" noChangeArrowheads="1"/>
          </p:cNvPicPr>
          <p:nvPr/>
        </p:nvPicPr>
        <p:blipFill>
          <a:blip r:embed="rId4">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569178" y="-112727"/>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www.clipartbest.com/cliparts/dT7/Mo6/dT7Mo6LT9.png">
            <a:extLst>
              <a:ext uri="{FF2B5EF4-FFF2-40B4-BE49-F238E27FC236}">
                <a16:creationId xmlns:a16="http://schemas.microsoft.com/office/drawing/2014/main" id="{A5E4185C-A85A-BF8F-2352-AE126C445DAE}"/>
              </a:ext>
            </a:extLst>
          </p:cNvPr>
          <p:cNvPicPr>
            <a:picLocks noChangeAspect="1" noChangeArrowheads="1"/>
          </p:cNvPicPr>
          <p:nvPr/>
        </p:nvPicPr>
        <p:blipFill>
          <a:blip r:embed="rId4">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8470" y="-81094"/>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www.clipartbest.com/cliparts/dT7/Mo6/dT7Mo6LT9.png">
            <a:extLst>
              <a:ext uri="{FF2B5EF4-FFF2-40B4-BE49-F238E27FC236}">
                <a16:creationId xmlns:a16="http://schemas.microsoft.com/office/drawing/2014/main" id="{250988EC-E686-99AB-01F8-94E17471A625}"/>
              </a:ext>
            </a:extLst>
          </p:cNvPr>
          <p:cNvPicPr>
            <a:picLocks noChangeAspect="1" noChangeArrowheads="1"/>
          </p:cNvPicPr>
          <p:nvPr/>
        </p:nvPicPr>
        <p:blipFill>
          <a:blip r:embed="rId4">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1576610" y="-91952"/>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www.clipartbest.com/cliparts/dT7/Mo6/dT7Mo6LT9.png">
            <a:extLst>
              <a:ext uri="{FF2B5EF4-FFF2-40B4-BE49-F238E27FC236}">
                <a16:creationId xmlns:a16="http://schemas.microsoft.com/office/drawing/2014/main" id="{2074570E-2B1F-0D8E-8C80-1662A8440687}"/>
              </a:ext>
            </a:extLst>
          </p:cNvPr>
          <p:cNvPicPr>
            <a:picLocks noChangeAspect="1" noChangeArrowheads="1"/>
          </p:cNvPicPr>
          <p:nvPr/>
        </p:nvPicPr>
        <p:blipFill>
          <a:blip r:embed="rId4">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9112420" y="-102811"/>
            <a:ext cx="1586139" cy="109110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A2D2FF44-D821-28F3-86AA-E6572408546E}"/>
              </a:ext>
            </a:extLst>
          </p:cNvPr>
          <p:cNvSpPr/>
          <p:nvPr/>
        </p:nvSpPr>
        <p:spPr>
          <a:xfrm>
            <a:off x="1664609" y="11910"/>
            <a:ext cx="1497780" cy="907200"/>
          </a:xfrm>
          <a:prstGeom prst="rect">
            <a:avLst/>
          </a:prstGeom>
          <a:solidFill>
            <a:srgbClr val="00B0F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FB3BCC1D-CAB8-93D5-9652-37DA2782EAB9}"/>
              </a:ext>
            </a:extLst>
          </p:cNvPr>
          <p:cNvSpPr/>
          <p:nvPr/>
        </p:nvSpPr>
        <p:spPr>
          <a:xfrm>
            <a:off x="3111096" y="7484"/>
            <a:ext cx="1500125" cy="90720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990BB92B-D088-EE8A-7365-FC37E5EF03CF}"/>
              </a:ext>
            </a:extLst>
          </p:cNvPr>
          <p:cNvSpPr/>
          <p:nvPr/>
        </p:nvSpPr>
        <p:spPr>
          <a:xfrm>
            <a:off x="4614797" y="7484"/>
            <a:ext cx="1519216" cy="907200"/>
          </a:xfrm>
          <a:prstGeom prst="rect">
            <a:avLst/>
          </a:prstGeom>
          <a:solidFill>
            <a:srgbClr val="00B0F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9AE04075-7AE5-8C20-4E11-1B2EC4BA8C0E}"/>
              </a:ext>
            </a:extLst>
          </p:cNvPr>
          <p:cNvSpPr/>
          <p:nvPr/>
        </p:nvSpPr>
        <p:spPr>
          <a:xfrm>
            <a:off x="6130356" y="7484"/>
            <a:ext cx="1483556" cy="907200"/>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90991EB-E057-E07D-4A1C-A18AE08BFE22}"/>
              </a:ext>
            </a:extLst>
          </p:cNvPr>
          <p:cNvSpPr/>
          <p:nvPr/>
        </p:nvSpPr>
        <p:spPr>
          <a:xfrm>
            <a:off x="7613913" y="7484"/>
            <a:ext cx="1492278" cy="90720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F9EF13D2-DD22-F001-CEF1-F2E5E5403910}"/>
              </a:ext>
            </a:extLst>
          </p:cNvPr>
          <p:cNvSpPr/>
          <p:nvPr/>
        </p:nvSpPr>
        <p:spPr>
          <a:xfrm>
            <a:off x="9143382" y="7484"/>
            <a:ext cx="1548947" cy="907200"/>
          </a:xfrm>
          <a:prstGeom prst="rect">
            <a:avLst/>
          </a:prstGeom>
          <a:solidFill>
            <a:srgbClr val="00B0F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9" descr="Inspiring Teachers">
            <a:hlinkClick r:id="rId5"/>
            <a:extLst>
              <a:ext uri="{FF2B5EF4-FFF2-40B4-BE49-F238E27FC236}">
                <a16:creationId xmlns:a16="http://schemas.microsoft.com/office/drawing/2014/main" id="{7AD5FA2D-2278-9E12-1972-636BE2CF92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2678" y="240355"/>
            <a:ext cx="1512168" cy="1134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2" name="Picture 14">
            <a:extLst>
              <a:ext uri="{FF2B5EF4-FFF2-40B4-BE49-F238E27FC236}">
                <a16:creationId xmlns:a16="http://schemas.microsoft.com/office/drawing/2014/main" id="{4E52FCF4-4BFC-36CB-8798-3E2C3392C6C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4" name="Group 43">
            <a:extLst>
              <a:ext uri="{FF2B5EF4-FFF2-40B4-BE49-F238E27FC236}">
                <a16:creationId xmlns:a16="http://schemas.microsoft.com/office/drawing/2014/main" id="{89B6EBEA-5714-CCE9-E6A0-2C23C535B801}"/>
              </a:ext>
            </a:extLst>
          </p:cNvPr>
          <p:cNvGrpSpPr/>
          <p:nvPr/>
        </p:nvGrpSpPr>
        <p:grpSpPr>
          <a:xfrm>
            <a:off x="9731228" y="6013421"/>
            <a:ext cx="2163743" cy="686214"/>
            <a:chOff x="2233238" y="1949570"/>
            <a:chExt cx="3212356" cy="1018773"/>
          </a:xfrm>
          <a:effectLst>
            <a:outerShdw blurRad="292100" dist="139700" dir="2700000" algn="ctr" rotWithShape="0">
              <a:srgbClr val="000000">
                <a:alpha val="65000"/>
              </a:srgbClr>
            </a:outerShdw>
          </a:effectLst>
        </p:grpSpPr>
        <p:pic>
          <p:nvPicPr>
            <p:cNvPr id="45" name="Picture 11" descr="http://1.bp.blogspot.com/-6MgFT7t5VY0/VH7wkOGA5FI/AAAAAAAAABM/tJKe1ejkG8I/s1600/CTTP%2Blogo_CAPSit.jpg">
              <a:extLst>
                <a:ext uri="{FF2B5EF4-FFF2-40B4-BE49-F238E27FC236}">
                  <a16:creationId xmlns:a16="http://schemas.microsoft.com/office/drawing/2014/main" id="{5A43CD4A-3811-ACD7-B20F-8161CA305B9A}"/>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8375" y1="45850" x2="97688" y2="44269"/>
                          <a14:foregroundMark x1="91813" y1="68972" x2="10313" y2="79842"/>
                          <a14:foregroundMark x1="8375" y1="22530" x2="95250" y2="31818"/>
                          <a14:foregroundMark x1="95750" y1="75296" x2="53500" y2="79842"/>
                          <a14:foregroundMark x1="17688" y1="8498" x2="4938" y2="50395"/>
                          <a14:foregroundMark x1="8875" y1="76680" x2="3938" y2="45850"/>
                          <a14:foregroundMark x1="12812" y1="10079" x2="9375" y2="14822"/>
                          <a14:foregroundMark x1="10813" y1="73715" x2="22125" y2="70553"/>
                          <a14:foregroundMark x1="9813" y1="89130" x2="15750" y2="95455"/>
                          <a14:foregroundMark x1="17688" y1="93874" x2="23563" y2="83004"/>
                          <a14:foregroundMark x1="4063" y1="18577" x2="4063" y2="18577"/>
                          <a14:foregroundMark x1="9188" y1="5731" x2="9188" y2="5731"/>
                          <a14:foregroundMark x1="1125" y1="58300" x2="1125" y2="58300"/>
                          <a14:foregroundMark x1="1625" y1="37945" x2="1625" y2="37945"/>
                          <a14:foregroundMark x1="4063" y1="77866" x2="4063" y2="77866"/>
                          <a14:foregroundMark x1="1375" y1="37945" x2="2438" y2="26087"/>
                          <a14:foregroundMark x1="5125" y1="14229" x2="8375" y2="4941"/>
                          <a14:foregroundMark x1="1375" y1="37154" x2="1375" y2="54941"/>
                          <a14:foregroundMark x1="1125" y1="60870" x2="3500" y2="77866"/>
                          <a14:foregroundMark x1="4063" y1="78656" x2="8625" y2="91502"/>
                          <a14:foregroundMark x1="9688" y1="94862" x2="14563" y2="96443"/>
                          <a14:foregroundMark x1="24188" y1="87945" x2="18813" y2="96443"/>
                          <a14:foregroundMark x1="33875" y1="70158" x2="75750" y2="68577"/>
                          <a14:foregroundMark x1="22457" y1="17576" x2="16891" y2="6061"/>
                          <a14:backgroundMark x1="4625" y1="5731" x2="1125" y2="16008"/>
                          <a14:backgroundMark x1="36000" y1="96443" x2="10250" y2="98221"/>
                          <a14:backgroundMark x1="3813" y1="2372" x2="19125" y2="593"/>
                          <a14:backgroundMark x1="1375" y1="81225" x2="313" y2="50791"/>
                        </a14:backgroundRemoval>
                      </a14:imgEffect>
                    </a14:imgLayer>
                  </a14:imgProps>
                </a:ext>
                <a:ext uri="{28A0092B-C50C-407E-A947-70E740481C1C}">
                  <a14:useLocalDpi xmlns:a14="http://schemas.microsoft.com/office/drawing/2010/main" val="0"/>
                </a:ext>
              </a:extLst>
            </a:blip>
            <a:srcRect/>
            <a:stretch>
              <a:fillRect/>
            </a:stretch>
          </p:blipFill>
          <p:spPr bwMode="auto">
            <a:xfrm>
              <a:off x="2233238" y="1951337"/>
              <a:ext cx="3212356" cy="1017006"/>
            </a:xfrm>
            <a:prstGeom prst="rect">
              <a:avLst/>
            </a:prstGeom>
            <a:noFill/>
            <a:extLst>
              <a:ext uri="{909E8E84-426E-40DD-AFC4-6F175D3DCCD1}">
                <a14:hiddenFill xmlns:a14="http://schemas.microsoft.com/office/drawing/2010/main">
                  <a:solidFill>
                    <a:srgbClr val="FFFFFF"/>
                  </a:solidFill>
                </a14:hiddenFill>
              </a:ext>
            </a:extLst>
          </p:spPr>
        </p:pic>
        <p:sp>
          <p:nvSpPr>
            <p:cNvPr id="46" name="Oval 45">
              <a:extLst>
                <a:ext uri="{FF2B5EF4-FFF2-40B4-BE49-F238E27FC236}">
                  <a16:creationId xmlns:a16="http://schemas.microsoft.com/office/drawing/2014/main" id="{27C782AC-5D31-CF90-5922-9164C6DE2311}"/>
                </a:ext>
              </a:extLst>
            </p:cNvPr>
            <p:cNvSpPr/>
            <p:nvPr/>
          </p:nvSpPr>
          <p:spPr>
            <a:xfrm>
              <a:off x="2267744" y="1949570"/>
              <a:ext cx="932656" cy="983411"/>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92752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8D2ECD-7190-4E87-B3DA-1B5C75DE3D6A}"/>
              </a:ext>
            </a:extLst>
          </p:cNvPr>
          <p:cNvPicPr>
            <a:picLocks noChangeAspect="1"/>
          </p:cNvPicPr>
          <p:nvPr/>
        </p:nvPicPr>
        <p:blipFill rotWithShape="1">
          <a:blip r:embed="rId2"/>
          <a:srcRect l="6771" t="24443" r="72500" b="18347"/>
          <a:stretch/>
        </p:blipFill>
        <p:spPr>
          <a:xfrm>
            <a:off x="2565400" y="263524"/>
            <a:ext cx="7061200" cy="5480973"/>
          </a:xfrm>
          <a:prstGeom prst="rect">
            <a:avLst/>
          </a:prstGeom>
        </p:spPr>
      </p:pic>
      <p:pic>
        <p:nvPicPr>
          <p:cNvPr id="2" name="Picture 14">
            <a:extLst>
              <a:ext uri="{FF2B5EF4-FFF2-40B4-BE49-F238E27FC236}">
                <a16:creationId xmlns:a16="http://schemas.microsoft.com/office/drawing/2014/main" id="{5CFCB195-08C4-7233-FBB5-52ACA00442F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a:extLst>
              <a:ext uri="{FF2B5EF4-FFF2-40B4-BE49-F238E27FC236}">
                <a16:creationId xmlns:a16="http://schemas.microsoft.com/office/drawing/2014/main" id="{32FC0E33-0DB9-3E9B-AA01-650EC2CAEFBD}"/>
              </a:ext>
            </a:extLst>
          </p:cNvPr>
          <p:cNvGrpSpPr/>
          <p:nvPr/>
        </p:nvGrpSpPr>
        <p:grpSpPr>
          <a:xfrm>
            <a:off x="9731228" y="6013421"/>
            <a:ext cx="2163743" cy="686214"/>
            <a:chOff x="2233238" y="1949570"/>
            <a:chExt cx="3212356" cy="1018773"/>
          </a:xfrm>
          <a:effectLst>
            <a:outerShdw blurRad="292100" dist="139700" dir="2700000" algn="ctr" rotWithShape="0">
              <a:srgbClr val="000000">
                <a:alpha val="65000"/>
              </a:srgbClr>
            </a:outerShdw>
          </a:effectLst>
        </p:grpSpPr>
        <p:pic>
          <p:nvPicPr>
            <p:cNvPr id="5" name="Picture 11" descr="http://1.bp.blogspot.com/-6MgFT7t5VY0/VH7wkOGA5FI/AAAAAAAAABM/tJKe1ejkG8I/s1600/CTTP%2Blogo_CAPSit.jpg">
              <a:extLst>
                <a:ext uri="{FF2B5EF4-FFF2-40B4-BE49-F238E27FC236}">
                  <a16:creationId xmlns:a16="http://schemas.microsoft.com/office/drawing/2014/main" id="{2E184FAD-6956-2915-4720-D4A0A519500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8375" y1="45850" x2="97688" y2="44269"/>
                          <a14:foregroundMark x1="91813" y1="68972" x2="10313" y2="79842"/>
                          <a14:foregroundMark x1="8375" y1="22530" x2="95250" y2="31818"/>
                          <a14:foregroundMark x1="95750" y1="75296" x2="53500" y2="79842"/>
                          <a14:foregroundMark x1="17688" y1="8498" x2="4938" y2="50395"/>
                          <a14:foregroundMark x1="8875" y1="76680" x2="3938" y2="45850"/>
                          <a14:foregroundMark x1="12812" y1="10079" x2="9375" y2="14822"/>
                          <a14:foregroundMark x1="10813" y1="73715" x2="22125" y2="70553"/>
                          <a14:foregroundMark x1="9813" y1="89130" x2="15750" y2="95455"/>
                          <a14:foregroundMark x1="17688" y1="93874" x2="23563" y2="83004"/>
                          <a14:foregroundMark x1="4063" y1="18577" x2="4063" y2="18577"/>
                          <a14:foregroundMark x1="9188" y1="5731" x2="9188" y2="5731"/>
                          <a14:foregroundMark x1="1125" y1="58300" x2="1125" y2="58300"/>
                          <a14:foregroundMark x1="1625" y1="37945" x2="1625" y2="37945"/>
                          <a14:foregroundMark x1="4063" y1="77866" x2="4063" y2="77866"/>
                          <a14:foregroundMark x1="1375" y1="37945" x2="2438" y2="26087"/>
                          <a14:foregroundMark x1="5125" y1="14229" x2="8375" y2="4941"/>
                          <a14:foregroundMark x1="1375" y1="37154" x2="1375" y2="54941"/>
                          <a14:foregroundMark x1="1125" y1="60870" x2="3500" y2="77866"/>
                          <a14:foregroundMark x1="4063" y1="78656" x2="8625" y2="91502"/>
                          <a14:foregroundMark x1="9688" y1="94862" x2="14563" y2="96443"/>
                          <a14:foregroundMark x1="24188" y1="87945" x2="18813" y2="96443"/>
                          <a14:foregroundMark x1="33875" y1="70158" x2="75750" y2="68577"/>
                          <a14:foregroundMark x1="22457" y1="17576" x2="16891" y2="6061"/>
                          <a14:backgroundMark x1="4625" y1="5731" x2="1125" y2="16008"/>
                          <a14:backgroundMark x1="36000" y1="96443" x2="10250" y2="98221"/>
                          <a14:backgroundMark x1="3813" y1="2372" x2="19125" y2="593"/>
                          <a14:backgroundMark x1="1375" y1="81225" x2="313" y2="50791"/>
                        </a14:backgroundRemoval>
                      </a14:imgEffect>
                    </a14:imgLayer>
                  </a14:imgProps>
                </a:ext>
                <a:ext uri="{28A0092B-C50C-407E-A947-70E740481C1C}">
                  <a14:useLocalDpi xmlns:a14="http://schemas.microsoft.com/office/drawing/2010/main" val="0"/>
                </a:ext>
              </a:extLst>
            </a:blip>
            <a:srcRect/>
            <a:stretch>
              <a:fillRect/>
            </a:stretch>
          </p:blipFill>
          <p:spPr bwMode="auto">
            <a:xfrm>
              <a:off x="2233238" y="1951337"/>
              <a:ext cx="3212356" cy="101700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5DAE4101-BF09-225C-41CA-61267FF16D75}"/>
                </a:ext>
              </a:extLst>
            </p:cNvPr>
            <p:cNvSpPr/>
            <p:nvPr/>
          </p:nvSpPr>
          <p:spPr>
            <a:xfrm>
              <a:off x="2267744" y="1949570"/>
              <a:ext cx="932656" cy="983411"/>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20617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CF9C59-7FA1-A67A-2A25-EC3DA614FB0F}"/>
              </a:ext>
            </a:extLst>
          </p:cNvPr>
          <p:cNvPicPr>
            <a:picLocks noChangeAspect="1"/>
          </p:cNvPicPr>
          <p:nvPr/>
        </p:nvPicPr>
        <p:blipFill rotWithShape="1">
          <a:blip r:embed="rId2"/>
          <a:srcRect l="34687" t="34722" r="35469" b="9445"/>
          <a:stretch/>
        </p:blipFill>
        <p:spPr>
          <a:xfrm>
            <a:off x="0" y="640442"/>
            <a:ext cx="4212772" cy="4433336"/>
          </a:xfrm>
          <a:prstGeom prst="rect">
            <a:avLst/>
          </a:prstGeom>
        </p:spPr>
      </p:pic>
      <p:pic>
        <p:nvPicPr>
          <p:cNvPr id="4" name="Picture 3" descr="A paper with text on it&#10;&#10;Description automatically generated">
            <a:extLst>
              <a:ext uri="{FF2B5EF4-FFF2-40B4-BE49-F238E27FC236}">
                <a16:creationId xmlns:a16="http://schemas.microsoft.com/office/drawing/2014/main" id="{12D00A8C-69E7-0EE8-5422-65361127558F}"/>
              </a:ext>
            </a:extLst>
          </p:cNvPr>
          <p:cNvPicPr>
            <a:picLocks noChangeAspect="1"/>
          </p:cNvPicPr>
          <p:nvPr/>
        </p:nvPicPr>
        <p:blipFill rotWithShape="1">
          <a:blip r:embed="rId3">
            <a:extLst>
              <a:ext uri="{28A0092B-C50C-407E-A947-70E740481C1C}">
                <a14:useLocalDpi xmlns:a14="http://schemas.microsoft.com/office/drawing/2010/main" val="0"/>
              </a:ext>
            </a:extLst>
          </a:blip>
          <a:srcRect l="8095" t="2222" r="1957" b="6482"/>
          <a:stretch/>
        </p:blipFill>
        <p:spPr>
          <a:xfrm>
            <a:off x="4147564" y="640442"/>
            <a:ext cx="3483320" cy="4714094"/>
          </a:xfrm>
          <a:prstGeom prst="rect">
            <a:avLst/>
          </a:prstGeom>
        </p:spPr>
      </p:pic>
      <p:pic>
        <p:nvPicPr>
          <p:cNvPr id="8" name="Picture 7" descr="A paper with text on it&#10;&#10;Description automatically generated">
            <a:extLst>
              <a:ext uri="{FF2B5EF4-FFF2-40B4-BE49-F238E27FC236}">
                <a16:creationId xmlns:a16="http://schemas.microsoft.com/office/drawing/2014/main" id="{652D634F-EEB1-2B18-D5D2-D02908109D05}"/>
              </a:ext>
            </a:extLst>
          </p:cNvPr>
          <p:cNvPicPr>
            <a:picLocks noChangeAspect="1"/>
          </p:cNvPicPr>
          <p:nvPr/>
        </p:nvPicPr>
        <p:blipFill rotWithShape="1">
          <a:blip r:embed="rId4">
            <a:extLst>
              <a:ext uri="{28A0092B-C50C-407E-A947-70E740481C1C}">
                <a14:useLocalDpi xmlns:a14="http://schemas.microsoft.com/office/drawing/2010/main" val="0"/>
              </a:ext>
            </a:extLst>
          </a:blip>
          <a:srcRect l="6402" t="1587" r="3863" b="15685"/>
          <a:stretch/>
        </p:blipFill>
        <p:spPr>
          <a:xfrm>
            <a:off x="7761513" y="235057"/>
            <a:ext cx="4136571" cy="5084729"/>
          </a:xfrm>
          <a:prstGeom prst="rect">
            <a:avLst/>
          </a:prstGeom>
        </p:spPr>
      </p:pic>
      <p:pic>
        <p:nvPicPr>
          <p:cNvPr id="3" name="Picture 14">
            <a:extLst>
              <a:ext uri="{FF2B5EF4-FFF2-40B4-BE49-F238E27FC236}">
                <a16:creationId xmlns:a16="http://schemas.microsoft.com/office/drawing/2014/main" id="{7B91E4E8-2B19-66B0-4D26-833F26C0409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a:extLst>
              <a:ext uri="{FF2B5EF4-FFF2-40B4-BE49-F238E27FC236}">
                <a16:creationId xmlns:a16="http://schemas.microsoft.com/office/drawing/2014/main" id="{02D0E300-8A23-BB4B-4D8B-1756E7F9C971}"/>
              </a:ext>
            </a:extLst>
          </p:cNvPr>
          <p:cNvGrpSpPr/>
          <p:nvPr/>
        </p:nvGrpSpPr>
        <p:grpSpPr>
          <a:xfrm>
            <a:off x="9731228" y="6013421"/>
            <a:ext cx="2163743" cy="686214"/>
            <a:chOff x="2233238" y="1949570"/>
            <a:chExt cx="3212356" cy="1018773"/>
          </a:xfrm>
          <a:effectLst>
            <a:outerShdw blurRad="292100" dist="139700" dir="2700000" algn="ctr" rotWithShape="0">
              <a:srgbClr val="000000">
                <a:alpha val="65000"/>
              </a:srgbClr>
            </a:outerShdw>
          </a:effectLst>
        </p:grpSpPr>
        <p:pic>
          <p:nvPicPr>
            <p:cNvPr id="6" name="Picture 11" descr="http://1.bp.blogspot.com/-6MgFT7t5VY0/VH7wkOGA5FI/AAAAAAAAABM/tJKe1ejkG8I/s1600/CTTP%2Blogo_CAPSit.jpg">
              <a:extLst>
                <a:ext uri="{FF2B5EF4-FFF2-40B4-BE49-F238E27FC236}">
                  <a16:creationId xmlns:a16="http://schemas.microsoft.com/office/drawing/2014/main" id="{10355064-C123-A0B0-81C9-DA5A6D46DA5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8375" y1="45850" x2="97688" y2="44269"/>
                          <a14:foregroundMark x1="91813" y1="68972" x2="10313" y2="79842"/>
                          <a14:foregroundMark x1="8375" y1="22530" x2="95250" y2="31818"/>
                          <a14:foregroundMark x1="95750" y1="75296" x2="53500" y2="79842"/>
                          <a14:foregroundMark x1="17688" y1="8498" x2="4938" y2="50395"/>
                          <a14:foregroundMark x1="8875" y1="76680" x2="3938" y2="45850"/>
                          <a14:foregroundMark x1="12812" y1="10079" x2="9375" y2="14822"/>
                          <a14:foregroundMark x1="10813" y1="73715" x2="22125" y2="70553"/>
                          <a14:foregroundMark x1="9813" y1="89130" x2="15750" y2="95455"/>
                          <a14:foregroundMark x1="17688" y1="93874" x2="23563" y2="83004"/>
                          <a14:foregroundMark x1="4063" y1="18577" x2="4063" y2="18577"/>
                          <a14:foregroundMark x1="9188" y1="5731" x2="9188" y2="5731"/>
                          <a14:foregroundMark x1="1125" y1="58300" x2="1125" y2="58300"/>
                          <a14:foregroundMark x1="1625" y1="37945" x2="1625" y2="37945"/>
                          <a14:foregroundMark x1="4063" y1="77866" x2="4063" y2="77866"/>
                          <a14:foregroundMark x1="1375" y1="37945" x2="2438" y2="26087"/>
                          <a14:foregroundMark x1="5125" y1="14229" x2="8375" y2="4941"/>
                          <a14:foregroundMark x1="1375" y1="37154" x2="1375" y2="54941"/>
                          <a14:foregroundMark x1="1125" y1="60870" x2="3500" y2="77866"/>
                          <a14:foregroundMark x1="4063" y1="78656" x2="8625" y2="91502"/>
                          <a14:foregroundMark x1="9688" y1="94862" x2="14563" y2="96443"/>
                          <a14:foregroundMark x1="24188" y1="87945" x2="18813" y2="96443"/>
                          <a14:foregroundMark x1="33875" y1="70158" x2="75750" y2="68577"/>
                          <a14:foregroundMark x1="22457" y1="17576" x2="16891" y2="6061"/>
                          <a14:backgroundMark x1="4625" y1="5731" x2="1125" y2="16008"/>
                          <a14:backgroundMark x1="36000" y1="96443" x2="10250" y2="98221"/>
                          <a14:backgroundMark x1="3813" y1="2372" x2="19125" y2="593"/>
                          <a14:backgroundMark x1="1375" y1="81225" x2="313" y2="50791"/>
                        </a14:backgroundRemoval>
                      </a14:imgEffect>
                    </a14:imgLayer>
                  </a14:imgProps>
                </a:ext>
                <a:ext uri="{28A0092B-C50C-407E-A947-70E740481C1C}">
                  <a14:useLocalDpi xmlns:a14="http://schemas.microsoft.com/office/drawing/2010/main" val="0"/>
                </a:ext>
              </a:extLst>
            </a:blip>
            <a:srcRect/>
            <a:stretch>
              <a:fillRect/>
            </a:stretch>
          </p:blipFill>
          <p:spPr bwMode="auto">
            <a:xfrm>
              <a:off x="2233238" y="1951337"/>
              <a:ext cx="3212356" cy="1017006"/>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B34BB226-3232-54A3-82CD-28D558DF3388}"/>
                </a:ext>
              </a:extLst>
            </p:cNvPr>
            <p:cNvSpPr/>
            <p:nvPr/>
          </p:nvSpPr>
          <p:spPr>
            <a:xfrm>
              <a:off x="2267744" y="1949570"/>
              <a:ext cx="932656" cy="983411"/>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87014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F39A116-E1FD-443F-9C89-7596511D9368}"/>
              </a:ext>
            </a:extLst>
          </p:cNvPr>
          <p:cNvSpPr/>
          <p:nvPr/>
        </p:nvSpPr>
        <p:spPr>
          <a:xfrm>
            <a:off x="6096000" y="2028506"/>
            <a:ext cx="5730875" cy="746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3">
            <a:extLst>
              <a:ext uri="{FF2B5EF4-FFF2-40B4-BE49-F238E27FC236}">
                <a16:creationId xmlns:a16="http://schemas.microsoft.com/office/drawing/2014/main" id="{B94C08EF-6862-45B1-A8A7-757D77005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87" y="1222256"/>
            <a:ext cx="5730875" cy="6635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3">
            <a:extLst>
              <a:ext uri="{FF2B5EF4-FFF2-40B4-BE49-F238E27FC236}">
                <a16:creationId xmlns:a16="http://schemas.microsoft.com/office/drawing/2014/main" id="{9F8BF2EE-F2EE-437E-8A7D-579B87DC3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88564"/>
            <a:ext cx="5730875" cy="617538"/>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1">
            <a:extLst>
              <a:ext uri="{FF2B5EF4-FFF2-40B4-BE49-F238E27FC236}">
                <a16:creationId xmlns:a16="http://schemas.microsoft.com/office/drawing/2014/main" id="{C92F5E1B-B693-4057-8E9F-39A0D92F01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63" y="5087768"/>
            <a:ext cx="5456236" cy="6091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a:extLst>
              <a:ext uri="{FF2B5EF4-FFF2-40B4-BE49-F238E27FC236}">
                <a16:creationId xmlns:a16="http://schemas.microsoft.com/office/drawing/2014/main" id="{1859146A-8F20-4B5B-AD5F-4C781FABE6A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sng"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Areas of Focus</a:t>
            </a: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4" name="Rectangle 7">
            <a:extLst>
              <a:ext uri="{FF2B5EF4-FFF2-40B4-BE49-F238E27FC236}">
                <a16:creationId xmlns:a16="http://schemas.microsoft.com/office/drawing/2014/main" id="{DB486447-108C-49BA-B1BF-C613994CC8C9}"/>
              </a:ext>
            </a:extLst>
          </p:cNvPr>
          <p:cNvSpPr>
            <a:spLocks noChangeArrowheads="1"/>
          </p:cNvSpPr>
          <p:nvPr/>
        </p:nvSpPr>
        <p:spPr bwMode="auto">
          <a:xfrm>
            <a:off x="0" y="1066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8">
            <a:extLst>
              <a:ext uri="{FF2B5EF4-FFF2-40B4-BE49-F238E27FC236}">
                <a16:creationId xmlns:a16="http://schemas.microsoft.com/office/drawing/2014/main" id="{3495A072-755C-4518-A7B9-1E5F8BFD0A7D}"/>
              </a:ext>
            </a:extLst>
          </p:cNvPr>
          <p:cNvSpPr>
            <a:spLocks noChangeArrowheads="1"/>
          </p:cNvSpPr>
          <p:nvPr/>
        </p:nvSpPr>
        <p:spPr bwMode="auto">
          <a:xfrm>
            <a:off x="0" y="2187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9">
            <a:extLst>
              <a:ext uri="{FF2B5EF4-FFF2-40B4-BE49-F238E27FC236}">
                <a16:creationId xmlns:a16="http://schemas.microsoft.com/office/drawing/2014/main" id="{547B9217-0B58-4160-B466-D85E0B76AEAE}"/>
              </a:ext>
            </a:extLst>
          </p:cNvPr>
          <p:cNvSpPr>
            <a:spLocks noChangeArrowheads="1"/>
          </p:cNvSpPr>
          <p:nvPr/>
        </p:nvSpPr>
        <p:spPr bwMode="auto">
          <a:xfrm>
            <a:off x="0" y="32924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a:extLst>
              <a:ext uri="{FF2B5EF4-FFF2-40B4-BE49-F238E27FC236}">
                <a16:creationId xmlns:a16="http://schemas.microsoft.com/office/drawing/2014/main" id="{E74DD3F3-E773-40F7-8E1D-D61B578672B4}"/>
              </a:ext>
            </a:extLst>
          </p:cNvPr>
          <p:cNvSpPr>
            <a:spLocks noChangeArrowheads="1"/>
          </p:cNvSpPr>
          <p:nvPr/>
        </p:nvSpPr>
        <p:spPr bwMode="auto">
          <a:xfrm>
            <a:off x="0" y="43672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cxnSp>
        <p:nvCxnSpPr>
          <p:cNvPr id="13" name="Straight Connector 12">
            <a:extLst>
              <a:ext uri="{FF2B5EF4-FFF2-40B4-BE49-F238E27FC236}">
                <a16:creationId xmlns:a16="http://schemas.microsoft.com/office/drawing/2014/main" id="{AFFA5314-8A26-44F0-9728-DF6862A3DA18}"/>
              </a:ext>
            </a:extLst>
          </p:cNvPr>
          <p:cNvCxnSpPr/>
          <p:nvPr/>
        </p:nvCxnSpPr>
        <p:spPr>
          <a:xfrm>
            <a:off x="107576" y="1129553"/>
            <a:ext cx="12084424" cy="0"/>
          </a:xfrm>
          <a:prstGeom prst="line">
            <a:avLst/>
          </a:prstGeom>
          <a:ln w="76200">
            <a:solidFill>
              <a:srgbClr val="B0AFEB"/>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AC4F3CD-2930-4459-B2AE-C52204695D55}"/>
              </a:ext>
            </a:extLst>
          </p:cNvPr>
          <p:cNvSpPr txBox="1"/>
          <p:nvPr/>
        </p:nvSpPr>
        <p:spPr>
          <a:xfrm>
            <a:off x="0" y="121023"/>
            <a:ext cx="1808252" cy="1015663"/>
          </a:xfrm>
          <a:prstGeom prst="rect">
            <a:avLst/>
          </a:prstGeom>
          <a:noFill/>
        </p:spPr>
        <p:txBody>
          <a:bodyPr wrap="none" rtlCol="0">
            <a:spAutoFit/>
          </a:bodyPr>
          <a:lstStyle/>
          <a:p>
            <a:r>
              <a:rPr lang="en-US" sz="6000" b="1" dirty="0">
                <a:solidFill>
                  <a:srgbClr val="1B1A69"/>
                </a:solidFill>
                <a:cs typeface="Arial" panose="020B0604020202020204" pitchFamily="34" charset="0"/>
              </a:rPr>
              <a:t>PLT 4</a:t>
            </a:r>
            <a:endParaRPr lang="en-GB" sz="2400" b="1" dirty="0">
              <a:solidFill>
                <a:srgbClr val="1B1A69"/>
              </a:solidFill>
              <a:cs typeface="Arial" panose="020B0604020202020204" pitchFamily="34" charset="0"/>
            </a:endParaRPr>
          </a:p>
        </p:txBody>
      </p:sp>
      <p:sp>
        <p:nvSpPr>
          <p:cNvPr id="15" name="TextBox 14">
            <a:extLst>
              <a:ext uri="{FF2B5EF4-FFF2-40B4-BE49-F238E27FC236}">
                <a16:creationId xmlns:a16="http://schemas.microsoft.com/office/drawing/2014/main" id="{73357389-B726-4DA0-9CE9-3A4B06EA8824}"/>
              </a:ext>
            </a:extLst>
          </p:cNvPr>
          <p:cNvSpPr txBox="1"/>
          <p:nvPr/>
        </p:nvSpPr>
        <p:spPr>
          <a:xfrm>
            <a:off x="797143" y="2290716"/>
            <a:ext cx="8657249" cy="3400931"/>
          </a:xfrm>
          <a:prstGeom prst="rect">
            <a:avLst/>
          </a:prstGeom>
          <a:noFill/>
        </p:spPr>
        <p:txBody>
          <a:bodyPr wrap="square" rtlCol="0">
            <a:spAutoFit/>
          </a:bodyPr>
          <a:lstStyle/>
          <a:p>
            <a:r>
              <a:rPr lang="en-GB" sz="2400" dirty="0"/>
              <a:t>Evidence from progress summary </a:t>
            </a:r>
          </a:p>
          <a:p>
            <a:endParaRPr lang="en-GB" sz="2400" dirty="0"/>
          </a:p>
          <a:p>
            <a:r>
              <a:rPr lang="en-GB" sz="2400" dirty="0"/>
              <a:t>Continued Professional Discussion with PLT – follow up from PLT3</a:t>
            </a:r>
          </a:p>
          <a:p>
            <a:endParaRPr lang="en-GB" sz="800" dirty="0"/>
          </a:p>
          <a:p>
            <a:r>
              <a:rPr lang="en-GB" sz="2400" dirty="0"/>
              <a:t>Evidence sheet completed </a:t>
            </a:r>
          </a:p>
          <a:p>
            <a:endParaRPr lang="en-GB" sz="1100" dirty="0"/>
          </a:p>
          <a:p>
            <a:r>
              <a:rPr lang="en-GB" sz="2400" dirty="0"/>
              <a:t>PT/Mentor review evidence and evidence sheet </a:t>
            </a:r>
          </a:p>
          <a:p>
            <a:endParaRPr lang="en-GB" sz="1400" dirty="0"/>
          </a:p>
          <a:p>
            <a:r>
              <a:rPr lang="en-GB" sz="2400" dirty="0"/>
              <a:t>Ongoing portfolio added to </a:t>
            </a:r>
          </a:p>
          <a:p>
            <a:endParaRPr lang="en-GB" sz="1400" dirty="0"/>
          </a:p>
          <a:p>
            <a:r>
              <a:rPr lang="en-GB" sz="2400" dirty="0"/>
              <a:t>Initial discussion around AOF 5 linked to PGCE</a:t>
            </a:r>
          </a:p>
        </p:txBody>
      </p:sp>
      <p:pic>
        <p:nvPicPr>
          <p:cNvPr id="16" name="Picture 15">
            <a:extLst>
              <a:ext uri="{FF2B5EF4-FFF2-40B4-BE49-F238E27FC236}">
                <a16:creationId xmlns:a16="http://schemas.microsoft.com/office/drawing/2014/main" id="{924CAD40-AAA1-4B56-AF68-B3DC7FD63EEA}"/>
              </a:ext>
            </a:extLst>
          </p:cNvPr>
          <p:cNvPicPr>
            <a:picLocks noChangeAspect="1"/>
          </p:cNvPicPr>
          <p:nvPr/>
        </p:nvPicPr>
        <p:blipFill>
          <a:blip r:embed="rId5"/>
          <a:stretch>
            <a:fillRect/>
          </a:stretch>
        </p:blipFill>
        <p:spPr>
          <a:xfrm>
            <a:off x="397544" y="2334295"/>
            <a:ext cx="399600" cy="354693"/>
          </a:xfrm>
          <a:prstGeom prst="rect">
            <a:avLst/>
          </a:prstGeom>
        </p:spPr>
      </p:pic>
      <p:pic>
        <p:nvPicPr>
          <p:cNvPr id="17" name="Picture 16">
            <a:extLst>
              <a:ext uri="{FF2B5EF4-FFF2-40B4-BE49-F238E27FC236}">
                <a16:creationId xmlns:a16="http://schemas.microsoft.com/office/drawing/2014/main" id="{28995A39-C1A0-4604-AE92-F877095F11DA}"/>
              </a:ext>
            </a:extLst>
          </p:cNvPr>
          <p:cNvPicPr>
            <a:picLocks noChangeAspect="1"/>
          </p:cNvPicPr>
          <p:nvPr/>
        </p:nvPicPr>
        <p:blipFill>
          <a:blip r:embed="rId5"/>
          <a:stretch>
            <a:fillRect/>
          </a:stretch>
        </p:blipFill>
        <p:spPr>
          <a:xfrm>
            <a:off x="397544" y="3074307"/>
            <a:ext cx="399600" cy="354693"/>
          </a:xfrm>
          <a:prstGeom prst="rect">
            <a:avLst/>
          </a:prstGeom>
        </p:spPr>
      </p:pic>
      <p:pic>
        <p:nvPicPr>
          <p:cNvPr id="18" name="Picture 17">
            <a:extLst>
              <a:ext uri="{FF2B5EF4-FFF2-40B4-BE49-F238E27FC236}">
                <a16:creationId xmlns:a16="http://schemas.microsoft.com/office/drawing/2014/main" id="{016EF93F-BA70-4AFE-86CF-B2AAC1A0A70F}"/>
              </a:ext>
            </a:extLst>
          </p:cNvPr>
          <p:cNvPicPr>
            <a:picLocks noChangeAspect="1"/>
          </p:cNvPicPr>
          <p:nvPr/>
        </p:nvPicPr>
        <p:blipFill>
          <a:blip r:embed="rId5"/>
          <a:stretch>
            <a:fillRect/>
          </a:stretch>
        </p:blipFill>
        <p:spPr>
          <a:xfrm>
            <a:off x="397544" y="3591686"/>
            <a:ext cx="399600" cy="354693"/>
          </a:xfrm>
          <a:prstGeom prst="rect">
            <a:avLst/>
          </a:prstGeom>
        </p:spPr>
      </p:pic>
      <p:pic>
        <p:nvPicPr>
          <p:cNvPr id="19" name="Picture 18">
            <a:extLst>
              <a:ext uri="{FF2B5EF4-FFF2-40B4-BE49-F238E27FC236}">
                <a16:creationId xmlns:a16="http://schemas.microsoft.com/office/drawing/2014/main" id="{0692ACE4-F141-4094-99B6-AC672FEDA116}"/>
              </a:ext>
            </a:extLst>
          </p:cNvPr>
          <p:cNvPicPr>
            <a:picLocks noChangeAspect="1"/>
          </p:cNvPicPr>
          <p:nvPr/>
        </p:nvPicPr>
        <p:blipFill>
          <a:blip r:embed="rId5"/>
          <a:stretch>
            <a:fillRect/>
          </a:stretch>
        </p:blipFill>
        <p:spPr>
          <a:xfrm>
            <a:off x="397544" y="4143313"/>
            <a:ext cx="399600" cy="354693"/>
          </a:xfrm>
          <a:prstGeom prst="rect">
            <a:avLst/>
          </a:prstGeom>
        </p:spPr>
      </p:pic>
      <p:sp>
        <p:nvSpPr>
          <p:cNvPr id="21" name="Oval 20">
            <a:extLst>
              <a:ext uri="{FF2B5EF4-FFF2-40B4-BE49-F238E27FC236}">
                <a16:creationId xmlns:a16="http://schemas.microsoft.com/office/drawing/2014/main" id="{0B0F76F8-B81D-42A9-B0AE-C89426A07120}"/>
              </a:ext>
            </a:extLst>
          </p:cNvPr>
          <p:cNvSpPr/>
          <p:nvPr/>
        </p:nvSpPr>
        <p:spPr>
          <a:xfrm>
            <a:off x="2394857" y="1491340"/>
            <a:ext cx="1763486" cy="4049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226CCD12-0903-4BF5-BA9A-33D46610B686}"/>
              </a:ext>
            </a:extLst>
          </p:cNvPr>
          <p:cNvPicPr>
            <a:picLocks noChangeAspect="1"/>
          </p:cNvPicPr>
          <p:nvPr/>
        </p:nvPicPr>
        <p:blipFill>
          <a:blip r:embed="rId5"/>
          <a:stretch>
            <a:fillRect/>
          </a:stretch>
        </p:blipFill>
        <p:spPr>
          <a:xfrm>
            <a:off x="397544" y="4678264"/>
            <a:ext cx="399600" cy="354693"/>
          </a:xfrm>
          <a:prstGeom prst="rect">
            <a:avLst/>
          </a:prstGeom>
        </p:spPr>
      </p:pic>
      <p:grpSp>
        <p:nvGrpSpPr>
          <p:cNvPr id="26" name="Group 17">
            <a:extLst>
              <a:ext uri="{FF2B5EF4-FFF2-40B4-BE49-F238E27FC236}">
                <a16:creationId xmlns:a16="http://schemas.microsoft.com/office/drawing/2014/main" id="{181D48E5-68D4-4DA8-AB38-4C01836A686C}"/>
              </a:ext>
            </a:extLst>
          </p:cNvPr>
          <p:cNvGrpSpPr>
            <a:grpSpLocks/>
          </p:cNvGrpSpPr>
          <p:nvPr/>
        </p:nvGrpSpPr>
        <p:grpSpPr bwMode="auto">
          <a:xfrm>
            <a:off x="6096000" y="2081043"/>
            <a:ext cx="6205537" cy="596900"/>
            <a:chOff x="107407425" y="109922153"/>
            <a:chExt cx="6205209" cy="596802"/>
          </a:xfrm>
        </p:grpSpPr>
        <p:pic>
          <p:nvPicPr>
            <p:cNvPr id="1042" name="Picture 18">
              <a:extLst>
                <a:ext uri="{FF2B5EF4-FFF2-40B4-BE49-F238E27FC236}">
                  <a16:creationId xmlns:a16="http://schemas.microsoft.com/office/drawing/2014/main" id="{BB77AA6D-E23E-4063-B9DA-C579930A51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407425" y="109931857"/>
              <a:ext cx="587098" cy="5870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7" name="Rectangle 19">
              <a:extLst>
                <a:ext uri="{FF2B5EF4-FFF2-40B4-BE49-F238E27FC236}">
                  <a16:creationId xmlns:a16="http://schemas.microsoft.com/office/drawing/2014/main" id="{BCB1D965-7559-4C66-B763-2B0A0FE97D70}"/>
                </a:ext>
              </a:extLst>
            </p:cNvPr>
            <p:cNvSpPr>
              <a:spLocks noChangeArrowheads="1"/>
            </p:cNvSpPr>
            <p:nvPr/>
          </p:nvSpPr>
          <p:spPr bwMode="auto">
            <a:xfrm>
              <a:off x="107994523" y="109922153"/>
              <a:ext cx="5035463" cy="263047"/>
            </a:xfrm>
            <a:prstGeom prst="rect">
              <a:avLst/>
            </a:prstGeom>
            <a:solidFill>
              <a:srgbClr val="0000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28" name="Rectangle 20">
              <a:extLst>
                <a:ext uri="{FF2B5EF4-FFF2-40B4-BE49-F238E27FC236}">
                  <a16:creationId xmlns:a16="http://schemas.microsoft.com/office/drawing/2014/main" id="{5BB8C76E-5B7D-4CCB-9A29-F4148A16D5FB}"/>
                </a:ext>
              </a:extLst>
            </p:cNvPr>
            <p:cNvSpPr>
              <a:spLocks noChangeArrowheads="1"/>
            </p:cNvSpPr>
            <p:nvPr/>
          </p:nvSpPr>
          <p:spPr bwMode="auto">
            <a:xfrm>
              <a:off x="107999408" y="110235304"/>
              <a:ext cx="526093" cy="244258"/>
            </a:xfrm>
            <a:prstGeom prst="rect">
              <a:avLst/>
            </a:prstGeom>
            <a:solidFill>
              <a:srgbClr val="C0C0C0"/>
            </a:solidFill>
            <a:ln w="254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29" name="Rectangle 21">
              <a:extLst>
                <a:ext uri="{FF2B5EF4-FFF2-40B4-BE49-F238E27FC236}">
                  <a16:creationId xmlns:a16="http://schemas.microsoft.com/office/drawing/2014/main" id="{AC37F6A1-EAC0-4308-97D6-B2BDFE9A91D9}"/>
                </a:ext>
              </a:extLst>
            </p:cNvPr>
            <p:cNvSpPr>
              <a:spLocks noChangeArrowheads="1"/>
            </p:cNvSpPr>
            <p:nvPr/>
          </p:nvSpPr>
          <p:spPr bwMode="auto">
            <a:xfrm>
              <a:off x="108639801" y="110235304"/>
              <a:ext cx="4390185" cy="244258"/>
            </a:xfrm>
            <a:prstGeom prst="rect">
              <a:avLst/>
            </a:prstGeom>
            <a:solidFill>
              <a:srgbClr val="C0C0C0"/>
            </a:solidFill>
            <a:ln w="254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30" name="Text Box 22">
              <a:extLst>
                <a:ext uri="{FF2B5EF4-FFF2-40B4-BE49-F238E27FC236}">
                  <a16:creationId xmlns:a16="http://schemas.microsoft.com/office/drawing/2014/main" id="{0F528F47-BE49-455E-AA90-CBDC836519EB}"/>
                </a:ext>
              </a:extLst>
            </p:cNvPr>
            <p:cNvSpPr txBox="1">
              <a:spLocks noChangeArrowheads="1"/>
            </p:cNvSpPr>
            <p:nvPr/>
          </p:nvSpPr>
          <p:spPr bwMode="auto">
            <a:xfrm>
              <a:off x="108639801" y="110203989"/>
              <a:ext cx="4972833" cy="2379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Vrinda" panose="020B0502040204020203" pitchFamily="34" charset="0"/>
                </a:rPr>
                <a:t>Personal and Professional Conduct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31" name="Text Box 23">
            <a:extLst>
              <a:ext uri="{FF2B5EF4-FFF2-40B4-BE49-F238E27FC236}">
                <a16:creationId xmlns:a16="http://schemas.microsoft.com/office/drawing/2014/main" id="{1F3D29D2-37A8-4967-83A9-6D22E17844D2}"/>
              </a:ext>
            </a:extLst>
          </p:cNvPr>
          <p:cNvSpPr txBox="1">
            <a:spLocks noChangeArrowheads="1"/>
          </p:cNvSpPr>
          <p:nvPr/>
        </p:nvSpPr>
        <p:spPr bwMode="auto">
          <a:xfrm>
            <a:off x="6688137" y="2344568"/>
            <a:ext cx="1828800" cy="2743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Vrinda" panose="020B0502040204020203" pitchFamily="34" charset="0"/>
              </a:rPr>
              <a:t>Part 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24">
            <a:extLst>
              <a:ext uri="{FF2B5EF4-FFF2-40B4-BE49-F238E27FC236}">
                <a16:creationId xmlns:a16="http://schemas.microsoft.com/office/drawing/2014/main" id="{338BB3AC-7093-4455-B9A9-E28D39388293}"/>
              </a:ext>
            </a:extLst>
          </p:cNvPr>
          <p:cNvSpPr txBox="1">
            <a:spLocks noChangeArrowheads="1"/>
          </p:cNvSpPr>
          <p:nvPr/>
        </p:nvSpPr>
        <p:spPr bwMode="auto">
          <a:xfrm>
            <a:off x="6711950" y="2060405"/>
            <a:ext cx="4146550" cy="2743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Vrinda" panose="020B0502040204020203" pitchFamily="34" charset="0"/>
              </a:rPr>
              <a:t>Values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4" name="Picture 33">
            <a:extLst>
              <a:ext uri="{FF2B5EF4-FFF2-40B4-BE49-F238E27FC236}">
                <a16:creationId xmlns:a16="http://schemas.microsoft.com/office/drawing/2014/main" id="{32452657-5CF1-4226-9192-1BD817DC82E1}"/>
              </a:ext>
            </a:extLst>
          </p:cNvPr>
          <p:cNvPicPr>
            <a:picLocks noChangeAspect="1"/>
          </p:cNvPicPr>
          <p:nvPr/>
        </p:nvPicPr>
        <p:blipFill>
          <a:blip r:embed="rId5"/>
          <a:stretch>
            <a:fillRect/>
          </a:stretch>
        </p:blipFill>
        <p:spPr>
          <a:xfrm>
            <a:off x="397544" y="5240951"/>
            <a:ext cx="399600" cy="354693"/>
          </a:xfrm>
          <a:prstGeom prst="rect">
            <a:avLst/>
          </a:prstGeom>
        </p:spPr>
      </p:pic>
      <p:pic>
        <p:nvPicPr>
          <p:cNvPr id="3" name="Picture 14">
            <a:extLst>
              <a:ext uri="{FF2B5EF4-FFF2-40B4-BE49-F238E27FC236}">
                <a16:creationId xmlns:a16="http://schemas.microsoft.com/office/drawing/2014/main" id="{6EF0C9DC-9E91-3445-1ECD-1BEFFBF99C70}"/>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a:extLst>
              <a:ext uri="{FF2B5EF4-FFF2-40B4-BE49-F238E27FC236}">
                <a16:creationId xmlns:a16="http://schemas.microsoft.com/office/drawing/2014/main" id="{3F5CDAA6-123C-880C-203B-0C67CB48B32C}"/>
              </a:ext>
            </a:extLst>
          </p:cNvPr>
          <p:cNvGrpSpPr/>
          <p:nvPr/>
        </p:nvGrpSpPr>
        <p:grpSpPr>
          <a:xfrm>
            <a:off x="9731228" y="6013421"/>
            <a:ext cx="2163743" cy="686214"/>
            <a:chOff x="2233238" y="1949570"/>
            <a:chExt cx="3212356" cy="1018773"/>
          </a:xfrm>
          <a:effectLst>
            <a:outerShdw blurRad="292100" dist="139700" dir="2700000" algn="ctr" rotWithShape="0">
              <a:srgbClr val="000000">
                <a:alpha val="65000"/>
              </a:srgbClr>
            </a:outerShdw>
          </a:effectLst>
        </p:grpSpPr>
        <p:pic>
          <p:nvPicPr>
            <p:cNvPr id="9" name="Picture 11" descr="http://1.bp.blogspot.com/-6MgFT7t5VY0/VH7wkOGA5FI/AAAAAAAAABM/tJKe1ejkG8I/s1600/CTTP%2Blogo_CAPSit.jpg">
              <a:extLst>
                <a:ext uri="{FF2B5EF4-FFF2-40B4-BE49-F238E27FC236}">
                  <a16:creationId xmlns:a16="http://schemas.microsoft.com/office/drawing/2014/main" id="{01A6E07F-47BC-58D8-7ACA-F6A980D492E8}"/>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8375" y1="45850" x2="97688" y2="44269"/>
                          <a14:foregroundMark x1="91813" y1="68972" x2="10313" y2="79842"/>
                          <a14:foregroundMark x1="8375" y1="22530" x2="95250" y2="31818"/>
                          <a14:foregroundMark x1="95750" y1="75296" x2="53500" y2="79842"/>
                          <a14:foregroundMark x1="17688" y1="8498" x2="4938" y2="50395"/>
                          <a14:foregroundMark x1="8875" y1="76680" x2="3938" y2="45850"/>
                          <a14:foregroundMark x1="12812" y1="10079" x2="9375" y2="14822"/>
                          <a14:foregroundMark x1="10813" y1="73715" x2="22125" y2="70553"/>
                          <a14:foregroundMark x1="9813" y1="89130" x2="15750" y2="95455"/>
                          <a14:foregroundMark x1="17688" y1="93874" x2="23563" y2="83004"/>
                          <a14:foregroundMark x1="4063" y1="18577" x2="4063" y2="18577"/>
                          <a14:foregroundMark x1="9188" y1="5731" x2="9188" y2="5731"/>
                          <a14:foregroundMark x1="1125" y1="58300" x2="1125" y2="58300"/>
                          <a14:foregroundMark x1="1625" y1="37945" x2="1625" y2="37945"/>
                          <a14:foregroundMark x1="4063" y1="77866" x2="4063" y2="77866"/>
                          <a14:foregroundMark x1="1375" y1="37945" x2="2438" y2="26087"/>
                          <a14:foregroundMark x1="5125" y1="14229" x2="8375" y2="4941"/>
                          <a14:foregroundMark x1="1375" y1="37154" x2="1375" y2="54941"/>
                          <a14:foregroundMark x1="1125" y1="60870" x2="3500" y2="77866"/>
                          <a14:foregroundMark x1="4063" y1="78656" x2="8625" y2="91502"/>
                          <a14:foregroundMark x1="9688" y1="94862" x2="14563" y2="96443"/>
                          <a14:foregroundMark x1="24188" y1="87945" x2="18813" y2="96443"/>
                          <a14:foregroundMark x1="33875" y1="70158" x2="75750" y2="68577"/>
                          <a14:foregroundMark x1="22457" y1="17576" x2="16891" y2="6061"/>
                          <a14:backgroundMark x1="4625" y1="5731" x2="1125" y2="16008"/>
                          <a14:backgroundMark x1="36000" y1="96443" x2="10250" y2="98221"/>
                          <a14:backgroundMark x1="3813" y1="2372" x2="19125" y2="593"/>
                          <a14:backgroundMark x1="1375" y1="81225" x2="313" y2="50791"/>
                        </a14:backgroundRemoval>
                      </a14:imgEffect>
                    </a14:imgLayer>
                  </a14:imgProps>
                </a:ext>
                <a:ext uri="{28A0092B-C50C-407E-A947-70E740481C1C}">
                  <a14:useLocalDpi xmlns:a14="http://schemas.microsoft.com/office/drawing/2010/main" val="0"/>
                </a:ext>
              </a:extLst>
            </a:blip>
            <a:srcRect/>
            <a:stretch>
              <a:fillRect/>
            </a:stretch>
          </p:blipFill>
          <p:spPr bwMode="auto">
            <a:xfrm>
              <a:off x="2233238" y="1951337"/>
              <a:ext cx="3212356" cy="1017006"/>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CCB11B85-5D72-9ADA-3601-90DDE6DCCAA1}"/>
                </a:ext>
              </a:extLst>
            </p:cNvPr>
            <p:cNvSpPr/>
            <p:nvPr/>
          </p:nvSpPr>
          <p:spPr>
            <a:xfrm>
              <a:off x="2267744" y="1949570"/>
              <a:ext cx="932656" cy="983411"/>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74495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3">
            <a:extLst>
              <a:ext uri="{FF2B5EF4-FFF2-40B4-BE49-F238E27FC236}">
                <a16:creationId xmlns:a16="http://schemas.microsoft.com/office/drawing/2014/main" id="{B94C08EF-6862-45B1-A8A7-757D77005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042" y="2038040"/>
            <a:ext cx="5730875" cy="6635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1">
            <a:extLst>
              <a:ext uri="{FF2B5EF4-FFF2-40B4-BE49-F238E27FC236}">
                <a16:creationId xmlns:a16="http://schemas.microsoft.com/office/drawing/2014/main" id="{C92F5E1B-B693-4057-8E9F-39A0D92F0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042" y="1263736"/>
            <a:ext cx="5730875" cy="6397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a:extLst>
              <a:ext uri="{FF2B5EF4-FFF2-40B4-BE49-F238E27FC236}">
                <a16:creationId xmlns:a16="http://schemas.microsoft.com/office/drawing/2014/main" id="{DB486447-108C-49BA-B1BF-C613994CC8C9}"/>
              </a:ext>
            </a:extLst>
          </p:cNvPr>
          <p:cNvSpPr>
            <a:spLocks noChangeArrowheads="1"/>
          </p:cNvSpPr>
          <p:nvPr/>
        </p:nvSpPr>
        <p:spPr bwMode="auto">
          <a:xfrm>
            <a:off x="0" y="1066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8">
            <a:extLst>
              <a:ext uri="{FF2B5EF4-FFF2-40B4-BE49-F238E27FC236}">
                <a16:creationId xmlns:a16="http://schemas.microsoft.com/office/drawing/2014/main" id="{3495A072-755C-4518-A7B9-1E5F8BFD0A7D}"/>
              </a:ext>
            </a:extLst>
          </p:cNvPr>
          <p:cNvSpPr>
            <a:spLocks noChangeArrowheads="1"/>
          </p:cNvSpPr>
          <p:nvPr/>
        </p:nvSpPr>
        <p:spPr bwMode="auto">
          <a:xfrm>
            <a:off x="0" y="2187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0">
            <a:extLst>
              <a:ext uri="{FF2B5EF4-FFF2-40B4-BE49-F238E27FC236}">
                <a16:creationId xmlns:a16="http://schemas.microsoft.com/office/drawing/2014/main" id="{E74DD3F3-E773-40F7-8E1D-D61B578672B4}"/>
              </a:ext>
            </a:extLst>
          </p:cNvPr>
          <p:cNvSpPr>
            <a:spLocks noChangeArrowheads="1"/>
          </p:cNvSpPr>
          <p:nvPr/>
        </p:nvSpPr>
        <p:spPr bwMode="auto">
          <a:xfrm>
            <a:off x="0" y="43672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cxnSp>
        <p:nvCxnSpPr>
          <p:cNvPr id="13" name="Straight Connector 12">
            <a:extLst>
              <a:ext uri="{FF2B5EF4-FFF2-40B4-BE49-F238E27FC236}">
                <a16:creationId xmlns:a16="http://schemas.microsoft.com/office/drawing/2014/main" id="{AFFA5314-8A26-44F0-9728-DF6862A3DA18}"/>
              </a:ext>
            </a:extLst>
          </p:cNvPr>
          <p:cNvCxnSpPr/>
          <p:nvPr/>
        </p:nvCxnSpPr>
        <p:spPr>
          <a:xfrm>
            <a:off x="107576" y="1129553"/>
            <a:ext cx="12084424" cy="0"/>
          </a:xfrm>
          <a:prstGeom prst="line">
            <a:avLst/>
          </a:prstGeom>
          <a:ln w="76200">
            <a:solidFill>
              <a:srgbClr val="B0AFEB"/>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AC4F3CD-2930-4459-B2AE-C52204695D55}"/>
              </a:ext>
            </a:extLst>
          </p:cNvPr>
          <p:cNvSpPr txBox="1"/>
          <p:nvPr/>
        </p:nvSpPr>
        <p:spPr>
          <a:xfrm>
            <a:off x="107576" y="143534"/>
            <a:ext cx="1808252" cy="1015663"/>
          </a:xfrm>
          <a:prstGeom prst="rect">
            <a:avLst/>
          </a:prstGeom>
          <a:noFill/>
        </p:spPr>
        <p:txBody>
          <a:bodyPr wrap="none" rtlCol="0">
            <a:spAutoFit/>
          </a:bodyPr>
          <a:lstStyle/>
          <a:p>
            <a:r>
              <a:rPr lang="en-US" sz="6000" b="1" dirty="0">
                <a:solidFill>
                  <a:srgbClr val="1B1A69"/>
                </a:solidFill>
                <a:cs typeface="Arial" panose="020B0604020202020204" pitchFamily="34" charset="0"/>
              </a:rPr>
              <a:t>PLT 5</a:t>
            </a:r>
            <a:endParaRPr lang="en-GB" sz="2400" b="1" dirty="0">
              <a:solidFill>
                <a:srgbClr val="1B1A69"/>
              </a:solidFill>
              <a:cs typeface="Arial" panose="020B0604020202020204" pitchFamily="34" charset="0"/>
            </a:endParaRPr>
          </a:p>
        </p:txBody>
      </p:sp>
      <p:sp>
        <p:nvSpPr>
          <p:cNvPr id="15" name="TextBox 14">
            <a:extLst>
              <a:ext uri="{FF2B5EF4-FFF2-40B4-BE49-F238E27FC236}">
                <a16:creationId xmlns:a16="http://schemas.microsoft.com/office/drawing/2014/main" id="{73357389-B726-4DA0-9CE9-3A4B06EA8824}"/>
              </a:ext>
            </a:extLst>
          </p:cNvPr>
          <p:cNvSpPr txBox="1"/>
          <p:nvPr/>
        </p:nvSpPr>
        <p:spPr>
          <a:xfrm>
            <a:off x="797144" y="2290716"/>
            <a:ext cx="10260716" cy="3816429"/>
          </a:xfrm>
          <a:prstGeom prst="rect">
            <a:avLst/>
          </a:prstGeom>
          <a:noFill/>
        </p:spPr>
        <p:txBody>
          <a:bodyPr wrap="square" rtlCol="0">
            <a:spAutoFit/>
          </a:bodyPr>
          <a:lstStyle/>
          <a:p>
            <a:r>
              <a:rPr lang="en-GB" sz="2400" dirty="0"/>
              <a:t>Evidence from final placement</a:t>
            </a:r>
          </a:p>
          <a:p>
            <a:endParaRPr lang="en-GB" sz="1400" dirty="0"/>
          </a:p>
          <a:p>
            <a:r>
              <a:rPr lang="en-GB" sz="2400" dirty="0"/>
              <a:t>Continued Professional Discussion with PLT – follow up from PLT3 and PLT 4</a:t>
            </a:r>
          </a:p>
          <a:p>
            <a:endParaRPr lang="en-GB" sz="1400" dirty="0"/>
          </a:p>
          <a:p>
            <a:r>
              <a:rPr lang="en-GB" sz="2400" dirty="0"/>
              <a:t>Evidence sheet completed </a:t>
            </a:r>
          </a:p>
          <a:p>
            <a:endParaRPr lang="en-GB" sz="1100" dirty="0"/>
          </a:p>
          <a:p>
            <a:r>
              <a:rPr lang="en-GB" sz="2400" dirty="0"/>
              <a:t>PT/Mentor review evidence and evidence sheet </a:t>
            </a:r>
          </a:p>
          <a:p>
            <a:endParaRPr lang="en-GB" sz="1050" dirty="0"/>
          </a:p>
          <a:p>
            <a:r>
              <a:rPr lang="en-GB" sz="2400" dirty="0"/>
              <a:t>Ongoing portfolio added to</a:t>
            </a:r>
          </a:p>
          <a:p>
            <a:endParaRPr lang="en-GB" sz="1200" dirty="0"/>
          </a:p>
          <a:p>
            <a:r>
              <a:rPr lang="en-GB" sz="2400" dirty="0"/>
              <a:t>‘Best teaching cycle’ </a:t>
            </a:r>
          </a:p>
          <a:p>
            <a:endParaRPr lang="en-GB" sz="1050" dirty="0"/>
          </a:p>
          <a:p>
            <a:endParaRPr lang="en-GB" sz="2400" dirty="0"/>
          </a:p>
        </p:txBody>
      </p:sp>
      <p:pic>
        <p:nvPicPr>
          <p:cNvPr id="16" name="Picture 15">
            <a:extLst>
              <a:ext uri="{FF2B5EF4-FFF2-40B4-BE49-F238E27FC236}">
                <a16:creationId xmlns:a16="http://schemas.microsoft.com/office/drawing/2014/main" id="{924CAD40-AAA1-4B56-AF68-B3DC7FD63EEA}"/>
              </a:ext>
            </a:extLst>
          </p:cNvPr>
          <p:cNvPicPr>
            <a:picLocks noChangeAspect="1"/>
          </p:cNvPicPr>
          <p:nvPr/>
        </p:nvPicPr>
        <p:blipFill>
          <a:blip r:embed="rId4"/>
          <a:stretch>
            <a:fillRect/>
          </a:stretch>
        </p:blipFill>
        <p:spPr>
          <a:xfrm>
            <a:off x="397544" y="2334295"/>
            <a:ext cx="399600" cy="354693"/>
          </a:xfrm>
          <a:prstGeom prst="rect">
            <a:avLst/>
          </a:prstGeom>
        </p:spPr>
      </p:pic>
      <p:pic>
        <p:nvPicPr>
          <p:cNvPr id="17" name="Picture 16">
            <a:extLst>
              <a:ext uri="{FF2B5EF4-FFF2-40B4-BE49-F238E27FC236}">
                <a16:creationId xmlns:a16="http://schemas.microsoft.com/office/drawing/2014/main" id="{28995A39-C1A0-4604-AE92-F877095F11DA}"/>
              </a:ext>
            </a:extLst>
          </p:cNvPr>
          <p:cNvPicPr>
            <a:picLocks noChangeAspect="1"/>
          </p:cNvPicPr>
          <p:nvPr/>
        </p:nvPicPr>
        <p:blipFill>
          <a:blip r:embed="rId4"/>
          <a:stretch>
            <a:fillRect/>
          </a:stretch>
        </p:blipFill>
        <p:spPr>
          <a:xfrm>
            <a:off x="397544" y="2899824"/>
            <a:ext cx="399600" cy="354693"/>
          </a:xfrm>
          <a:prstGeom prst="rect">
            <a:avLst/>
          </a:prstGeom>
        </p:spPr>
      </p:pic>
      <p:pic>
        <p:nvPicPr>
          <p:cNvPr id="18" name="Picture 17">
            <a:extLst>
              <a:ext uri="{FF2B5EF4-FFF2-40B4-BE49-F238E27FC236}">
                <a16:creationId xmlns:a16="http://schemas.microsoft.com/office/drawing/2014/main" id="{016EF93F-BA70-4AFE-86CF-B2AAC1A0A70F}"/>
              </a:ext>
            </a:extLst>
          </p:cNvPr>
          <p:cNvPicPr>
            <a:picLocks noChangeAspect="1"/>
          </p:cNvPicPr>
          <p:nvPr/>
        </p:nvPicPr>
        <p:blipFill>
          <a:blip r:embed="rId4"/>
          <a:stretch>
            <a:fillRect/>
          </a:stretch>
        </p:blipFill>
        <p:spPr>
          <a:xfrm>
            <a:off x="397544" y="3484436"/>
            <a:ext cx="399600" cy="354693"/>
          </a:xfrm>
          <a:prstGeom prst="rect">
            <a:avLst/>
          </a:prstGeom>
        </p:spPr>
      </p:pic>
      <p:pic>
        <p:nvPicPr>
          <p:cNvPr id="19" name="Picture 18">
            <a:extLst>
              <a:ext uri="{FF2B5EF4-FFF2-40B4-BE49-F238E27FC236}">
                <a16:creationId xmlns:a16="http://schemas.microsoft.com/office/drawing/2014/main" id="{0692ACE4-F141-4094-99B6-AC672FEDA116}"/>
              </a:ext>
            </a:extLst>
          </p:cNvPr>
          <p:cNvPicPr>
            <a:picLocks noChangeAspect="1"/>
          </p:cNvPicPr>
          <p:nvPr/>
        </p:nvPicPr>
        <p:blipFill>
          <a:blip r:embed="rId4"/>
          <a:stretch>
            <a:fillRect/>
          </a:stretch>
        </p:blipFill>
        <p:spPr>
          <a:xfrm>
            <a:off x="397544" y="4036063"/>
            <a:ext cx="399600" cy="354693"/>
          </a:xfrm>
          <a:prstGeom prst="rect">
            <a:avLst/>
          </a:prstGeom>
        </p:spPr>
      </p:pic>
      <p:sp>
        <p:nvSpPr>
          <p:cNvPr id="21" name="Oval 20">
            <a:extLst>
              <a:ext uri="{FF2B5EF4-FFF2-40B4-BE49-F238E27FC236}">
                <a16:creationId xmlns:a16="http://schemas.microsoft.com/office/drawing/2014/main" id="{0B0F76F8-B81D-42A9-B0AE-C89426A07120}"/>
              </a:ext>
            </a:extLst>
          </p:cNvPr>
          <p:cNvSpPr/>
          <p:nvPr/>
        </p:nvSpPr>
        <p:spPr>
          <a:xfrm>
            <a:off x="10218778" y="2263448"/>
            <a:ext cx="1763486" cy="4147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1325D186-D5D4-401C-8733-0A6A4C61F8BE}"/>
              </a:ext>
            </a:extLst>
          </p:cNvPr>
          <p:cNvSpPr/>
          <p:nvPr/>
        </p:nvSpPr>
        <p:spPr>
          <a:xfrm>
            <a:off x="6867119" y="2280137"/>
            <a:ext cx="1763486" cy="4147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1E6A7822-89A8-45A2-81E1-1695574A87B4}"/>
              </a:ext>
            </a:extLst>
          </p:cNvPr>
          <p:cNvPicPr>
            <a:picLocks noChangeAspect="1"/>
          </p:cNvPicPr>
          <p:nvPr/>
        </p:nvPicPr>
        <p:blipFill>
          <a:blip r:embed="rId4"/>
          <a:stretch>
            <a:fillRect/>
          </a:stretch>
        </p:blipFill>
        <p:spPr>
          <a:xfrm>
            <a:off x="397544" y="4584922"/>
            <a:ext cx="399600" cy="354693"/>
          </a:xfrm>
          <a:prstGeom prst="rect">
            <a:avLst/>
          </a:prstGeom>
        </p:spPr>
      </p:pic>
      <p:pic>
        <p:nvPicPr>
          <p:cNvPr id="24" name="Picture 23">
            <a:extLst>
              <a:ext uri="{FF2B5EF4-FFF2-40B4-BE49-F238E27FC236}">
                <a16:creationId xmlns:a16="http://schemas.microsoft.com/office/drawing/2014/main" id="{72B79F6A-159C-49B9-884B-BB30EE5B3F1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4490" y="1319193"/>
            <a:ext cx="5731510" cy="647700"/>
          </a:xfrm>
          <a:prstGeom prst="rect">
            <a:avLst/>
          </a:prstGeom>
          <a:noFill/>
          <a:ln>
            <a:noFill/>
          </a:ln>
        </p:spPr>
      </p:pic>
      <p:pic>
        <p:nvPicPr>
          <p:cNvPr id="20" name="Picture 19">
            <a:extLst>
              <a:ext uri="{FF2B5EF4-FFF2-40B4-BE49-F238E27FC236}">
                <a16:creationId xmlns:a16="http://schemas.microsoft.com/office/drawing/2014/main" id="{DFF10C9F-4D26-4D1B-BC00-0DB426007D76}"/>
              </a:ext>
            </a:extLst>
          </p:cNvPr>
          <p:cNvPicPr>
            <a:picLocks noChangeAspect="1"/>
          </p:cNvPicPr>
          <p:nvPr/>
        </p:nvPicPr>
        <p:blipFill>
          <a:blip r:embed="rId4"/>
          <a:stretch>
            <a:fillRect/>
          </a:stretch>
        </p:blipFill>
        <p:spPr>
          <a:xfrm>
            <a:off x="397544" y="5133781"/>
            <a:ext cx="399600" cy="354693"/>
          </a:xfrm>
          <a:prstGeom prst="rect">
            <a:avLst/>
          </a:prstGeom>
        </p:spPr>
      </p:pic>
      <p:pic>
        <p:nvPicPr>
          <p:cNvPr id="39" name="Picture 14">
            <a:extLst>
              <a:ext uri="{FF2B5EF4-FFF2-40B4-BE49-F238E27FC236}">
                <a16:creationId xmlns:a16="http://schemas.microsoft.com/office/drawing/2014/main" id="{72548E57-7C74-C5A6-33AD-5427414E3110}"/>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0" name="Group 39">
            <a:extLst>
              <a:ext uri="{FF2B5EF4-FFF2-40B4-BE49-F238E27FC236}">
                <a16:creationId xmlns:a16="http://schemas.microsoft.com/office/drawing/2014/main" id="{B3F83CE9-CC9A-5805-E756-3CE7BF32E037}"/>
              </a:ext>
            </a:extLst>
          </p:cNvPr>
          <p:cNvGrpSpPr/>
          <p:nvPr/>
        </p:nvGrpSpPr>
        <p:grpSpPr>
          <a:xfrm>
            <a:off x="9731228" y="6013421"/>
            <a:ext cx="2163743" cy="686214"/>
            <a:chOff x="2233238" y="1949570"/>
            <a:chExt cx="3212356" cy="1018773"/>
          </a:xfrm>
          <a:effectLst>
            <a:outerShdw blurRad="292100" dist="139700" dir="2700000" algn="ctr" rotWithShape="0">
              <a:srgbClr val="000000">
                <a:alpha val="65000"/>
              </a:srgbClr>
            </a:outerShdw>
          </a:effectLst>
        </p:grpSpPr>
        <p:pic>
          <p:nvPicPr>
            <p:cNvPr id="41" name="Picture 11" descr="http://1.bp.blogspot.com/-6MgFT7t5VY0/VH7wkOGA5FI/AAAAAAAAABM/tJKe1ejkG8I/s1600/CTTP%2Blogo_CAPSit.jpg">
              <a:extLst>
                <a:ext uri="{FF2B5EF4-FFF2-40B4-BE49-F238E27FC236}">
                  <a16:creationId xmlns:a16="http://schemas.microsoft.com/office/drawing/2014/main" id="{235C6ADA-082D-A4E0-78F3-98BF254B6EF0}"/>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8375" y1="45850" x2="97688" y2="44269"/>
                          <a14:foregroundMark x1="91813" y1="68972" x2="10313" y2="79842"/>
                          <a14:foregroundMark x1="8375" y1="22530" x2="95250" y2="31818"/>
                          <a14:foregroundMark x1="95750" y1="75296" x2="53500" y2="79842"/>
                          <a14:foregroundMark x1="17688" y1="8498" x2="4938" y2="50395"/>
                          <a14:foregroundMark x1="8875" y1="76680" x2="3938" y2="45850"/>
                          <a14:foregroundMark x1="12812" y1="10079" x2="9375" y2="14822"/>
                          <a14:foregroundMark x1="10813" y1="73715" x2="22125" y2="70553"/>
                          <a14:foregroundMark x1="9813" y1="89130" x2="15750" y2="95455"/>
                          <a14:foregroundMark x1="17688" y1="93874" x2="23563" y2="83004"/>
                          <a14:foregroundMark x1="4063" y1="18577" x2="4063" y2="18577"/>
                          <a14:foregroundMark x1="9188" y1="5731" x2="9188" y2="5731"/>
                          <a14:foregroundMark x1="1125" y1="58300" x2="1125" y2="58300"/>
                          <a14:foregroundMark x1="1625" y1="37945" x2="1625" y2="37945"/>
                          <a14:foregroundMark x1="4063" y1="77866" x2="4063" y2="77866"/>
                          <a14:foregroundMark x1="1375" y1="37945" x2="2438" y2="26087"/>
                          <a14:foregroundMark x1="5125" y1="14229" x2="8375" y2="4941"/>
                          <a14:foregroundMark x1="1375" y1="37154" x2="1375" y2="54941"/>
                          <a14:foregroundMark x1="1125" y1="60870" x2="3500" y2="77866"/>
                          <a14:foregroundMark x1="4063" y1="78656" x2="8625" y2="91502"/>
                          <a14:foregroundMark x1="9688" y1="94862" x2="14563" y2="96443"/>
                          <a14:foregroundMark x1="24188" y1="87945" x2="18813" y2="96443"/>
                          <a14:foregroundMark x1="33875" y1="70158" x2="75750" y2="68577"/>
                          <a14:foregroundMark x1="22457" y1="17576" x2="16891" y2="6061"/>
                          <a14:backgroundMark x1="4625" y1="5731" x2="1125" y2="16008"/>
                          <a14:backgroundMark x1="36000" y1="96443" x2="10250" y2="98221"/>
                          <a14:backgroundMark x1="3813" y1="2372" x2="19125" y2="593"/>
                          <a14:backgroundMark x1="1375" y1="81225" x2="313" y2="50791"/>
                        </a14:backgroundRemoval>
                      </a14:imgEffect>
                    </a14:imgLayer>
                  </a14:imgProps>
                </a:ext>
                <a:ext uri="{28A0092B-C50C-407E-A947-70E740481C1C}">
                  <a14:useLocalDpi xmlns:a14="http://schemas.microsoft.com/office/drawing/2010/main" val="0"/>
                </a:ext>
              </a:extLst>
            </a:blip>
            <a:srcRect/>
            <a:stretch>
              <a:fillRect/>
            </a:stretch>
          </p:blipFill>
          <p:spPr bwMode="auto">
            <a:xfrm>
              <a:off x="2233238" y="1951337"/>
              <a:ext cx="3212356" cy="1017006"/>
            </a:xfrm>
            <a:prstGeom prst="rect">
              <a:avLst/>
            </a:prstGeom>
            <a:noFill/>
            <a:extLst>
              <a:ext uri="{909E8E84-426E-40DD-AFC4-6F175D3DCCD1}">
                <a14:hiddenFill xmlns:a14="http://schemas.microsoft.com/office/drawing/2010/main">
                  <a:solidFill>
                    <a:srgbClr val="FFFFFF"/>
                  </a:solidFill>
                </a14:hiddenFill>
              </a:ext>
            </a:extLst>
          </p:spPr>
        </p:pic>
        <p:sp>
          <p:nvSpPr>
            <p:cNvPr id="42" name="Oval 41">
              <a:extLst>
                <a:ext uri="{FF2B5EF4-FFF2-40B4-BE49-F238E27FC236}">
                  <a16:creationId xmlns:a16="http://schemas.microsoft.com/office/drawing/2014/main" id="{3BC6BF6B-5D5D-6BC5-5EAB-370C09F76B03}"/>
                </a:ext>
              </a:extLst>
            </p:cNvPr>
            <p:cNvSpPr/>
            <p:nvPr/>
          </p:nvSpPr>
          <p:spPr>
            <a:xfrm>
              <a:off x="2267744" y="1949570"/>
              <a:ext cx="932656" cy="983411"/>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67937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9ACD63-69DF-40A5-98AF-474D7C64DCFC}"/>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spc="-100" dirty="0">
                <a:solidFill>
                  <a:srgbClr val="B4B5E2"/>
                </a:solidFill>
                <a:latin typeface="Tw Cen MT" panose="020B0602020104020603" pitchFamily="34" charset="0"/>
                <a:sym typeface="Wingdings" panose="05000000000000000000" pitchFamily="2" charset="2"/>
              </a:rPr>
              <a:t>Professional Behaviours (TS8)</a:t>
            </a:r>
            <a:endParaRPr lang="en-GB" sz="3600" b="1" spc="-100" dirty="0">
              <a:solidFill>
                <a:srgbClr val="B4B5E2"/>
              </a:solidFill>
              <a:latin typeface="Tw Cen MT" panose="020B0602020104020603" pitchFamily="34" charset="0"/>
            </a:endParaRPr>
          </a:p>
        </p:txBody>
      </p:sp>
      <p:cxnSp>
        <p:nvCxnSpPr>
          <p:cNvPr id="6" name="Straight Connector 5">
            <a:extLst>
              <a:ext uri="{FF2B5EF4-FFF2-40B4-BE49-F238E27FC236}">
                <a16:creationId xmlns:a16="http://schemas.microsoft.com/office/drawing/2014/main" id="{DB4D8E4F-D2F1-4935-9153-7D8AFE5D8833}"/>
              </a:ext>
            </a:extLst>
          </p:cNvPr>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4">
            <a:extLst>
              <a:ext uri="{FF2B5EF4-FFF2-40B4-BE49-F238E27FC236}">
                <a16:creationId xmlns:a16="http://schemas.microsoft.com/office/drawing/2014/main" id="{3AFD7B8E-642B-4936-BE8C-E5CD42BA3AB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0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descr="http://www.clipartbest.com/cliparts/dT7/Mo6/dT7Mo6LT9.png">
            <a:extLst>
              <a:ext uri="{FF2B5EF4-FFF2-40B4-BE49-F238E27FC236}">
                <a16:creationId xmlns:a16="http://schemas.microsoft.com/office/drawing/2014/main" id="{A788A0B2-0D68-40BC-96B1-35AC54C9F71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3074758" y="-102810"/>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clipartbest.com/cliparts/dT7/Mo6/dT7Mo6LT9.png">
            <a:extLst>
              <a:ext uri="{FF2B5EF4-FFF2-40B4-BE49-F238E27FC236}">
                <a16:creationId xmlns:a16="http://schemas.microsoft.com/office/drawing/2014/main" id="{34DCCE36-2010-4ABE-A81B-B33647903750}"/>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457289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www.clipartbest.com/cliparts/dT7/Mo6/dT7Mo6LT9.png">
            <a:extLst>
              <a:ext uri="{FF2B5EF4-FFF2-40B4-BE49-F238E27FC236}">
                <a16:creationId xmlns:a16="http://schemas.microsoft.com/office/drawing/2014/main" id="{ECFBB245-046A-4B32-9084-66CB081FC015}"/>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607103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www.clipartbest.com/cliparts/dT7/Mo6/dT7Mo6LT9.png">
            <a:extLst>
              <a:ext uri="{FF2B5EF4-FFF2-40B4-BE49-F238E27FC236}">
                <a16:creationId xmlns:a16="http://schemas.microsoft.com/office/drawing/2014/main" id="{F3A8A954-8386-4E47-B733-7FE4F33DBEE2}"/>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569178" y="-112727"/>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www.clipartbest.com/cliparts/dT7/Mo6/dT7Mo6LT9.png">
            <a:extLst>
              <a:ext uri="{FF2B5EF4-FFF2-40B4-BE49-F238E27FC236}">
                <a16:creationId xmlns:a16="http://schemas.microsoft.com/office/drawing/2014/main" id="{0C143E22-8BEF-4F10-A471-52F4F2214AC4}"/>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8470" y="-81094"/>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www.clipartbest.com/cliparts/dT7/Mo6/dT7Mo6LT9.png">
            <a:extLst>
              <a:ext uri="{FF2B5EF4-FFF2-40B4-BE49-F238E27FC236}">
                <a16:creationId xmlns:a16="http://schemas.microsoft.com/office/drawing/2014/main" id="{07FB34FD-25BF-4417-B49E-35D9E508E43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1576610" y="-91952"/>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www.clipartbest.com/cliparts/dT7/Mo6/dT7Mo6LT9.png">
            <a:extLst>
              <a:ext uri="{FF2B5EF4-FFF2-40B4-BE49-F238E27FC236}">
                <a16:creationId xmlns:a16="http://schemas.microsoft.com/office/drawing/2014/main" id="{937EB63E-C492-4C6D-8679-B2E7BDA47D21}"/>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9112420" y="-102811"/>
            <a:ext cx="1586139" cy="109110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2068F2D4-EFD6-4A25-8C39-5F8D1BE72706}"/>
              </a:ext>
            </a:extLst>
          </p:cNvPr>
          <p:cNvSpPr/>
          <p:nvPr/>
        </p:nvSpPr>
        <p:spPr>
          <a:xfrm>
            <a:off x="1664609" y="11910"/>
            <a:ext cx="1497780" cy="907200"/>
          </a:xfrm>
          <a:prstGeom prst="rect">
            <a:avLst/>
          </a:prstGeom>
          <a:solidFill>
            <a:srgbClr val="00B0F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D8B7568-55D7-4ED4-B33E-3F779E9E3FC9}"/>
              </a:ext>
            </a:extLst>
          </p:cNvPr>
          <p:cNvSpPr/>
          <p:nvPr/>
        </p:nvSpPr>
        <p:spPr>
          <a:xfrm>
            <a:off x="3111096" y="7484"/>
            <a:ext cx="1500125" cy="90720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AFFFFAC-01F1-462E-8718-A5B04BE9DBDB}"/>
              </a:ext>
            </a:extLst>
          </p:cNvPr>
          <p:cNvSpPr/>
          <p:nvPr/>
        </p:nvSpPr>
        <p:spPr>
          <a:xfrm>
            <a:off x="4614797" y="7484"/>
            <a:ext cx="1519216" cy="907200"/>
          </a:xfrm>
          <a:prstGeom prst="rect">
            <a:avLst/>
          </a:prstGeom>
          <a:solidFill>
            <a:srgbClr val="00B0F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58C2475-F1F9-4F3C-92DD-ACE4DF31F110}"/>
              </a:ext>
            </a:extLst>
          </p:cNvPr>
          <p:cNvSpPr/>
          <p:nvPr/>
        </p:nvSpPr>
        <p:spPr>
          <a:xfrm>
            <a:off x="6130356" y="7484"/>
            <a:ext cx="1483556" cy="907200"/>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2B5362C-EB7A-4766-8C5F-8049B9693729}"/>
              </a:ext>
            </a:extLst>
          </p:cNvPr>
          <p:cNvSpPr/>
          <p:nvPr/>
        </p:nvSpPr>
        <p:spPr>
          <a:xfrm>
            <a:off x="7613913" y="7484"/>
            <a:ext cx="1492278" cy="90720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03B4EBD-68AF-43AB-9F9F-177B3A5C87C9}"/>
              </a:ext>
            </a:extLst>
          </p:cNvPr>
          <p:cNvSpPr/>
          <p:nvPr/>
        </p:nvSpPr>
        <p:spPr>
          <a:xfrm>
            <a:off x="9143382" y="7484"/>
            <a:ext cx="1548947" cy="907200"/>
          </a:xfrm>
          <a:prstGeom prst="rect">
            <a:avLst/>
          </a:prstGeom>
          <a:solidFill>
            <a:srgbClr val="00B0F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9" descr="Inspiring Teachers">
            <a:hlinkClick r:id="rId4"/>
            <a:extLst>
              <a:ext uri="{FF2B5EF4-FFF2-40B4-BE49-F238E27FC236}">
                <a16:creationId xmlns:a16="http://schemas.microsoft.com/office/drawing/2014/main" id="{50287CAE-F2C6-4AB6-BAA5-9D299178EA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678" y="240355"/>
            <a:ext cx="1512168" cy="1134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 name="Picture 14">
            <a:extLst>
              <a:ext uri="{FF2B5EF4-FFF2-40B4-BE49-F238E27FC236}">
                <a16:creationId xmlns:a16="http://schemas.microsoft.com/office/drawing/2014/main" id="{7E02B04C-375D-4599-A997-EDEA1A2C866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Group 33">
            <a:extLst>
              <a:ext uri="{FF2B5EF4-FFF2-40B4-BE49-F238E27FC236}">
                <a16:creationId xmlns:a16="http://schemas.microsoft.com/office/drawing/2014/main" id="{AA8915E0-E7CB-48BC-9A79-9380A0759574}"/>
              </a:ext>
            </a:extLst>
          </p:cNvPr>
          <p:cNvGrpSpPr/>
          <p:nvPr/>
        </p:nvGrpSpPr>
        <p:grpSpPr>
          <a:xfrm>
            <a:off x="9731228" y="6013421"/>
            <a:ext cx="2163743" cy="686214"/>
            <a:chOff x="2233238" y="1949570"/>
            <a:chExt cx="3212356" cy="1018773"/>
          </a:xfrm>
          <a:effectLst>
            <a:outerShdw blurRad="292100" dist="139700" dir="2700000" algn="ctr" rotWithShape="0">
              <a:srgbClr val="000000">
                <a:alpha val="65000"/>
              </a:srgbClr>
            </a:outerShdw>
          </a:effectLst>
        </p:grpSpPr>
        <p:pic>
          <p:nvPicPr>
            <p:cNvPr id="35" name="Picture 11" descr="http://1.bp.blogspot.com/-6MgFT7t5VY0/VH7wkOGA5FI/AAAAAAAAABM/tJKe1ejkG8I/s1600/CTTP%2Blogo_CAPSit.jpg">
              <a:extLst>
                <a:ext uri="{FF2B5EF4-FFF2-40B4-BE49-F238E27FC236}">
                  <a16:creationId xmlns:a16="http://schemas.microsoft.com/office/drawing/2014/main" id="{7ED750FE-980E-43A8-856B-AFA2C9DF5E0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8375" y1="45850" x2="97688" y2="44269"/>
                          <a14:foregroundMark x1="91813" y1="68972" x2="10313" y2="79842"/>
                          <a14:foregroundMark x1="8375" y1="22530" x2="95250" y2="31818"/>
                          <a14:foregroundMark x1="95750" y1="75296" x2="53500" y2="79842"/>
                          <a14:foregroundMark x1="17688" y1="8498" x2="4938" y2="50395"/>
                          <a14:foregroundMark x1="8875" y1="76680" x2="3938" y2="45850"/>
                          <a14:foregroundMark x1="12812" y1="10079" x2="9375" y2="14822"/>
                          <a14:foregroundMark x1="10813" y1="73715" x2="22125" y2="70553"/>
                          <a14:foregroundMark x1="9813" y1="89130" x2="15750" y2="95455"/>
                          <a14:foregroundMark x1="17688" y1="93874" x2="23563" y2="83004"/>
                          <a14:foregroundMark x1="4063" y1="18577" x2="4063" y2="18577"/>
                          <a14:foregroundMark x1="9188" y1="5731" x2="9188" y2="5731"/>
                          <a14:foregroundMark x1="1125" y1="58300" x2="1125" y2="58300"/>
                          <a14:foregroundMark x1="1625" y1="37945" x2="1625" y2="37945"/>
                          <a14:foregroundMark x1="4063" y1="77866" x2="4063" y2="77866"/>
                          <a14:foregroundMark x1="1375" y1="37945" x2="2438" y2="26087"/>
                          <a14:foregroundMark x1="5125" y1="14229" x2="8375" y2="4941"/>
                          <a14:foregroundMark x1="1375" y1="37154" x2="1375" y2="54941"/>
                          <a14:foregroundMark x1="1125" y1="60870" x2="3500" y2="77866"/>
                          <a14:foregroundMark x1="4063" y1="78656" x2="8625" y2="91502"/>
                          <a14:foregroundMark x1="9688" y1="94862" x2="14563" y2="96443"/>
                          <a14:foregroundMark x1="24188" y1="87945" x2="18813" y2="96443"/>
                          <a14:foregroundMark x1="33875" y1="70158" x2="75750" y2="68577"/>
                          <a14:foregroundMark x1="22457" y1="17576" x2="16891" y2="6061"/>
                          <a14:backgroundMark x1="4625" y1="5731" x2="1125" y2="16008"/>
                          <a14:backgroundMark x1="36000" y1="96443" x2="10250" y2="98221"/>
                          <a14:backgroundMark x1="3813" y1="2372" x2="19125" y2="593"/>
                          <a14:backgroundMark x1="1375" y1="81225" x2="313" y2="50791"/>
                        </a14:backgroundRemoval>
                      </a14:imgEffect>
                    </a14:imgLayer>
                  </a14:imgProps>
                </a:ext>
                <a:ext uri="{28A0092B-C50C-407E-A947-70E740481C1C}">
                  <a14:useLocalDpi xmlns:a14="http://schemas.microsoft.com/office/drawing/2010/main" val="0"/>
                </a:ext>
              </a:extLst>
            </a:blip>
            <a:srcRect/>
            <a:stretch>
              <a:fillRect/>
            </a:stretch>
          </p:blipFill>
          <p:spPr bwMode="auto">
            <a:xfrm>
              <a:off x="2233238" y="1951337"/>
              <a:ext cx="3212356" cy="1017006"/>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a:extLst>
                <a:ext uri="{FF2B5EF4-FFF2-40B4-BE49-F238E27FC236}">
                  <a16:creationId xmlns:a16="http://schemas.microsoft.com/office/drawing/2014/main" id="{31E3E4FD-E76E-4F52-B53E-70C3621A0500}"/>
                </a:ext>
              </a:extLst>
            </p:cNvPr>
            <p:cNvSpPr/>
            <p:nvPr/>
          </p:nvSpPr>
          <p:spPr>
            <a:xfrm>
              <a:off x="2267744" y="1949570"/>
              <a:ext cx="932656" cy="983411"/>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2111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9350" y="1248834"/>
            <a:ext cx="10864850" cy="723900"/>
          </a:xfrm>
          <a:prstGeom prst="rect">
            <a:avLst/>
          </a:prstGeom>
          <a:solidFill>
            <a:srgbClr val="FFE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83711" y="1057216"/>
            <a:ext cx="1193800" cy="1117600"/>
          </a:xfrm>
          <a:prstGeom prst="ellipse">
            <a:avLst/>
          </a:prstGeom>
          <a:solidFill>
            <a:srgbClr val="FFC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58" y="1157826"/>
            <a:ext cx="545587" cy="918995"/>
          </a:xfrm>
          <a:prstGeom prst="rect">
            <a:avLst/>
          </a:prstGeom>
        </p:spPr>
      </p:pic>
      <p:sp>
        <p:nvSpPr>
          <p:cNvPr id="8" name="Rectangle 7"/>
          <p:cNvSpPr/>
          <p:nvPr/>
        </p:nvSpPr>
        <p:spPr>
          <a:xfrm>
            <a:off x="1453045" y="1222559"/>
            <a:ext cx="10544222" cy="769441"/>
          </a:xfrm>
          <a:prstGeom prst="rect">
            <a:avLst/>
          </a:prstGeom>
        </p:spPr>
        <p:txBody>
          <a:bodyPr wrap="square">
            <a:spAutoFit/>
          </a:bodyPr>
          <a:lstStyle/>
          <a:p>
            <a:r>
              <a:rPr lang="en-GB" sz="4400" b="1" dirty="0">
                <a:latin typeface="Tw Cen MT" panose="020B0602020104020603" pitchFamily="34" charset="0"/>
              </a:rPr>
              <a:t>Evidence Statements: </a:t>
            </a:r>
            <a:r>
              <a:rPr lang="en-GB" sz="4400" dirty="0">
                <a:latin typeface="Tw Cen MT" panose="020B0602020104020603" pitchFamily="34" charset="0"/>
              </a:rPr>
              <a:t>Learn that…</a:t>
            </a: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24529" y="4997512"/>
            <a:ext cx="5415859" cy="720197"/>
          </a:xfrm>
          <a:prstGeom prst="rect">
            <a:avLst/>
          </a:prstGeom>
          <a:noFill/>
        </p:spPr>
        <p:txBody>
          <a:bodyPr wrap="square" rtlCol="0">
            <a:spAutoFit/>
          </a:bodyPr>
          <a:lstStyle/>
          <a:p>
            <a:pPr>
              <a:lnSpc>
                <a:spcPct val="85000"/>
              </a:lnSpc>
              <a:spcAft>
                <a:spcPts val="1200"/>
              </a:spcAft>
            </a:pPr>
            <a:r>
              <a:rPr lang="en-GB" sz="2400" dirty="0"/>
              <a:t>Teachers can influence pupils’ </a:t>
            </a:r>
            <a:r>
              <a:rPr lang="en-GB" sz="2400" b="1" dirty="0">
                <a:solidFill>
                  <a:srgbClr val="1B1A69"/>
                </a:solidFill>
              </a:rPr>
              <a:t>resilience</a:t>
            </a:r>
            <a:r>
              <a:rPr lang="en-GB" sz="2400" dirty="0"/>
              <a:t> and beliefs about their ability to succeed.</a:t>
            </a:r>
          </a:p>
        </p:txBody>
      </p:sp>
      <p:sp>
        <p:nvSpPr>
          <p:cNvPr id="27" name="Rectangle 26"/>
          <p:cNvSpPr/>
          <p:nvPr/>
        </p:nvSpPr>
        <p:spPr>
          <a:xfrm>
            <a:off x="7956177" y="3533242"/>
            <a:ext cx="4065494" cy="720197"/>
          </a:xfrm>
          <a:prstGeom prst="rect">
            <a:avLst/>
          </a:prstGeom>
        </p:spPr>
        <p:txBody>
          <a:bodyPr wrap="square">
            <a:spAutoFit/>
          </a:bodyPr>
          <a:lstStyle/>
          <a:p>
            <a:pPr>
              <a:lnSpc>
                <a:spcPct val="85000"/>
              </a:lnSpc>
              <a:spcAft>
                <a:spcPts val="1200"/>
              </a:spcAft>
            </a:pPr>
            <a:r>
              <a:rPr lang="en-GB" sz="2400" dirty="0"/>
              <a:t>Pupils are motivated by </a:t>
            </a:r>
            <a:r>
              <a:rPr lang="en-GB" sz="2400" b="1" dirty="0">
                <a:solidFill>
                  <a:srgbClr val="1B1A69"/>
                </a:solidFill>
              </a:rPr>
              <a:t>intrinsic and extrinsic factors</a:t>
            </a:r>
            <a:r>
              <a:rPr lang="en-GB" sz="2400" dirty="0"/>
              <a:t>.</a:t>
            </a:r>
          </a:p>
        </p:txBody>
      </p:sp>
      <p:sp>
        <p:nvSpPr>
          <p:cNvPr id="28" name="Rectangle 27"/>
          <p:cNvSpPr/>
          <p:nvPr/>
        </p:nvSpPr>
        <p:spPr>
          <a:xfrm>
            <a:off x="7956177" y="1968451"/>
            <a:ext cx="4065494" cy="1348061"/>
          </a:xfrm>
          <a:prstGeom prst="rect">
            <a:avLst/>
          </a:prstGeom>
        </p:spPr>
        <p:txBody>
          <a:bodyPr wrap="square">
            <a:spAutoFit/>
          </a:bodyPr>
          <a:lstStyle/>
          <a:p>
            <a:pPr>
              <a:lnSpc>
                <a:spcPct val="85000"/>
              </a:lnSpc>
              <a:spcAft>
                <a:spcPts val="1200"/>
              </a:spcAft>
            </a:pPr>
            <a:r>
              <a:rPr lang="en-GB" sz="2400" dirty="0"/>
              <a:t>Building </a:t>
            </a:r>
            <a:r>
              <a:rPr lang="en-GB" sz="2400" b="1" dirty="0">
                <a:solidFill>
                  <a:srgbClr val="1B1A69"/>
                </a:solidFill>
              </a:rPr>
              <a:t>effective</a:t>
            </a:r>
            <a:r>
              <a:rPr lang="en-GB" sz="2400" dirty="0"/>
              <a:t> </a:t>
            </a:r>
            <a:r>
              <a:rPr lang="en-GB" sz="2400" b="1" dirty="0">
                <a:solidFill>
                  <a:srgbClr val="1B1A69"/>
                </a:solidFill>
              </a:rPr>
              <a:t>relationships</a:t>
            </a:r>
            <a:r>
              <a:rPr lang="en-GB" sz="2400" dirty="0"/>
              <a:t> is easier when pupils believe that their feelings will be considered and understood.</a:t>
            </a:r>
          </a:p>
        </p:txBody>
      </p:sp>
      <p:sp>
        <p:nvSpPr>
          <p:cNvPr id="43" name="TextBox 42"/>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dirty="0">
                <a:solidFill>
                  <a:srgbClr val="B4B5E2"/>
                </a:solidFill>
                <a:latin typeface="Tw Cen MT" panose="020B0602020104020603" pitchFamily="34" charset="0"/>
                <a:sym typeface="Wingdings" panose="05000000000000000000" pitchFamily="2" charset="2"/>
              </a:rPr>
              <a:t>Behaviour Management (TS7)</a:t>
            </a:r>
            <a:endParaRPr lang="en-GB" sz="2800" b="1" dirty="0">
              <a:solidFill>
                <a:srgbClr val="B4B5E2"/>
              </a:solidFill>
              <a:latin typeface="Tw Cen MT" panose="020B0602020104020603" pitchFamily="34" charset="0"/>
            </a:endParaRPr>
          </a:p>
        </p:txBody>
      </p:sp>
      <p:sp>
        <p:nvSpPr>
          <p:cNvPr id="57" name="Rectangle 56"/>
          <p:cNvSpPr/>
          <p:nvPr/>
        </p:nvSpPr>
        <p:spPr>
          <a:xfrm>
            <a:off x="1724529" y="1990190"/>
            <a:ext cx="5246336" cy="722955"/>
          </a:xfrm>
          <a:prstGeom prst="rect">
            <a:avLst/>
          </a:prstGeom>
        </p:spPr>
        <p:txBody>
          <a:bodyPr wrap="square">
            <a:spAutoFit/>
          </a:bodyPr>
          <a:lstStyle/>
          <a:p>
            <a:pPr>
              <a:lnSpc>
                <a:spcPct val="85000"/>
              </a:lnSpc>
              <a:spcAft>
                <a:spcPts val="1200"/>
              </a:spcAft>
            </a:pPr>
            <a:r>
              <a:rPr lang="en-GB" sz="2400" b="1" dirty="0">
                <a:solidFill>
                  <a:srgbClr val="1B1A69"/>
                </a:solidFill>
              </a:rPr>
              <a:t>Routines</a:t>
            </a:r>
            <a:r>
              <a:rPr lang="en-GB" sz="2400" dirty="0"/>
              <a:t> can help create an effective learning environment.</a:t>
            </a:r>
          </a:p>
        </p:txBody>
      </p:sp>
      <p:sp>
        <p:nvSpPr>
          <p:cNvPr id="61" name="Rectangle 60"/>
          <p:cNvSpPr/>
          <p:nvPr/>
        </p:nvSpPr>
        <p:spPr>
          <a:xfrm>
            <a:off x="1724529" y="2889825"/>
            <a:ext cx="5261768" cy="720197"/>
          </a:xfrm>
          <a:prstGeom prst="rect">
            <a:avLst/>
          </a:prstGeom>
        </p:spPr>
        <p:txBody>
          <a:bodyPr wrap="square">
            <a:spAutoFit/>
          </a:bodyPr>
          <a:lstStyle/>
          <a:p>
            <a:pPr>
              <a:lnSpc>
                <a:spcPct val="85000"/>
              </a:lnSpc>
              <a:spcAft>
                <a:spcPts val="1200"/>
              </a:spcAft>
            </a:pPr>
            <a:r>
              <a:rPr lang="en-GB" sz="2400" dirty="0"/>
              <a:t>A </a:t>
            </a:r>
            <a:r>
              <a:rPr lang="en-GB" sz="2400" b="1" dirty="0">
                <a:solidFill>
                  <a:srgbClr val="1B1A69"/>
                </a:solidFill>
              </a:rPr>
              <a:t>predictable</a:t>
            </a:r>
            <a:r>
              <a:rPr lang="en-GB" sz="2400" dirty="0"/>
              <a:t> </a:t>
            </a:r>
            <a:r>
              <a:rPr lang="en-GB" sz="2400" b="1" dirty="0">
                <a:solidFill>
                  <a:srgbClr val="1B1A69"/>
                </a:solidFill>
              </a:rPr>
              <a:t>and</a:t>
            </a:r>
            <a:r>
              <a:rPr lang="en-GB" sz="2400" dirty="0"/>
              <a:t> </a:t>
            </a:r>
            <a:r>
              <a:rPr lang="en-GB" sz="2400" b="1" dirty="0">
                <a:solidFill>
                  <a:srgbClr val="1B1A69"/>
                </a:solidFill>
              </a:rPr>
              <a:t>secure</a:t>
            </a:r>
            <a:r>
              <a:rPr lang="en-GB" sz="2400" dirty="0"/>
              <a:t> </a:t>
            </a:r>
            <a:r>
              <a:rPr lang="en-GB" sz="2400" b="1" dirty="0">
                <a:solidFill>
                  <a:srgbClr val="1B1A69"/>
                </a:solidFill>
              </a:rPr>
              <a:t>environment</a:t>
            </a:r>
            <a:r>
              <a:rPr lang="en-GB" sz="2400" dirty="0"/>
              <a:t> benefits all pupils, but particularly SEN.</a:t>
            </a:r>
          </a:p>
        </p:txBody>
      </p:sp>
      <p:sp>
        <p:nvSpPr>
          <p:cNvPr id="65" name="Rectangle 64"/>
          <p:cNvSpPr/>
          <p:nvPr/>
        </p:nvSpPr>
        <p:spPr>
          <a:xfrm>
            <a:off x="1724529" y="3786702"/>
            <a:ext cx="4998733" cy="1034129"/>
          </a:xfrm>
          <a:prstGeom prst="rect">
            <a:avLst/>
          </a:prstGeom>
        </p:spPr>
        <p:txBody>
          <a:bodyPr wrap="square">
            <a:spAutoFit/>
          </a:bodyPr>
          <a:lstStyle/>
          <a:p>
            <a:pPr>
              <a:lnSpc>
                <a:spcPct val="85000"/>
              </a:lnSpc>
              <a:spcAft>
                <a:spcPts val="1200"/>
              </a:spcAft>
            </a:pPr>
            <a:r>
              <a:rPr lang="en-GB" sz="2400" dirty="0"/>
              <a:t>The ability to </a:t>
            </a:r>
            <a:r>
              <a:rPr lang="en-GB" sz="2400" b="1" dirty="0">
                <a:solidFill>
                  <a:srgbClr val="1B1A69"/>
                </a:solidFill>
              </a:rPr>
              <a:t>self-regulate</a:t>
            </a:r>
            <a:r>
              <a:rPr lang="en-GB" sz="2400" dirty="0"/>
              <a:t> affects pupils’ ability to learn, success in school and future lives.</a:t>
            </a:r>
          </a:p>
        </p:txBody>
      </p:sp>
      <p:grpSp>
        <p:nvGrpSpPr>
          <p:cNvPr id="81" name="Group 80"/>
          <p:cNvGrpSpPr/>
          <p:nvPr/>
        </p:nvGrpSpPr>
        <p:grpSpPr>
          <a:xfrm>
            <a:off x="908173" y="2086085"/>
            <a:ext cx="719667" cy="733118"/>
            <a:chOff x="152400" y="3352800"/>
            <a:chExt cx="719667" cy="733118"/>
          </a:xfrm>
        </p:grpSpPr>
        <p:sp>
          <p:nvSpPr>
            <p:cNvPr id="82" name="Oval 81"/>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3" name="TextBox 82"/>
            <p:cNvSpPr txBox="1"/>
            <p:nvPr/>
          </p:nvSpPr>
          <p:spPr>
            <a:xfrm>
              <a:off x="193978" y="3437466"/>
              <a:ext cx="659155" cy="523220"/>
            </a:xfrm>
            <a:prstGeom prst="rect">
              <a:avLst/>
            </a:prstGeom>
            <a:noFill/>
          </p:spPr>
          <p:txBody>
            <a:bodyPr wrap="none" rtlCol="0">
              <a:spAutoFit/>
            </a:bodyPr>
            <a:lstStyle/>
            <a:p>
              <a:pPr algn="ctr"/>
              <a:r>
                <a:rPr lang="en-GB" sz="2800" b="1" dirty="0">
                  <a:ln>
                    <a:solidFill>
                      <a:schemeClr val="tx1"/>
                    </a:solidFill>
                  </a:ln>
                  <a:latin typeface="Tw Cen MT" panose="020B0602020104020603" pitchFamily="34" charset="0"/>
                </a:rPr>
                <a:t>7.1</a:t>
              </a:r>
            </a:p>
          </p:txBody>
        </p:sp>
      </p:grpSp>
      <p:grpSp>
        <p:nvGrpSpPr>
          <p:cNvPr id="84" name="Group 83"/>
          <p:cNvGrpSpPr/>
          <p:nvPr/>
        </p:nvGrpSpPr>
        <p:grpSpPr>
          <a:xfrm>
            <a:off x="908173" y="3772950"/>
            <a:ext cx="719667" cy="733118"/>
            <a:chOff x="152400" y="3352800"/>
            <a:chExt cx="719667" cy="733118"/>
          </a:xfrm>
        </p:grpSpPr>
        <p:sp>
          <p:nvSpPr>
            <p:cNvPr id="85" name="Oval 84"/>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6" name="TextBox 85"/>
            <p:cNvSpPr txBox="1"/>
            <p:nvPr/>
          </p:nvSpPr>
          <p:spPr>
            <a:xfrm>
              <a:off x="193979" y="34374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7.3</a:t>
              </a:r>
            </a:p>
          </p:txBody>
        </p:sp>
      </p:grpSp>
      <p:grpSp>
        <p:nvGrpSpPr>
          <p:cNvPr id="87" name="Group 86"/>
          <p:cNvGrpSpPr/>
          <p:nvPr/>
        </p:nvGrpSpPr>
        <p:grpSpPr>
          <a:xfrm>
            <a:off x="908173" y="4943211"/>
            <a:ext cx="719667" cy="733118"/>
            <a:chOff x="152400" y="3352800"/>
            <a:chExt cx="719667" cy="733118"/>
          </a:xfrm>
        </p:grpSpPr>
        <p:sp>
          <p:nvSpPr>
            <p:cNvPr id="88" name="Oval 87"/>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9" name="TextBox 88"/>
            <p:cNvSpPr txBox="1"/>
            <p:nvPr/>
          </p:nvSpPr>
          <p:spPr>
            <a:xfrm>
              <a:off x="193978" y="3454400"/>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7.4</a:t>
              </a:r>
            </a:p>
          </p:txBody>
        </p:sp>
      </p:grpSp>
      <p:grpSp>
        <p:nvGrpSpPr>
          <p:cNvPr id="90" name="Group 89"/>
          <p:cNvGrpSpPr/>
          <p:nvPr/>
        </p:nvGrpSpPr>
        <p:grpSpPr>
          <a:xfrm>
            <a:off x="7164534" y="2004897"/>
            <a:ext cx="719667" cy="733118"/>
            <a:chOff x="152400" y="3352800"/>
            <a:chExt cx="719667" cy="733118"/>
          </a:xfrm>
        </p:grpSpPr>
        <p:sp>
          <p:nvSpPr>
            <p:cNvPr id="91" name="Oval 90"/>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92" name="TextBox 91"/>
            <p:cNvSpPr txBox="1"/>
            <p:nvPr/>
          </p:nvSpPr>
          <p:spPr>
            <a:xfrm>
              <a:off x="193978"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7.5</a:t>
              </a:r>
            </a:p>
          </p:txBody>
        </p:sp>
      </p:grpSp>
      <p:grpSp>
        <p:nvGrpSpPr>
          <p:cNvPr id="93" name="Group 92"/>
          <p:cNvGrpSpPr/>
          <p:nvPr/>
        </p:nvGrpSpPr>
        <p:grpSpPr>
          <a:xfrm>
            <a:off x="908173" y="2905348"/>
            <a:ext cx="719667" cy="733118"/>
            <a:chOff x="152400" y="3352800"/>
            <a:chExt cx="719667" cy="733118"/>
          </a:xfrm>
        </p:grpSpPr>
        <p:sp>
          <p:nvSpPr>
            <p:cNvPr id="94" name="Oval 9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95" name="TextBox 94"/>
            <p:cNvSpPr txBox="1"/>
            <p:nvPr/>
          </p:nvSpPr>
          <p:spPr>
            <a:xfrm>
              <a:off x="202445" y="3471333"/>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7.2</a:t>
              </a:r>
            </a:p>
          </p:txBody>
        </p:sp>
      </p:grpSp>
      <p:grpSp>
        <p:nvGrpSpPr>
          <p:cNvPr id="96" name="Group 95"/>
          <p:cNvGrpSpPr/>
          <p:nvPr/>
        </p:nvGrpSpPr>
        <p:grpSpPr>
          <a:xfrm>
            <a:off x="7164534" y="3639886"/>
            <a:ext cx="719667" cy="733118"/>
            <a:chOff x="152400" y="3352800"/>
            <a:chExt cx="719667" cy="733118"/>
          </a:xfrm>
        </p:grpSpPr>
        <p:sp>
          <p:nvSpPr>
            <p:cNvPr id="97" name="Oval 96"/>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98" name="TextBox 97"/>
            <p:cNvSpPr txBox="1"/>
            <p:nvPr/>
          </p:nvSpPr>
          <p:spPr>
            <a:xfrm>
              <a:off x="192974"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7.6</a:t>
              </a:r>
            </a:p>
          </p:txBody>
        </p:sp>
      </p:grpSp>
      <p:sp>
        <p:nvSpPr>
          <p:cNvPr id="32" name="Rectangle 31"/>
          <p:cNvSpPr/>
          <p:nvPr/>
        </p:nvSpPr>
        <p:spPr>
          <a:xfrm>
            <a:off x="7956177" y="4470169"/>
            <a:ext cx="4065494" cy="1348061"/>
          </a:xfrm>
          <a:prstGeom prst="rect">
            <a:avLst/>
          </a:prstGeom>
        </p:spPr>
        <p:txBody>
          <a:bodyPr wrap="square">
            <a:spAutoFit/>
          </a:bodyPr>
          <a:lstStyle/>
          <a:p>
            <a:pPr>
              <a:lnSpc>
                <a:spcPct val="85000"/>
              </a:lnSpc>
              <a:spcAft>
                <a:spcPts val="1200"/>
              </a:spcAft>
            </a:pPr>
            <a:r>
              <a:rPr lang="en-GB" sz="2400" dirty="0"/>
              <a:t>Pupils’ investment in learning is also driven by their </a:t>
            </a:r>
            <a:r>
              <a:rPr lang="en-GB" sz="2400" b="1" dirty="0">
                <a:solidFill>
                  <a:srgbClr val="1B1A69"/>
                </a:solidFill>
              </a:rPr>
              <a:t>prior experiences and perceptions of success and failure</a:t>
            </a:r>
            <a:r>
              <a:rPr lang="en-GB" sz="2400" dirty="0"/>
              <a:t>.</a:t>
            </a:r>
          </a:p>
        </p:txBody>
      </p:sp>
      <p:grpSp>
        <p:nvGrpSpPr>
          <p:cNvPr id="33" name="Group 32"/>
          <p:cNvGrpSpPr/>
          <p:nvPr/>
        </p:nvGrpSpPr>
        <p:grpSpPr>
          <a:xfrm>
            <a:off x="7164534" y="4585662"/>
            <a:ext cx="719667" cy="733118"/>
            <a:chOff x="152400" y="3352800"/>
            <a:chExt cx="719667" cy="733118"/>
          </a:xfrm>
        </p:grpSpPr>
        <p:sp>
          <p:nvSpPr>
            <p:cNvPr id="34" name="Oval 3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35" name="TextBox 34"/>
            <p:cNvSpPr txBox="1"/>
            <p:nvPr/>
          </p:nvSpPr>
          <p:spPr>
            <a:xfrm>
              <a:off x="179528" y="3462866"/>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7.7</a:t>
              </a:r>
            </a:p>
          </p:txBody>
        </p:sp>
      </p:grpSp>
      <p:pic>
        <p:nvPicPr>
          <p:cNvPr id="2" name="Picture 14">
            <a:extLst>
              <a:ext uri="{FF2B5EF4-FFF2-40B4-BE49-F238E27FC236}">
                <a16:creationId xmlns:a16="http://schemas.microsoft.com/office/drawing/2014/main" id="{BD523715-C1AB-F667-DCFF-2B549AC548B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90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descr="http://www.clipartbest.com/cliparts/dT7/Mo6/dT7Mo6LT9.png">
            <a:extLst>
              <a:ext uri="{FF2B5EF4-FFF2-40B4-BE49-F238E27FC236}">
                <a16:creationId xmlns:a16="http://schemas.microsoft.com/office/drawing/2014/main" id="{6EF88AE7-9AD0-1AC2-CF5F-0F7711E2B935}"/>
              </a:ext>
            </a:extLst>
          </p:cNvPr>
          <p:cNvPicPr>
            <a:picLocks noChangeAspect="1" noChangeArrowheads="1"/>
          </p:cNvPicPr>
          <p:nvPr/>
        </p:nvPicPr>
        <p:blipFill>
          <a:blip r:embed="rId4">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3074758" y="-102810"/>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clipartbest.com/cliparts/dT7/Mo6/dT7Mo6LT9.png">
            <a:extLst>
              <a:ext uri="{FF2B5EF4-FFF2-40B4-BE49-F238E27FC236}">
                <a16:creationId xmlns:a16="http://schemas.microsoft.com/office/drawing/2014/main" id="{E858A75E-AEE8-3EA5-8C1F-5E4D30E17976}"/>
              </a:ext>
            </a:extLst>
          </p:cNvPr>
          <p:cNvPicPr>
            <a:picLocks noChangeAspect="1" noChangeArrowheads="1"/>
          </p:cNvPicPr>
          <p:nvPr/>
        </p:nvPicPr>
        <p:blipFill>
          <a:blip r:embed="rId4">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457289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clipartbest.com/cliparts/dT7/Mo6/dT7Mo6LT9.png">
            <a:extLst>
              <a:ext uri="{FF2B5EF4-FFF2-40B4-BE49-F238E27FC236}">
                <a16:creationId xmlns:a16="http://schemas.microsoft.com/office/drawing/2014/main" id="{43E1840B-EA0C-14CD-F2A0-4793FF607307}"/>
              </a:ext>
            </a:extLst>
          </p:cNvPr>
          <p:cNvPicPr>
            <a:picLocks noChangeAspect="1" noChangeArrowheads="1"/>
          </p:cNvPicPr>
          <p:nvPr/>
        </p:nvPicPr>
        <p:blipFill>
          <a:blip r:embed="rId4">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607103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clipartbest.com/cliparts/dT7/Mo6/dT7Mo6LT9.png">
            <a:extLst>
              <a:ext uri="{FF2B5EF4-FFF2-40B4-BE49-F238E27FC236}">
                <a16:creationId xmlns:a16="http://schemas.microsoft.com/office/drawing/2014/main" id="{7778C592-D271-CDAB-0A83-D8ADF2126778}"/>
              </a:ext>
            </a:extLst>
          </p:cNvPr>
          <p:cNvPicPr>
            <a:picLocks noChangeAspect="1" noChangeArrowheads="1"/>
          </p:cNvPicPr>
          <p:nvPr/>
        </p:nvPicPr>
        <p:blipFill>
          <a:blip r:embed="rId4">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569178" y="-112727"/>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clipartbest.com/cliparts/dT7/Mo6/dT7Mo6LT9.png">
            <a:extLst>
              <a:ext uri="{FF2B5EF4-FFF2-40B4-BE49-F238E27FC236}">
                <a16:creationId xmlns:a16="http://schemas.microsoft.com/office/drawing/2014/main" id="{42DC9755-5B3A-8837-B1C3-CAC2F4E3B240}"/>
              </a:ext>
            </a:extLst>
          </p:cNvPr>
          <p:cNvPicPr>
            <a:picLocks noChangeAspect="1" noChangeArrowheads="1"/>
          </p:cNvPicPr>
          <p:nvPr/>
        </p:nvPicPr>
        <p:blipFill>
          <a:blip r:embed="rId4">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8470" y="-81094"/>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clipartbest.com/cliparts/dT7/Mo6/dT7Mo6LT9.png">
            <a:extLst>
              <a:ext uri="{FF2B5EF4-FFF2-40B4-BE49-F238E27FC236}">
                <a16:creationId xmlns:a16="http://schemas.microsoft.com/office/drawing/2014/main" id="{F1C99217-CE4E-34FA-24CF-C6D810A9C719}"/>
              </a:ext>
            </a:extLst>
          </p:cNvPr>
          <p:cNvPicPr>
            <a:picLocks noChangeAspect="1" noChangeArrowheads="1"/>
          </p:cNvPicPr>
          <p:nvPr/>
        </p:nvPicPr>
        <p:blipFill>
          <a:blip r:embed="rId4">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1576610" y="-91952"/>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www.clipartbest.com/cliparts/dT7/Mo6/dT7Mo6LT9.png">
            <a:extLst>
              <a:ext uri="{FF2B5EF4-FFF2-40B4-BE49-F238E27FC236}">
                <a16:creationId xmlns:a16="http://schemas.microsoft.com/office/drawing/2014/main" id="{CF8DA650-0166-102A-B143-E510C13D0D50}"/>
              </a:ext>
            </a:extLst>
          </p:cNvPr>
          <p:cNvPicPr>
            <a:picLocks noChangeAspect="1" noChangeArrowheads="1"/>
          </p:cNvPicPr>
          <p:nvPr/>
        </p:nvPicPr>
        <p:blipFill>
          <a:blip r:embed="rId4">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9112420" y="-102811"/>
            <a:ext cx="1586139" cy="109110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17E6B00-DEA0-01FE-17D2-04B66D284557}"/>
              </a:ext>
            </a:extLst>
          </p:cNvPr>
          <p:cNvSpPr/>
          <p:nvPr/>
        </p:nvSpPr>
        <p:spPr>
          <a:xfrm>
            <a:off x="1664609" y="11910"/>
            <a:ext cx="1497780" cy="907200"/>
          </a:xfrm>
          <a:prstGeom prst="rect">
            <a:avLst/>
          </a:prstGeom>
          <a:solidFill>
            <a:srgbClr val="00B0F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C90DC05-DB25-0CF1-79AC-0AD71FB53F14}"/>
              </a:ext>
            </a:extLst>
          </p:cNvPr>
          <p:cNvSpPr/>
          <p:nvPr/>
        </p:nvSpPr>
        <p:spPr>
          <a:xfrm>
            <a:off x="3111096" y="7484"/>
            <a:ext cx="1500125" cy="90720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665F77A-1161-E2A5-5A65-58DBA722483C}"/>
              </a:ext>
            </a:extLst>
          </p:cNvPr>
          <p:cNvSpPr/>
          <p:nvPr/>
        </p:nvSpPr>
        <p:spPr>
          <a:xfrm>
            <a:off x="4614797" y="7484"/>
            <a:ext cx="1519216" cy="907200"/>
          </a:xfrm>
          <a:prstGeom prst="rect">
            <a:avLst/>
          </a:prstGeom>
          <a:solidFill>
            <a:srgbClr val="00B0F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D0220A3-58A6-3B44-BAD0-E229F5367FC7}"/>
              </a:ext>
            </a:extLst>
          </p:cNvPr>
          <p:cNvSpPr/>
          <p:nvPr/>
        </p:nvSpPr>
        <p:spPr>
          <a:xfrm>
            <a:off x="6130356" y="7484"/>
            <a:ext cx="1483556" cy="907200"/>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1AB6A0F-EEF4-6612-08FD-CD69CF189AFE}"/>
              </a:ext>
            </a:extLst>
          </p:cNvPr>
          <p:cNvSpPr/>
          <p:nvPr/>
        </p:nvSpPr>
        <p:spPr>
          <a:xfrm>
            <a:off x="7613913" y="7484"/>
            <a:ext cx="1492278" cy="90720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4EEE9C2-D54A-E676-8E4B-9E6ACD69676F}"/>
              </a:ext>
            </a:extLst>
          </p:cNvPr>
          <p:cNvSpPr/>
          <p:nvPr/>
        </p:nvSpPr>
        <p:spPr>
          <a:xfrm>
            <a:off x="9143382" y="7484"/>
            <a:ext cx="1548947" cy="907200"/>
          </a:xfrm>
          <a:prstGeom prst="rect">
            <a:avLst/>
          </a:prstGeom>
          <a:solidFill>
            <a:srgbClr val="00B0F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9" descr="Inspiring Teachers">
            <a:hlinkClick r:id="rId5"/>
            <a:extLst>
              <a:ext uri="{FF2B5EF4-FFF2-40B4-BE49-F238E27FC236}">
                <a16:creationId xmlns:a16="http://schemas.microsoft.com/office/drawing/2014/main" id="{4DD9B8B8-55D0-5433-6213-DC128D027D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2678" y="240355"/>
            <a:ext cx="1512168" cy="1134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14">
            <a:extLst>
              <a:ext uri="{FF2B5EF4-FFF2-40B4-BE49-F238E27FC236}">
                <a16:creationId xmlns:a16="http://schemas.microsoft.com/office/drawing/2014/main" id="{6280250E-66C2-C9D7-4C52-4BE7FDB70E5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4" name="Group 23">
            <a:extLst>
              <a:ext uri="{FF2B5EF4-FFF2-40B4-BE49-F238E27FC236}">
                <a16:creationId xmlns:a16="http://schemas.microsoft.com/office/drawing/2014/main" id="{2080130A-9532-CA76-EA38-7F4EB68ECEAB}"/>
              </a:ext>
            </a:extLst>
          </p:cNvPr>
          <p:cNvGrpSpPr/>
          <p:nvPr/>
        </p:nvGrpSpPr>
        <p:grpSpPr>
          <a:xfrm>
            <a:off x="9731228" y="6013421"/>
            <a:ext cx="2163743" cy="686214"/>
            <a:chOff x="2233238" y="1949570"/>
            <a:chExt cx="3212356" cy="1018773"/>
          </a:xfrm>
          <a:effectLst>
            <a:outerShdw blurRad="292100" dist="139700" dir="2700000" algn="ctr" rotWithShape="0">
              <a:srgbClr val="000000">
                <a:alpha val="65000"/>
              </a:srgbClr>
            </a:outerShdw>
          </a:effectLst>
        </p:grpSpPr>
        <p:pic>
          <p:nvPicPr>
            <p:cNvPr id="25" name="Picture 11" descr="http://1.bp.blogspot.com/-6MgFT7t5VY0/VH7wkOGA5FI/AAAAAAAAABM/tJKe1ejkG8I/s1600/CTTP%2Blogo_CAPSit.jpg">
              <a:extLst>
                <a:ext uri="{FF2B5EF4-FFF2-40B4-BE49-F238E27FC236}">
                  <a16:creationId xmlns:a16="http://schemas.microsoft.com/office/drawing/2014/main" id="{F8DC9254-E919-A871-9467-0D6B12A0C406}"/>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8375" y1="45850" x2="97688" y2="44269"/>
                          <a14:foregroundMark x1="91813" y1="68972" x2="10313" y2="79842"/>
                          <a14:foregroundMark x1="8375" y1="22530" x2="95250" y2="31818"/>
                          <a14:foregroundMark x1="95750" y1="75296" x2="53500" y2="79842"/>
                          <a14:foregroundMark x1="17688" y1="8498" x2="4938" y2="50395"/>
                          <a14:foregroundMark x1="8875" y1="76680" x2="3938" y2="45850"/>
                          <a14:foregroundMark x1="12812" y1="10079" x2="9375" y2="14822"/>
                          <a14:foregroundMark x1="10813" y1="73715" x2="22125" y2="70553"/>
                          <a14:foregroundMark x1="9813" y1="89130" x2="15750" y2="95455"/>
                          <a14:foregroundMark x1="17688" y1="93874" x2="23563" y2="83004"/>
                          <a14:foregroundMark x1="4063" y1="18577" x2="4063" y2="18577"/>
                          <a14:foregroundMark x1="9188" y1="5731" x2="9188" y2="5731"/>
                          <a14:foregroundMark x1="1125" y1="58300" x2="1125" y2="58300"/>
                          <a14:foregroundMark x1="1625" y1="37945" x2="1625" y2="37945"/>
                          <a14:foregroundMark x1="4063" y1="77866" x2="4063" y2="77866"/>
                          <a14:foregroundMark x1="1375" y1="37945" x2="2438" y2="26087"/>
                          <a14:foregroundMark x1="5125" y1="14229" x2="8375" y2="4941"/>
                          <a14:foregroundMark x1="1375" y1="37154" x2="1375" y2="54941"/>
                          <a14:foregroundMark x1="1125" y1="60870" x2="3500" y2="77866"/>
                          <a14:foregroundMark x1="4063" y1="78656" x2="8625" y2="91502"/>
                          <a14:foregroundMark x1="9688" y1="94862" x2="14563" y2="96443"/>
                          <a14:foregroundMark x1="24188" y1="87945" x2="18813" y2="96443"/>
                          <a14:foregroundMark x1="33875" y1="70158" x2="75750" y2="68577"/>
                          <a14:foregroundMark x1="22457" y1="17576" x2="16891" y2="6061"/>
                          <a14:backgroundMark x1="4625" y1="5731" x2="1125" y2="16008"/>
                          <a14:backgroundMark x1="36000" y1="96443" x2="10250" y2="98221"/>
                          <a14:backgroundMark x1="3813" y1="2372" x2="19125" y2="593"/>
                          <a14:backgroundMark x1="1375" y1="81225" x2="313" y2="50791"/>
                        </a14:backgroundRemoval>
                      </a14:imgEffect>
                    </a14:imgLayer>
                  </a14:imgProps>
                </a:ext>
                <a:ext uri="{28A0092B-C50C-407E-A947-70E740481C1C}">
                  <a14:useLocalDpi xmlns:a14="http://schemas.microsoft.com/office/drawing/2010/main" val="0"/>
                </a:ext>
              </a:extLst>
            </a:blip>
            <a:srcRect/>
            <a:stretch>
              <a:fillRect/>
            </a:stretch>
          </p:blipFill>
          <p:spPr bwMode="auto">
            <a:xfrm>
              <a:off x="2233238" y="1951337"/>
              <a:ext cx="3212356" cy="1017006"/>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a:extLst>
                <a:ext uri="{FF2B5EF4-FFF2-40B4-BE49-F238E27FC236}">
                  <a16:creationId xmlns:a16="http://schemas.microsoft.com/office/drawing/2014/main" id="{96FB0D3A-87F0-8311-6048-C9CAFF6A3C55}"/>
                </a:ext>
              </a:extLst>
            </p:cNvPr>
            <p:cNvSpPr/>
            <p:nvPr/>
          </p:nvSpPr>
          <p:spPr>
            <a:xfrm>
              <a:off x="2267744" y="1949570"/>
              <a:ext cx="932656" cy="983411"/>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11685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9350" y="1248834"/>
            <a:ext cx="10864850" cy="723900"/>
          </a:xfrm>
          <a:prstGeom prst="rect">
            <a:avLst/>
          </a:prstGeom>
          <a:solidFill>
            <a:srgbClr val="FFE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83711" y="1057216"/>
            <a:ext cx="1193800" cy="1117600"/>
          </a:xfrm>
          <a:prstGeom prst="ellipse">
            <a:avLst/>
          </a:prstGeom>
          <a:solidFill>
            <a:srgbClr val="FFC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58" y="1157826"/>
            <a:ext cx="545587" cy="918995"/>
          </a:xfrm>
          <a:prstGeom prst="rect">
            <a:avLst/>
          </a:prstGeom>
        </p:spPr>
      </p:pic>
      <p:sp>
        <p:nvSpPr>
          <p:cNvPr id="8" name="Rectangle 7"/>
          <p:cNvSpPr/>
          <p:nvPr/>
        </p:nvSpPr>
        <p:spPr>
          <a:xfrm>
            <a:off x="1453045" y="1222559"/>
            <a:ext cx="10544222" cy="769441"/>
          </a:xfrm>
          <a:prstGeom prst="rect">
            <a:avLst/>
          </a:prstGeom>
        </p:spPr>
        <p:txBody>
          <a:bodyPr wrap="square">
            <a:spAutoFit/>
          </a:bodyPr>
          <a:lstStyle/>
          <a:p>
            <a:r>
              <a:rPr lang="en-GB" sz="4400" b="1" dirty="0">
                <a:latin typeface="Tw Cen MT" panose="020B0602020104020603" pitchFamily="34" charset="0"/>
              </a:rPr>
              <a:t>Evidence Statements: </a:t>
            </a:r>
            <a:r>
              <a:rPr lang="en-GB" sz="4400" dirty="0">
                <a:latin typeface="Tw Cen MT" panose="020B0602020104020603" pitchFamily="34" charset="0"/>
              </a:rPr>
              <a:t>Learn that…</a:t>
            </a: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02547" y="197582"/>
            <a:ext cx="12265915"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400" b="1" spc="-100" dirty="0">
                <a:solidFill>
                  <a:srgbClr val="B4B5E2"/>
                </a:solidFill>
                <a:latin typeface="Tw Cen MT" panose="020B0602020104020603" pitchFamily="34" charset="0"/>
                <a:sym typeface="Wingdings" panose="05000000000000000000" pitchFamily="2" charset="2"/>
              </a:rPr>
              <a:t>Classroom Practice (TS4), TS8</a:t>
            </a:r>
            <a:endParaRPr lang="en-GB" sz="3400" b="1" spc="-100" dirty="0">
              <a:solidFill>
                <a:srgbClr val="B4B5E2"/>
              </a:solidFill>
              <a:latin typeface="Tw Cen MT" panose="020B0602020104020603" pitchFamily="34" charset="0"/>
            </a:endParaRPr>
          </a:p>
        </p:txBody>
      </p:sp>
      <p:grpSp>
        <p:nvGrpSpPr>
          <p:cNvPr id="34" name="Group 33"/>
          <p:cNvGrpSpPr/>
          <p:nvPr/>
        </p:nvGrpSpPr>
        <p:grpSpPr>
          <a:xfrm>
            <a:off x="977969" y="2198795"/>
            <a:ext cx="719667" cy="733118"/>
            <a:chOff x="152400" y="3352800"/>
            <a:chExt cx="719667" cy="733118"/>
          </a:xfrm>
        </p:grpSpPr>
        <p:sp>
          <p:nvSpPr>
            <p:cNvPr id="50" name="Oval 49"/>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51" name="TextBox 50"/>
            <p:cNvSpPr txBox="1"/>
            <p:nvPr/>
          </p:nvSpPr>
          <p:spPr>
            <a:xfrm>
              <a:off x="193978" y="3437467"/>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4.9</a:t>
              </a:r>
            </a:p>
          </p:txBody>
        </p:sp>
      </p:grpSp>
      <p:sp>
        <p:nvSpPr>
          <p:cNvPr id="52" name="Rectangle 51"/>
          <p:cNvSpPr/>
          <p:nvPr/>
        </p:nvSpPr>
        <p:spPr>
          <a:xfrm>
            <a:off x="1876885" y="2152199"/>
            <a:ext cx="4851461" cy="1569660"/>
          </a:xfrm>
          <a:prstGeom prst="rect">
            <a:avLst/>
          </a:prstGeom>
        </p:spPr>
        <p:txBody>
          <a:bodyPr wrap="square">
            <a:spAutoFit/>
          </a:bodyPr>
          <a:lstStyle/>
          <a:p>
            <a:pPr>
              <a:spcAft>
                <a:spcPts val="1200"/>
              </a:spcAft>
            </a:pPr>
            <a:r>
              <a:rPr lang="en-GB" sz="2400" b="1" dirty="0">
                <a:solidFill>
                  <a:srgbClr val="1B1A69"/>
                </a:solidFill>
              </a:rPr>
              <a:t>Paired and group activities </a:t>
            </a:r>
            <a:r>
              <a:rPr lang="en-GB" sz="2400" dirty="0"/>
              <a:t>can increase pupil success, but to work together effectively pupils need </a:t>
            </a:r>
            <a:r>
              <a:rPr lang="en-GB" sz="2400" b="1" dirty="0">
                <a:solidFill>
                  <a:srgbClr val="1B1A69"/>
                </a:solidFill>
              </a:rPr>
              <a:t>guidance</a:t>
            </a:r>
            <a:r>
              <a:rPr lang="en-GB" sz="2400" dirty="0"/>
              <a:t>, </a:t>
            </a:r>
            <a:r>
              <a:rPr lang="en-GB" sz="2400" b="1" dirty="0">
                <a:solidFill>
                  <a:srgbClr val="1B1A69"/>
                </a:solidFill>
              </a:rPr>
              <a:t>support</a:t>
            </a:r>
            <a:r>
              <a:rPr lang="en-GB" sz="2400" dirty="0"/>
              <a:t> and </a:t>
            </a:r>
            <a:r>
              <a:rPr lang="en-GB" sz="2400" b="1" dirty="0">
                <a:solidFill>
                  <a:srgbClr val="1B1A69"/>
                </a:solidFill>
              </a:rPr>
              <a:t>practice</a:t>
            </a:r>
            <a:r>
              <a:rPr lang="en-GB" sz="2400" dirty="0"/>
              <a:t>.</a:t>
            </a:r>
          </a:p>
        </p:txBody>
      </p:sp>
      <p:grpSp>
        <p:nvGrpSpPr>
          <p:cNvPr id="53" name="Group 52"/>
          <p:cNvGrpSpPr/>
          <p:nvPr/>
        </p:nvGrpSpPr>
        <p:grpSpPr>
          <a:xfrm>
            <a:off x="938865" y="3863861"/>
            <a:ext cx="849913" cy="733118"/>
            <a:chOff x="113296" y="3352800"/>
            <a:chExt cx="849913" cy="733118"/>
          </a:xfrm>
        </p:grpSpPr>
        <p:sp>
          <p:nvSpPr>
            <p:cNvPr id="54" name="Oval 5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55" name="TextBox 54"/>
            <p:cNvSpPr txBox="1"/>
            <p:nvPr/>
          </p:nvSpPr>
          <p:spPr>
            <a:xfrm>
              <a:off x="113296" y="3437467"/>
              <a:ext cx="849913"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4.10</a:t>
              </a:r>
            </a:p>
          </p:txBody>
        </p:sp>
      </p:grpSp>
      <p:sp>
        <p:nvSpPr>
          <p:cNvPr id="56" name="Rectangle 55"/>
          <p:cNvSpPr/>
          <p:nvPr/>
        </p:nvSpPr>
        <p:spPr>
          <a:xfrm>
            <a:off x="1868864" y="3808674"/>
            <a:ext cx="5096043" cy="830997"/>
          </a:xfrm>
          <a:prstGeom prst="rect">
            <a:avLst/>
          </a:prstGeom>
        </p:spPr>
        <p:txBody>
          <a:bodyPr wrap="square">
            <a:spAutoFit/>
          </a:bodyPr>
          <a:lstStyle/>
          <a:p>
            <a:pPr>
              <a:spcAft>
                <a:spcPts val="1200"/>
              </a:spcAft>
            </a:pPr>
            <a:r>
              <a:rPr lang="en-GB" sz="2400" dirty="0"/>
              <a:t>How pupils are </a:t>
            </a:r>
            <a:r>
              <a:rPr lang="en-GB" sz="2400" b="1" dirty="0">
                <a:solidFill>
                  <a:srgbClr val="1B1A69"/>
                </a:solidFill>
              </a:rPr>
              <a:t>grouped</a:t>
            </a:r>
            <a:r>
              <a:rPr lang="en-GB" sz="2400" dirty="0"/>
              <a:t> is also important.</a:t>
            </a:r>
          </a:p>
        </p:txBody>
      </p:sp>
      <p:grpSp>
        <p:nvGrpSpPr>
          <p:cNvPr id="57" name="Group 56"/>
          <p:cNvGrpSpPr/>
          <p:nvPr/>
        </p:nvGrpSpPr>
        <p:grpSpPr>
          <a:xfrm>
            <a:off x="7044140" y="2176439"/>
            <a:ext cx="719667" cy="733118"/>
            <a:chOff x="152400" y="3352800"/>
            <a:chExt cx="719667" cy="733118"/>
          </a:xfrm>
        </p:grpSpPr>
        <p:sp>
          <p:nvSpPr>
            <p:cNvPr id="58" name="Oval 57"/>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59" name="TextBox 58"/>
            <p:cNvSpPr txBox="1"/>
            <p:nvPr/>
          </p:nvSpPr>
          <p:spPr>
            <a:xfrm>
              <a:off x="202445" y="3471333"/>
              <a:ext cx="659155" cy="523220"/>
            </a:xfrm>
            <a:prstGeom prst="rect">
              <a:avLst/>
            </a:prstGeom>
            <a:noFill/>
          </p:spPr>
          <p:txBody>
            <a:bodyPr wrap="none" rtlCol="0">
              <a:spAutoFit/>
            </a:bodyPr>
            <a:lstStyle/>
            <a:p>
              <a:r>
                <a:rPr lang="en-GB" sz="2800" b="1" dirty="0">
                  <a:ln>
                    <a:solidFill>
                      <a:schemeClr val="tx1"/>
                    </a:solidFill>
                  </a:ln>
                  <a:latin typeface="Tw Cen MT" panose="020B0602020104020603" pitchFamily="34" charset="0"/>
                </a:rPr>
                <a:t>8.4</a:t>
              </a:r>
            </a:p>
          </p:txBody>
        </p:sp>
      </p:grpSp>
      <p:sp>
        <p:nvSpPr>
          <p:cNvPr id="63" name="TextBox 62"/>
          <p:cNvSpPr txBox="1"/>
          <p:nvPr/>
        </p:nvSpPr>
        <p:spPr>
          <a:xfrm>
            <a:off x="7943954" y="2152199"/>
            <a:ext cx="4079723" cy="1938992"/>
          </a:xfrm>
          <a:prstGeom prst="rect">
            <a:avLst/>
          </a:prstGeom>
          <a:noFill/>
        </p:spPr>
        <p:txBody>
          <a:bodyPr wrap="square" rtlCol="0">
            <a:spAutoFit/>
          </a:bodyPr>
          <a:lstStyle/>
          <a:p>
            <a:pPr>
              <a:spcAft>
                <a:spcPts val="1200"/>
              </a:spcAft>
            </a:pPr>
            <a:r>
              <a:rPr lang="en-GB" sz="2400" dirty="0"/>
              <a:t>Building </a:t>
            </a:r>
            <a:r>
              <a:rPr lang="en-GB" sz="2400" b="1" dirty="0">
                <a:solidFill>
                  <a:srgbClr val="1B1A69"/>
                </a:solidFill>
              </a:rPr>
              <a:t>effective relationships with parents, carers and families </a:t>
            </a:r>
            <a:r>
              <a:rPr lang="en-GB" sz="2400" dirty="0"/>
              <a:t>can improve pupils’ motivation, behaviour and academic success.</a:t>
            </a:r>
          </a:p>
        </p:txBody>
      </p:sp>
      <p:sp>
        <p:nvSpPr>
          <p:cNvPr id="32" name="TextBox 31"/>
          <p:cNvSpPr txBox="1"/>
          <p:nvPr/>
        </p:nvSpPr>
        <p:spPr>
          <a:xfrm>
            <a:off x="7085329" y="4944443"/>
            <a:ext cx="4963236" cy="707886"/>
          </a:xfrm>
          <a:prstGeom prst="rect">
            <a:avLst/>
          </a:prstGeom>
          <a:noFill/>
        </p:spPr>
        <p:txBody>
          <a:bodyPr wrap="square" rtlCol="0">
            <a:spAutoFit/>
          </a:bodyPr>
          <a:lstStyle/>
          <a:p>
            <a:r>
              <a:rPr lang="en-GB" i="1" dirty="0">
                <a:solidFill>
                  <a:schemeClr val="bg1">
                    <a:lumMod val="65000"/>
                  </a:schemeClr>
                </a:solidFill>
              </a:rPr>
              <a:t>See full detail in the </a:t>
            </a:r>
            <a:r>
              <a:rPr lang="en-GB" b="1" i="1" dirty="0">
                <a:solidFill>
                  <a:schemeClr val="bg1">
                    <a:lumMod val="65000"/>
                  </a:schemeClr>
                </a:solidFill>
              </a:rPr>
              <a:t>ITT Core Content Framework.</a:t>
            </a:r>
          </a:p>
          <a:p>
            <a:r>
              <a:rPr lang="en-GB" sz="1100" dirty="0">
                <a:solidFill>
                  <a:schemeClr val="bg1">
                    <a:lumMod val="65000"/>
                  </a:schemeClr>
                </a:solidFill>
                <a:hlinkClick r:id="rId3"/>
              </a:rPr>
              <a:t>https://assets.publishing.service.gov.uk/government/uploads/system/uploads/attachment_data/file/843676/Initial_teacher_training_core_content_framework.pdf</a:t>
            </a:r>
            <a:endParaRPr lang="en-GB" sz="1100" b="1" i="1" dirty="0">
              <a:solidFill>
                <a:schemeClr val="bg1">
                  <a:lumMod val="65000"/>
                </a:schemeClr>
              </a:solidFill>
            </a:endParaRPr>
          </a:p>
        </p:txBody>
      </p:sp>
      <p:pic>
        <p:nvPicPr>
          <p:cNvPr id="33" name="Picture 32"/>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9059999" y="4193534"/>
            <a:ext cx="561068" cy="658458"/>
          </a:xfrm>
          <a:prstGeom prst="rect">
            <a:avLst/>
          </a:prstGeom>
        </p:spPr>
      </p:pic>
      <p:pic>
        <p:nvPicPr>
          <p:cNvPr id="2" name="Picture 14">
            <a:extLst>
              <a:ext uri="{FF2B5EF4-FFF2-40B4-BE49-F238E27FC236}">
                <a16:creationId xmlns:a16="http://schemas.microsoft.com/office/drawing/2014/main" id="{0FF834B6-3AB5-2DCD-4F98-C9AA5659966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90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descr="http://www.clipartbest.com/cliparts/dT7/Mo6/dT7Mo6LT9.png">
            <a:extLst>
              <a:ext uri="{FF2B5EF4-FFF2-40B4-BE49-F238E27FC236}">
                <a16:creationId xmlns:a16="http://schemas.microsoft.com/office/drawing/2014/main" id="{0D50CC86-2E7A-9DFE-6033-C92FCC7252FB}"/>
              </a:ext>
            </a:extLst>
          </p:cNvPr>
          <p:cNvPicPr>
            <a:picLocks noChangeAspect="1" noChangeArrowheads="1"/>
          </p:cNvPicPr>
          <p:nvPr/>
        </p:nvPicPr>
        <p:blipFill>
          <a:blip r:embed="rId6">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3074758" y="-102810"/>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clipartbest.com/cliparts/dT7/Mo6/dT7Mo6LT9.png">
            <a:extLst>
              <a:ext uri="{FF2B5EF4-FFF2-40B4-BE49-F238E27FC236}">
                <a16:creationId xmlns:a16="http://schemas.microsoft.com/office/drawing/2014/main" id="{4D8B360B-DC12-0A80-258B-0E836EAD6062}"/>
              </a:ext>
            </a:extLst>
          </p:cNvPr>
          <p:cNvPicPr>
            <a:picLocks noChangeAspect="1" noChangeArrowheads="1"/>
          </p:cNvPicPr>
          <p:nvPr/>
        </p:nvPicPr>
        <p:blipFill>
          <a:blip r:embed="rId6">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457289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clipartbest.com/cliparts/dT7/Mo6/dT7Mo6LT9.png">
            <a:extLst>
              <a:ext uri="{FF2B5EF4-FFF2-40B4-BE49-F238E27FC236}">
                <a16:creationId xmlns:a16="http://schemas.microsoft.com/office/drawing/2014/main" id="{5294872C-5145-395D-242E-18F56FC9F3EB}"/>
              </a:ext>
            </a:extLst>
          </p:cNvPr>
          <p:cNvPicPr>
            <a:picLocks noChangeAspect="1" noChangeArrowheads="1"/>
          </p:cNvPicPr>
          <p:nvPr/>
        </p:nvPicPr>
        <p:blipFill>
          <a:blip r:embed="rId6">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607103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clipartbest.com/cliparts/dT7/Mo6/dT7Mo6LT9.png">
            <a:extLst>
              <a:ext uri="{FF2B5EF4-FFF2-40B4-BE49-F238E27FC236}">
                <a16:creationId xmlns:a16="http://schemas.microsoft.com/office/drawing/2014/main" id="{79D28542-8BE2-4436-CF80-AB7E5767C5A7}"/>
              </a:ext>
            </a:extLst>
          </p:cNvPr>
          <p:cNvPicPr>
            <a:picLocks noChangeAspect="1" noChangeArrowheads="1"/>
          </p:cNvPicPr>
          <p:nvPr/>
        </p:nvPicPr>
        <p:blipFill>
          <a:blip r:embed="rId6">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569178" y="-112727"/>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clipartbest.com/cliparts/dT7/Mo6/dT7Mo6LT9.png">
            <a:extLst>
              <a:ext uri="{FF2B5EF4-FFF2-40B4-BE49-F238E27FC236}">
                <a16:creationId xmlns:a16="http://schemas.microsoft.com/office/drawing/2014/main" id="{D247C3C3-6204-01AA-A415-2983174BA655}"/>
              </a:ext>
            </a:extLst>
          </p:cNvPr>
          <p:cNvPicPr>
            <a:picLocks noChangeAspect="1" noChangeArrowheads="1"/>
          </p:cNvPicPr>
          <p:nvPr/>
        </p:nvPicPr>
        <p:blipFill>
          <a:blip r:embed="rId6">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8470" y="-81094"/>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clipartbest.com/cliparts/dT7/Mo6/dT7Mo6LT9.png">
            <a:extLst>
              <a:ext uri="{FF2B5EF4-FFF2-40B4-BE49-F238E27FC236}">
                <a16:creationId xmlns:a16="http://schemas.microsoft.com/office/drawing/2014/main" id="{6627D580-D5CD-2B32-D520-6B0769F92F25}"/>
              </a:ext>
            </a:extLst>
          </p:cNvPr>
          <p:cNvPicPr>
            <a:picLocks noChangeAspect="1" noChangeArrowheads="1"/>
          </p:cNvPicPr>
          <p:nvPr/>
        </p:nvPicPr>
        <p:blipFill>
          <a:blip r:embed="rId6">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1576610" y="-91952"/>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clipartbest.com/cliparts/dT7/Mo6/dT7Mo6LT9.png">
            <a:extLst>
              <a:ext uri="{FF2B5EF4-FFF2-40B4-BE49-F238E27FC236}">
                <a16:creationId xmlns:a16="http://schemas.microsoft.com/office/drawing/2014/main" id="{6DD1208B-CE87-7907-0C86-452105797138}"/>
              </a:ext>
            </a:extLst>
          </p:cNvPr>
          <p:cNvPicPr>
            <a:picLocks noChangeAspect="1" noChangeArrowheads="1"/>
          </p:cNvPicPr>
          <p:nvPr/>
        </p:nvPicPr>
        <p:blipFill>
          <a:blip r:embed="rId6">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9112420" y="-102811"/>
            <a:ext cx="1586139" cy="109110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1E0CE74C-70D2-AC41-7EA7-B9179BF88273}"/>
              </a:ext>
            </a:extLst>
          </p:cNvPr>
          <p:cNvSpPr/>
          <p:nvPr/>
        </p:nvSpPr>
        <p:spPr>
          <a:xfrm>
            <a:off x="1664609" y="11910"/>
            <a:ext cx="1497780" cy="907200"/>
          </a:xfrm>
          <a:prstGeom prst="rect">
            <a:avLst/>
          </a:prstGeom>
          <a:solidFill>
            <a:srgbClr val="00B0F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25C5202-0846-FBF8-6E0F-15FBAADFD1F6}"/>
              </a:ext>
            </a:extLst>
          </p:cNvPr>
          <p:cNvSpPr/>
          <p:nvPr/>
        </p:nvSpPr>
        <p:spPr>
          <a:xfrm>
            <a:off x="3111096" y="7484"/>
            <a:ext cx="1500125" cy="90720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AC95E5F-4AED-C23C-9EF6-3EA78525AE1C}"/>
              </a:ext>
            </a:extLst>
          </p:cNvPr>
          <p:cNvSpPr/>
          <p:nvPr/>
        </p:nvSpPr>
        <p:spPr>
          <a:xfrm>
            <a:off x="4614797" y="7484"/>
            <a:ext cx="1519216" cy="907200"/>
          </a:xfrm>
          <a:prstGeom prst="rect">
            <a:avLst/>
          </a:prstGeom>
          <a:solidFill>
            <a:srgbClr val="00B0F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1499BF51-3424-CACA-C00C-6A6867EEBAFC}"/>
              </a:ext>
            </a:extLst>
          </p:cNvPr>
          <p:cNvSpPr/>
          <p:nvPr/>
        </p:nvSpPr>
        <p:spPr>
          <a:xfrm>
            <a:off x="6130356" y="7484"/>
            <a:ext cx="1483556" cy="907200"/>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8663A84-36B8-4CE0-C9D1-7722F5F89725}"/>
              </a:ext>
            </a:extLst>
          </p:cNvPr>
          <p:cNvSpPr/>
          <p:nvPr/>
        </p:nvSpPr>
        <p:spPr>
          <a:xfrm>
            <a:off x="7613913" y="7484"/>
            <a:ext cx="1492278" cy="90720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7E3D723-CF42-C02F-ED8E-C0AD0DC862AB}"/>
              </a:ext>
            </a:extLst>
          </p:cNvPr>
          <p:cNvSpPr/>
          <p:nvPr/>
        </p:nvSpPr>
        <p:spPr>
          <a:xfrm>
            <a:off x="9143382" y="7484"/>
            <a:ext cx="1548947" cy="907200"/>
          </a:xfrm>
          <a:prstGeom prst="rect">
            <a:avLst/>
          </a:prstGeom>
          <a:solidFill>
            <a:srgbClr val="00B0F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9" descr="Inspiring Teachers">
            <a:hlinkClick r:id="rId7"/>
            <a:extLst>
              <a:ext uri="{FF2B5EF4-FFF2-40B4-BE49-F238E27FC236}">
                <a16:creationId xmlns:a16="http://schemas.microsoft.com/office/drawing/2014/main" id="{B12B9D95-03D9-8DA4-DF34-5061ED7BD2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82678" y="240355"/>
            <a:ext cx="1512168" cy="1134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14">
            <a:extLst>
              <a:ext uri="{FF2B5EF4-FFF2-40B4-BE49-F238E27FC236}">
                <a16:creationId xmlns:a16="http://schemas.microsoft.com/office/drawing/2014/main" id="{6DF7A76A-967B-1C09-D224-06278EA708B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Group 22">
            <a:extLst>
              <a:ext uri="{FF2B5EF4-FFF2-40B4-BE49-F238E27FC236}">
                <a16:creationId xmlns:a16="http://schemas.microsoft.com/office/drawing/2014/main" id="{D77843AE-6994-E79B-F629-6360A847CA53}"/>
              </a:ext>
            </a:extLst>
          </p:cNvPr>
          <p:cNvGrpSpPr/>
          <p:nvPr/>
        </p:nvGrpSpPr>
        <p:grpSpPr>
          <a:xfrm>
            <a:off x="9731228" y="6013421"/>
            <a:ext cx="2163743" cy="686214"/>
            <a:chOff x="2233238" y="1949570"/>
            <a:chExt cx="3212356" cy="1018773"/>
          </a:xfrm>
          <a:effectLst>
            <a:outerShdw blurRad="292100" dist="139700" dir="2700000" algn="ctr" rotWithShape="0">
              <a:srgbClr val="000000">
                <a:alpha val="65000"/>
              </a:srgbClr>
            </a:outerShdw>
          </a:effectLst>
        </p:grpSpPr>
        <p:pic>
          <p:nvPicPr>
            <p:cNvPr id="24" name="Picture 11" descr="http://1.bp.blogspot.com/-6MgFT7t5VY0/VH7wkOGA5FI/AAAAAAAAABM/tJKe1ejkG8I/s1600/CTTP%2Blogo_CAPSit.jpg">
              <a:extLst>
                <a:ext uri="{FF2B5EF4-FFF2-40B4-BE49-F238E27FC236}">
                  <a16:creationId xmlns:a16="http://schemas.microsoft.com/office/drawing/2014/main" id="{1BF21D46-7CAB-722C-6A3A-0F74948C9969}"/>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8375" y1="45850" x2="97688" y2="44269"/>
                          <a14:foregroundMark x1="91813" y1="68972" x2="10313" y2="79842"/>
                          <a14:foregroundMark x1="8375" y1="22530" x2="95250" y2="31818"/>
                          <a14:foregroundMark x1="95750" y1="75296" x2="53500" y2="79842"/>
                          <a14:foregroundMark x1="17688" y1="8498" x2="4938" y2="50395"/>
                          <a14:foregroundMark x1="8875" y1="76680" x2="3938" y2="45850"/>
                          <a14:foregroundMark x1="12812" y1="10079" x2="9375" y2="14822"/>
                          <a14:foregroundMark x1="10813" y1="73715" x2="22125" y2="70553"/>
                          <a14:foregroundMark x1="9813" y1="89130" x2="15750" y2="95455"/>
                          <a14:foregroundMark x1="17688" y1="93874" x2="23563" y2="83004"/>
                          <a14:foregroundMark x1="4063" y1="18577" x2="4063" y2="18577"/>
                          <a14:foregroundMark x1="9188" y1="5731" x2="9188" y2="5731"/>
                          <a14:foregroundMark x1="1125" y1="58300" x2="1125" y2="58300"/>
                          <a14:foregroundMark x1="1625" y1="37945" x2="1625" y2="37945"/>
                          <a14:foregroundMark x1="4063" y1="77866" x2="4063" y2="77866"/>
                          <a14:foregroundMark x1="1375" y1="37945" x2="2438" y2="26087"/>
                          <a14:foregroundMark x1="5125" y1="14229" x2="8375" y2="4941"/>
                          <a14:foregroundMark x1="1375" y1="37154" x2="1375" y2="54941"/>
                          <a14:foregroundMark x1="1125" y1="60870" x2="3500" y2="77866"/>
                          <a14:foregroundMark x1="4063" y1="78656" x2="8625" y2="91502"/>
                          <a14:foregroundMark x1="9688" y1="94862" x2="14563" y2="96443"/>
                          <a14:foregroundMark x1="24188" y1="87945" x2="18813" y2="96443"/>
                          <a14:foregroundMark x1="33875" y1="70158" x2="75750" y2="68577"/>
                          <a14:foregroundMark x1="22457" y1="17576" x2="16891" y2="6061"/>
                          <a14:backgroundMark x1="4625" y1="5731" x2="1125" y2="16008"/>
                          <a14:backgroundMark x1="36000" y1="96443" x2="10250" y2="98221"/>
                          <a14:backgroundMark x1="3813" y1="2372" x2="19125" y2="593"/>
                          <a14:backgroundMark x1="1375" y1="81225" x2="313" y2="50791"/>
                        </a14:backgroundRemoval>
                      </a14:imgEffect>
                    </a14:imgLayer>
                  </a14:imgProps>
                </a:ext>
                <a:ext uri="{28A0092B-C50C-407E-A947-70E740481C1C}">
                  <a14:useLocalDpi xmlns:a14="http://schemas.microsoft.com/office/drawing/2010/main" val="0"/>
                </a:ext>
              </a:extLst>
            </a:blip>
            <a:srcRect/>
            <a:stretch>
              <a:fillRect/>
            </a:stretch>
          </p:blipFill>
          <p:spPr bwMode="auto">
            <a:xfrm>
              <a:off x="2233238" y="1951337"/>
              <a:ext cx="3212356" cy="1017006"/>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a:extLst>
                <a:ext uri="{FF2B5EF4-FFF2-40B4-BE49-F238E27FC236}">
                  <a16:creationId xmlns:a16="http://schemas.microsoft.com/office/drawing/2014/main" id="{BF5F2AD8-1436-6630-DAB1-1878F466058D}"/>
                </a:ext>
              </a:extLst>
            </p:cNvPr>
            <p:cNvSpPr/>
            <p:nvPr/>
          </p:nvSpPr>
          <p:spPr>
            <a:xfrm>
              <a:off x="2267744" y="1949570"/>
              <a:ext cx="932656" cy="983411"/>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53571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1149350" y="1248834"/>
            <a:ext cx="10864850" cy="723900"/>
          </a:xfrm>
          <a:prstGeom prst="rect">
            <a:avLst/>
          </a:prstGeom>
          <a:solidFill>
            <a:srgbClr val="FFE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183711" y="1057216"/>
            <a:ext cx="1193800" cy="1117600"/>
          </a:xfrm>
          <a:prstGeom prst="ellipse">
            <a:avLst/>
          </a:prstGeom>
          <a:solidFill>
            <a:srgbClr val="FFC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03" y="1218210"/>
            <a:ext cx="822889" cy="838200"/>
          </a:xfrm>
          <a:prstGeom prst="rect">
            <a:avLst/>
          </a:prstGeom>
        </p:spPr>
      </p:pic>
      <p:sp>
        <p:nvSpPr>
          <p:cNvPr id="10" name="TextBox 9"/>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spc="-100" dirty="0">
                <a:solidFill>
                  <a:srgbClr val="B4B5E2"/>
                </a:solidFill>
                <a:latin typeface="Tw Cen MT" panose="020B0602020104020603" pitchFamily="34" charset="0"/>
                <a:sym typeface="Wingdings" panose="05000000000000000000" pitchFamily="2" charset="2"/>
              </a:rPr>
              <a:t>High Expectations (TS1), TS7</a:t>
            </a:r>
            <a:endParaRPr lang="en-GB" sz="3600" b="1" spc="-100" dirty="0">
              <a:solidFill>
                <a:srgbClr val="B4B5E2"/>
              </a:solidFill>
              <a:latin typeface="Tw Cen MT" panose="020B0602020104020603" pitchFamily="34" charset="0"/>
            </a:endParaRP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93579" y="3025112"/>
            <a:ext cx="4546800" cy="830997"/>
          </a:xfrm>
          <a:prstGeom prst="rect">
            <a:avLst/>
          </a:prstGeom>
          <a:noFill/>
        </p:spPr>
        <p:txBody>
          <a:bodyPr wrap="square" rtlCol="0">
            <a:spAutoFit/>
          </a:bodyPr>
          <a:lstStyle/>
          <a:p>
            <a:r>
              <a:rPr lang="en-GB" sz="2400" dirty="0"/>
              <a:t>Communicate a </a:t>
            </a:r>
            <a:r>
              <a:rPr lang="en-GB" sz="2400" b="1" dirty="0">
                <a:solidFill>
                  <a:srgbClr val="1B1A69"/>
                </a:solidFill>
              </a:rPr>
              <a:t>belief in the academic potential </a:t>
            </a:r>
            <a:r>
              <a:rPr lang="en-GB" sz="2400" dirty="0"/>
              <a:t>of all pupils.</a:t>
            </a:r>
          </a:p>
        </p:txBody>
      </p:sp>
      <p:sp>
        <p:nvSpPr>
          <p:cNvPr id="44" name="TextBox 43"/>
          <p:cNvSpPr txBox="1"/>
          <p:nvPr/>
        </p:nvSpPr>
        <p:spPr>
          <a:xfrm>
            <a:off x="1693579" y="2098262"/>
            <a:ext cx="4546800" cy="830997"/>
          </a:xfrm>
          <a:prstGeom prst="rect">
            <a:avLst/>
          </a:prstGeom>
          <a:noFill/>
        </p:spPr>
        <p:txBody>
          <a:bodyPr wrap="square" rtlCol="0">
            <a:spAutoFit/>
          </a:bodyPr>
          <a:lstStyle/>
          <a:p>
            <a:r>
              <a:rPr lang="en-GB" sz="2400" dirty="0"/>
              <a:t>Demonstrate consistently </a:t>
            </a:r>
            <a:r>
              <a:rPr lang="en-GB" sz="2400" b="1" dirty="0">
                <a:solidFill>
                  <a:srgbClr val="1B1A69"/>
                </a:solidFill>
              </a:rPr>
              <a:t>high behavioural expectations</a:t>
            </a:r>
            <a:r>
              <a:rPr lang="en-GB" sz="2400" dirty="0"/>
              <a:t>.</a:t>
            </a:r>
          </a:p>
        </p:txBody>
      </p:sp>
      <p:sp>
        <p:nvSpPr>
          <p:cNvPr id="59" name="Rectangle 58"/>
          <p:cNvSpPr/>
          <p:nvPr/>
        </p:nvSpPr>
        <p:spPr>
          <a:xfrm>
            <a:off x="1453045" y="1222559"/>
            <a:ext cx="10544222" cy="769441"/>
          </a:xfrm>
          <a:prstGeom prst="rect">
            <a:avLst/>
          </a:prstGeom>
        </p:spPr>
        <p:txBody>
          <a:bodyPr wrap="square">
            <a:spAutoFit/>
          </a:bodyPr>
          <a:lstStyle/>
          <a:p>
            <a:r>
              <a:rPr lang="en-GB" sz="4400" b="1" dirty="0">
                <a:latin typeface="Tw Cen MT" panose="020B0602020104020603" pitchFamily="34" charset="0"/>
              </a:rPr>
              <a:t>Practice Statements: </a:t>
            </a:r>
            <a:r>
              <a:rPr lang="en-GB" sz="4400" dirty="0">
                <a:latin typeface="Tw Cen MT" panose="020B0602020104020603" pitchFamily="34" charset="0"/>
              </a:rPr>
              <a:t>Learn how to…</a:t>
            </a:r>
          </a:p>
        </p:txBody>
      </p:sp>
      <p:sp>
        <p:nvSpPr>
          <p:cNvPr id="33" name="TextBox 32"/>
          <p:cNvSpPr txBox="1"/>
          <p:nvPr/>
        </p:nvSpPr>
        <p:spPr>
          <a:xfrm>
            <a:off x="7263257" y="2055820"/>
            <a:ext cx="4546800" cy="830997"/>
          </a:xfrm>
          <a:prstGeom prst="rect">
            <a:avLst/>
          </a:prstGeom>
          <a:noFill/>
        </p:spPr>
        <p:txBody>
          <a:bodyPr wrap="square" rtlCol="0">
            <a:spAutoFit/>
          </a:bodyPr>
          <a:lstStyle/>
          <a:p>
            <a:r>
              <a:rPr lang="en-GB" sz="2400" dirty="0"/>
              <a:t>Develop a </a:t>
            </a:r>
            <a:r>
              <a:rPr lang="en-GB" sz="2400" b="1" dirty="0">
                <a:solidFill>
                  <a:srgbClr val="1B1A69"/>
                </a:solidFill>
              </a:rPr>
              <a:t>positive, predictable and safe environment</a:t>
            </a:r>
            <a:r>
              <a:rPr lang="en-GB" sz="2400" dirty="0"/>
              <a:t> for pupils.</a:t>
            </a:r>
          </a:p>
        </p:txBody>
      </p:sp>
      <p:sp>
        <p:nvSpPr>
          <p:cNvPr id="52" name="TextBox 51"/>
          <p:cNvSpPr txBox="1"/>
          <p:nvPr/>
        </p:nvSpPr>
        <p:spPr>
          <a:xfrm>
            <a:off x="7260190" y="3182978"/>
            <a:ext cx="4546800" cy="461665"/>
          </a:xfrm>
          <a:prstGeom prst="rect">
            <a:avLst/>
          </a:prstGeom>
          <a:noFill/>
        </p:spPr>
        <p:txBody>
          <a:bodyPr wrap="square" rtlCol="0">
            <a:spAutoFit/>
          </a:bodyPr>
          <a:lstStyle/>
          <a:p>
            <a:r>
              <a:rPr lang="en-GB" sz="2400" dirty="0"/>
              <a:t>Build </a:t>
            </a:r>
            <a:r>
              <a:rPr lang="en-GB" sz="2400" b="1" dirty="0">
                <a:solidFill>
                  <a:srgbClr val="1B1A69"/>
                </a:solidFill>
              </a:rPr>
              <a:t>trusting relationships</a:t>
            </a:r>
            <a:r>
              <a:rPr lang="en-GB" sz="2400" dirty="0"/>
              <a:t>.</a:t>
            </a:r>
          </a:p>
        </p:txBody>
      </p:sp>
      <p:sp>
        <p:nvSpPr>
          <p:cNvPr id="56" name="TextBox 55"/>
          <p:cNvSpPr txBox="1"/>
          <p:nvPr/>
        </p:nvSpPr>
        <p:spPr>
          <a:xfrm>
            <a:off x="7260190" y="3940804"/>
            <a:ext cx="4546800" cy="830997"/>
          </a:xfrm>
          <a:prstGeom prst="rect">
            <a:avLst/>
          </a:prstGeom>
          <a:noFill/>
        </p:spPr>
        <p:txBody>
          <a:bodyPr wrap="square" rtlCol="0">
            <a:spAutoFit/>
          </a:bodyPr>
          <a:lstStyle/>
          <a:p>
            <a:r>
              <a:rPr lang="en-GB" sz="2400" dirty="0"/>
              <a:t>Establish </a:t>
            </a:r>
            <a:r>
              <a:rPr lang="en-GB" sz="2400" b="1" dirty="0">
                <a:solidFill>
                  <a:srgbClr val="1B1A69"/>
                </a:solidFill>
              </a:rPr>
              <a:t>effective</a:t>
            </a:r>
            <a:r>
              <a:rPr lang="en-GB" sz="2400" dirty="0"/>
              <a:t> </a:t>
            </a:r>
            <a:r>
              <a:rPr lang="en-GB" sz="2400" b="1" dirty="0">
                <a:solidFill>
                  <a:srgbClr val="1B1A69"/>
                </a:solidFill>
              </a:rPr>
              <a:t>routines</a:t>
            </a:r>
            <a:r>
              <a:rPr lang="en-GB" sz="2400" dirty="0"/>
              <a:t> and </a:t>
            </a:r>
            <a:r>
              <a:rPr lang="en-GB" sz="2400" b="1" dirty="0">
                <a:solidFill>
                  <a:srgbClr val="1B1A69"/>
                </a:solidFill>
              </a:rPr>
              <a:t>expectations</a:t>
            </a:r>
            <a:r>
              <a:rPr lang="en-GB" sz="2400" dirty="0"/>
              <a:t>.</a:t>
            </a:r>
          </a:p>
        </p:txBody>
      </p:sp>
      <p:sp>
        <p:nvSpPr>
          <p:cNvPr id="63" name="TextBox 62"/>
          <p:cNvSpPr txBox="1"/>
          <p:nvPr/>
        </p:nvSpPr>
        <p:spPr>
          <a:xfrm>
            <a:off x="7260190" y="5067961"/>
            <a:ext cx="4546800" cy="461665"/>
          </a:xfrm>
          <a:prstGeom prst="rect">
            <a:avLst/>
          </a:prstGeom>
          <a:noFill/>
        </p:spPr>
        <p:txBody>
          <a:bodyPr wrap="square" rtlCol="0">
            <a:spAutoFit/>
          </a:bodyPr>
          <a:lstStyle/>
          <a:p>
            <a:r>
              <a:rPr lang="en-GB" sz="2400" b="1" dirty="0">
                <a:solidFill>
                  <a:srgbClr val="1B1A69"/>
                </a:solidFill>
              </a:rPr>
              <a:t>Motivate</a:t>
            </a:r>
            <a:r>
              <a:rPr lang="en-GB" sz="2400" dirty="0"/>
              <a:t> pupils.</a:t>
            </a:r>
          </a:p>
        </p:txBody>
      </p:sp>
      <p:grpSp>
        <p:nvGrpSpPr>
          <p:cNvPr id="95" name="Group 94"/>
          <p:cNvGrpSpPr/>
          <p:nvPr/>
        </p:nvGrpSpPr>
        <p:grpSpPr>
          <a:xfrm>
            <a:off x="884110" y="3079923"/>
            <a:ext cx="719667" cy="733118"/>
            <a:chOff x="152400" y="3352800"/>
            <a:chExt cx="719667" cy="733118"/>
          </a:xfrm>
        </p:grpSpPr>
        <p:sp>
          <p:nvSpPr>
            <p:cNvPr id="96" name="Oval 95"/>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97" name="TextBox 96"/>
            <p:cNvSpPr txBox="1"/>
            <p:nvPr/>
          </p:nvSpPr>
          <p:spPr>
            <a:xfrm>
              <a:off x="314739" y="3375080"/>
              <a:ext cx="429926" cy="646331"/>
            </a:xfrm>
            <a:prstGeom prst="rect">
              <a:avLst/>
            </a:prstGeom>
            <a:noFill/>
          </p:spPr>
          <p:txBody>
            <a:bodyPr wrap="none" rtlCol="0">
              <a:spAutoFit/>
            </a:bodyPr>
            <a:lstStyle/>
            <a:p>
              <a:r>
                <a:rPr lang="en-GB" sz="3600" b="1" dirty="0">
                  <a:ln>
                    <a:solidFill>
                      <a:schemeClr val="tx1"/>
                    </a:solidFill>
                  </a:ln>
                  <a:latin typeface="Tw Cen MT" panose="020B0602020104020603" pitchFamily="34" charset="0"/>
                </a:rPr>
                <a:t>1</a:t>
              </a:r>
            </a:p>
          </p:txBody>
        </p:sp>
      </p:grpSp>
      <p:grpSp>
        <p:nvGrpSpPr>
          <p:cNvPr id="101" name="Group 100"/>
          <p:cNvGrpSpPr/>
          <p:nvPr/>
        </p:nvGrpSpPr>
        <p:grpSpPr>
          <a:xfrm>
            <a:off x="884110" y="2069270"/>
            <a:ext cx="719667" cy="733118"/>
            <a:chOff x="152400" y="3352800"/>
            <a:chExt cx="719667" cy="733118"/>
          </a:xfrm>
        </p:grpSpPr>
        <p:sp>
          <p:nvSpPr>
            <p:cNvPr id="102" name="Oval 101"/>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03" name="TextBox 102"/>
            <p:cNvSpPr txBox="1"/>
            <p:nvPr/>
          </p:nvSpPr>
          <p:spPr>
            <a:xfrm>
              <a:off x="314739" y="3375080"/>
              <a:ext cx="429926" cy="646331"/>
            </a:xfrm>
            <a:prstGeom prst="rect">
              <a:avLst/>
            </a:prstGeom>
            <a:noFill/>
          </p:spPr>
          <p:txBody>
            <a:bodyPr wrap="none" rtlCol="0">
              <a:spAutoFit/>
            </a:bodyPr>
            <a:lstStyle/>
            <a:p>
              <a:r>
                <a:rPr lang="en-GB" sz="3600" b="1" dirty="0">
                  <a:ln>
                    <a:solidFill>
                      <a:schemeClr val="tx1"/>
                    </a:solidFill>
                  </a:ln>
                  <a:latin typeface="Tw Cen MT" panose="020B0602020104020603" pitchFamily="34" charset="0"/>
                </a:rPr>
                <a:t>1</a:t>
              </a:r>
            </a:p>
          </p:txBody>
        </p:sp>
      </p:grpSp>
      <p:grpSp>
        <p:nvGrpSpPr>
          <p:cNvPr id="104" name="Group 103"/>
          <p:cNvGrpSpPr/>
          <p:nvPr/>
        </p:nvGrpSpPr>
        <p:grpSpPr>
          <a:xfrm>
            <a:off x="6383958" y="2086965"/>
            <a:ext cx="719667" cy="733118"/>
            <a:chOff x="152400" y="3352800"/>
            <a:chExt cx="719667" cy="733118"/>
          </a:xfrm>
        </p:grpSpPr>
        <p:sp>
          <p:nvSpPr>
            <p:cNvPr id="105" name="Oval 104"/>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06" name="TextBox 105"/>
            <p:cNvSpPr txBox="1"/>
            <p:nvPr/>
          </p:nvSpPr>
          <p:spPr>
            <a:xfrm>
              <a:off x="314739" y="3375080"/>
              <a:ext cx="429926" cy="646331"/>
            </a:xfrm>
            <a:prstGeom prst="rect">
              <a:avLst/>
            </a:prstGeom>
            <a:noFill/>
          </p:spPr>
          <p:txBody>
            <a:bodyPr wrap="none" rtlCol="0">
              <a:spAutoFit/>
            </a:bodyPr>
            <a:lstStyle/>
            <a:p>
              <a:r>
                <a:rPr lang="en-GB" sz="3600" b="1" dirty="0">
                  <a:ln>
                    <a:solidFill>
                      <a:schemeClr val="tx1"/>
                    </a:solidFill>
                  </a:ln>
                  <a:latin typeface="Tw Cen MT" panose="020B0602020104020603" pitchFamily="34" charset="0"/>
                </a:rPr>
                <a:t>7</a:t>
              </a:r>
            </a:p>
          </p:txBody>
        </p:sp>
      </p:grpSp>
      <p:grpSp>
        <p:nvGrpSpPr>
          <p:cNvPr id="107" name="Group 106"/>
          <p:cNvGrpSpPr/>
          <p:nvPr/>
        </p:nvGrpSpPr>
        <p:grpSpPr>
          <a:xfrm>
            <a:off x="6383958" y="3980876"/>
            <a:ext cx="719667" cy="733118"/>
            <a:chOff x="152400" y="3352800"/>
            <a:chExt cx="719667" cy="733118"/>
          </a:xfrm>
        </p:grpSpPr>
        <p:sp>
          <p:nvSpPr>
            <p:cNvPr id="108" name="Oval 107"/>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09" name="TextBox 108"/>
            <p:cNvSpPr txBox="1"/>
            <p:nvPr/>
          </p:nvSpPr>
          <p:spPr>
            <a:xfrm>
              <a:off x="314739" y="3375080"/>
              <a:ext cx="429926" cy="646331"/>
            </a:xfrm>
            <a:prstGeom prst="rect">
              <a:avLst/>
            </a:prstGeom>
            <a:noFill/>
          </p:spPr>
          <p:txBody>
            <a:bodyPr wrap="none" rtlCol="0">
              <a:spAutoFit/>
            </a:bodyPr>
            <a:lstStyle/>
            <a:p>
              <a:r>
                <a:rPr lang="en-GB" sz="3600" b="1" dirty="0">
                  <a:ln>
                    <a:solidFill>
                      <a:schemeClr val="tx1"/>
                    </a:solidFill>
                  </a:ln>
                  <a:latin typeface="Tw Cen MT" panose="020B0602020104020603" pitchFamily="34" charset="0"/>
                </a:rPr>
                <a:t>7</a:t>
              </a:r>
            </a:p>
          </p:txBody>
        </p:sp>
      </p:grpSp>
      <p:grpSp>
        <p:nvGrpSpPr>
          <p:cNvPr id="110" name="Group 109"/>
          <p:cNvGrpSpPr/>
          <p:nvPr/>
        </p:nvGrpSpPr>
        <p:grpSpPr>
          <a:xfrm>
            <a:off x="6383958" y="2970223"/>
            <a:ext cx="719667" cy="733118"/>
            <a:chOff x="152400" y="3352800"/>
            <a:chExt cx="719667" cy="733118"/>
          </a:xfrm>
        </p:grpSpPr>
        <p:sp>
          <p:nvSpPr>
            <p:cNvPr id="111" name="Oval 110"/>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12" name="TextBox 111"/>
            <p:cNvSpPr txBox="1"/>
            <p:nvPr/>
          </p:nvSpPr>
          <p:spPr>
            <a:xfrm>
              <a:off x="314739" y="3375080"/>
              <a:ext cx="429926" cy="646331"/>
            </a:xfrm>
            <a:prstGeom prst="rect">
              <a:avLst/>
            </a:prstGeom>
            <a:noFill/>
          </p:spPr>
          <p:txBody>
            <a:bodyPr wrap="none" rtlCol="0">
              <a:spAutoFit/>
            </a:bodyPr>
            <a:lstStyle/>
            <a:p>
              <a:r>
                <a:rPr lang="en-GB" sz="3600" b="1" dirty="0">
                  <a:ln>
                    <a:solidFill>
                      <a:schemeClr val="tx1"/>
                    </a:solidFill>
                  </a:ln>
                  <a:latin typeface="Tw Cen MT" panose="020B0602020104020603" pitchFamily="34" charset="0"/>
                </a:rPr>
                <a:t>7</a:t>
              </a:r>
            </a:p>
          </p:txBody>
        </p:sp>
      </p:grpSp>
      <p:grpSp>
        <p:nvGrpSpPr>
          <p:cNvPr id="113" name="Group 112"/>
          <p:cNvGrpSpPr/>
          <p:nvPr/>
        </p:nvGrpSpPr>
        <p:grpSpPr>
          <a:xfrm>
            <a:off x="6383958" y="4870505"/>
            <a:ext cx="719667" cy="733118"/>
            <a:chOff x="152400" y="3352800"/>
            <a:chExt cx="719667" cy="733118"/>
          </a:xfrm>
        </p:grpSpPr>
        <p:sp>
          <p:nvSpPr>
            <p:cNvPr id="114" name="Oval 11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15" name="TextBox 114"/>
            <p:cNvSpPr txBox="1"/>
            <p:nvPr/>
          </p:nvSpPr>
          <p:spPr>
            <a:xfrm>
              <a:off x="314739" y="3375080"/>
              <a:ext cx="429926" cy="646331"/>
            </a:xfrm>
            <a:prstGeom prst="rect">
              <a:avLst/>
            </a:prstGeom>
            <a:noFill/>
          </p:spPr>
          <p:txBody>
            <a:bodyPr wrap="none" rtlCol="0">
              <a:spAutoFit/>
            </a:bodyPr>
            <a:lstStyle/>
            <a:p>
              <a:r>
                <a:rPr lang="en-GB" sz="3600" b="1" dirty="0">
                  <a:ln>
                    <a:solidFill>
                      <a:schemeClr val="tx1"/>
                    </a:solidFill>
                  </a:ln>
                  <a:latin typeface="Tw Cen MT" panose="020B0602020104020603" pitchFamily="34" charset="0"/>
                </a:rPr>
                <a:t>7</a:t>
              </a:r>
            </a:p>
          </p:txBody>
        </p:sp>
      </p:grpSp>
      <p:pic>
        <p:nvPicPr>
          <p:cNvPr id="2" name="Picture 14">
            <a:extLst>
              <a:ext uri="{FF2B5EF4-FFF2-40B4-BE49-F238E27FC236}">
                <a16:creationId xmlns:a16="http://schemas.microsoft.com/office/drawing/2014/main" id="{FCA740A8-227D-AAFF-7CF7-99FA214B8AB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90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6" descr="http://www.clipartbest.com/cliparts/dT7/Mo6/dT7Mo6LT9.png">
            <a:extLst>
              <a:ext uri="{FF2B5EF4-FFF2-40B4-BE49-F238E27FC236}">
                <a16:creationId xmlns:a16="http://schemas.microsoft.com/office/drawing/2014/main" id="{42B72F35-E520-CA93-F88B-A5ACA56D1115}"/>
              </a:ext>
            </a:extLst>
          </p:cNvPr>
          <p:cNvPicPr>
            <a:picLocks noChangeAspect="1" noChangeArrowheads="1"/>
          </p:cNvPicPr>
          <p:nvPr/>
        </p:nvPicPr>
        <p:blipFill>
          <a:blip r:embed="rId4">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3074758" y="-102810"/>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www.clipartbest.com/cliparts/dT7/Mo6/dT7Mo6LT9.png">
            <a:extLst>
              <a:ext uri="{FF2B5EF4-FFF2-40B4-BE49-F238E27FC236}">
                <a16:creationId xmlns:a16="http://schemas.microsoft.com/office/drawing/2014/main" id="{B605FDF5-EC79-6CC2-177F-B983B69EB19F}"/>
              </a:ext>
            </a:extLst>
          </p:cNvPr>
          <p:cNvPicPr>
            <a:picLocks noChangeAspect="1" noChangeArrowheads="1"/>
          </p:cNvPicPr>
          <p:nvPr/>
        </p:nvPicPr>
        <p:blipFill>
          <a:blip r:embed="rId4">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457289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clipartbest.com/cliparts/dT7/Mo6/dT7Mo6LT9.png">
            <a:extLst>
              <a:ext uri="{FF2B5EF4-FFF2-40B4-BE49-F238E27FC236}">
                <a16:creationId xmlns:a16="http://schemas.microsoft.com/office/drawing/2014/main" id="{C94B83E5-8F64-5C5A-F9E4-8FD6574940F2}"/>
              </a:ext>
            </a:extLst>
          </p:cNvPr>
          <p:cNvPicPr>
            <a:picLocks noChangeAspect="1" noChangeArrowheads="1"/>
          </p:cNvPicPr>
          <p:nvPr/>
        </p:nvPicPr>
        <p:blipFill>
          <a:blip r:embed="rId4">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607103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clipartbest.com/cliparts/dT7/Mo6/dT7Mo6LT9.png">
            <a:extLst>
              <a:ext uri="{FF2B5EF4-FFF2-40B4-BE49-F238E27FC236}">
                <a16:creationId xmlns:a16="http://schemas.microsoft.com/office/drawing/2014/main" id="{D02A237C-0322-160B-A598-BBAD0F8F36B0}"/>
              </a:ext>
            </a:extLst>
          </p:cNvPr>
          <p:cNvPicPr>
            <a:picLocks noChangeAspect="1" noChangeArrowheads="1"/>
          </p:cNvPicPr>
          <p:nvPr/>
        </p:nvPicPr>
        <p:blipFill>
          <a:blip r:embed="rId4">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569178" y="-112727"/>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clipartbest.com/cliparts/dT7/Mo6/dT7Mo6LT9.png">
            <a:extLst>
              <a:ext uri="{FF2B5EF4-FFF2-40B4-BE49-F238E27FC236}">
                <a16:creationId xmlns:a16="http://schemas.microsoft.com/office/drawing/2014/main" id="{A58F08E3-F290-FAD0-68E7-7947289D494B}"/>
              </a:ext>
            </a:extLst>
          </p:cNvPr>
          <p:cNvPicPr>
            <a:picLocks noChangeAspect="1" noChangeArrowheads="1"/>
          </p:cNvPicPr>
          <p:nvPr/>
        </p:nvPicPr>
        <p:blipFill>
          <a:blip r:embed="rId4">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8470" y="-81094"/>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clipartbest.com/cliparts/dT7/Mo6/dT7Mo6LT9.png">
            <a:extLst>
              <a:ext uri="{FF2B5EF4-FFF2-40B4-BE49-F238E27FC236}">
                <a16:creationId xmlns:a16="http://schemas.microsoft.com/office/drawing/2014/main" id="{C262B32C-88FD-FA1A-8C9A-0F71A013984E}"/>
              </a:ext>
            </a:extLst>
          </p:cNvPr>
          <p:cNvPicPr>
            <a:picLocks noChangeAspect="1" noChangeArrowheads="1"/>
          </p:cNvPicPr>
          <p:nvPr/>
        </p:nvPicPr>
        <p:blipFill>
          <a:blip r:embed="rId4">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1576610" y="-91952"/>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clipartbest.com/cliparts/dT7/Mo6/dT7Mo6LT9.png">
            <a:extLst>
              <a:ext uri="{FF2B5EF4-FFF2-40B4-BE49-F238E27FC236}">
                <a16:creationId xmlns:a16="http://schemas.microsoft.com/office/drawing/2014/main" id="{17ADFBD2-DC41-263C-3F1A-A1E72C81B5FE}"/>
              </a:ext>
            </a:extLst>
          </p:cNvPr>
          <p:cNvPicPr>
            <a:picLocks noChangeAspect="1" noChangeArrowheads="1"/>
          </p:cNvPicPr>
          <p:nvPr/>
        </p:nvPicPr>
        <p:blipFill>
          <a:blip r:embed="rId4">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9112420" y="-102811"/>
            <a:ext cx="1586139" cy="109110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9D8162D9-D551-3D5F-CD1A-427EC38640DF}"/>
              </a:ext>
            </a:extLst>
          </p:cNvPr>
          <p:cNvSpPr/>
          <p:nvPr/>
        </p:nvSpPr>
        <p:spPr>
          <a:xfrm>
            <a:off x="1664609" y="11910"/>
            <a:ext cx="1497780" cy="907200"/>
          </a:xfrm>
          <a:prstGeom prst="rect">
            <a:avLst/>
          </a:prstGeom>
          <a:solidFill>
            <a:srgbClr val="00B0F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0E2F081-C657-F569-D02A-9538DEC22CAF}"/>
              </a:ext>
            </a:extLst>
          </p:cNvPr>
          <p:cNvSpPr/>
          <p:nvPr/>
        </p:nvSpPr>
        <p:spPr>
          <a:xfrm>
            <a:off x="3111096" y="7484"/>
            <a:ext cx="1500125" cy="90720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F121199-EE1B-ACC1-32EC-2F5650592B43}"/>
              </a:ext>
            </a:extLst>
          </p:cNvPr>
          <p:cNvSpPr/>
          <p:nvPr/>
        </p:nvSpPr>
        <p:spPr>
          <a:xfrm>
            <a:off x="4614797" y="7484"/>
            <a:ext cx="1519216" cy="907200"/>
          </a:xfrm>
          <a:prstGeom prst="rect">
            <a:avLst/>
          </a:prstGeom>
          <a:solidFill>
            <a:srgbClr val="00B0F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E5514CC-43B7-AAED-1A99-556A8A8430ED}"/>
              </a:ext>
            </a:extLst>
          </p:cNvPr>
          <p:cNvSpPr/>
          <p:nvPr/>
        </p:nvSpPr>
        <p:spPr>
          <a:xfrm>
            <a:off x="6130356" y="7484"/>
            <a:ext cx="1483556" cy="907200"/>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FB12E09-0630-D1C6-E4FE-998B8B3F10F1}"/>
              </a:ext>
            </a:extLst>
          </p:cNvPr>
          <p:cNvSpPr/>
          <p:nvPr/>
        </p:nvSpPr>
        <p:spPr>
          <a:xfrm>
            <a:off x="7613913" y="7484"/>
            <a:ext cx="1492278" cy="90720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27213E2-594D-EC3B-BD37-6762CE80FFA8}"/>
              </a:ext>
            </a:extLst>
          </p:cNvPr>
          <p:cNvSpPr/>
          <p:nvPr/>
        </p:nvSpPr>
        <p:spPr>
          <a:xfrm>
            <a:off x="9143382" y="7484"/>
            <a:ext cx="1548947" cy="907200"/>
          </a:xfrm>
          <a:prstGeom prst="rect">
            <a:avLst/>
          </a:prstGeom>
          <a:solidFill>
            <a:srgbClr val="00B0F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9" descr="Inspiring Teachers">
            <a:hlinkClick r:id="rId5"/>
            <a:extLst>
              <a:ext uri="{FF2B5EF4-FFF2-40B4-BE49-F238E27FC236}">
                <a16:creationId xmlns:a16="http://schemas.microsoft.com/office/drawing/2014/main" id="{519AABA0-A219-D52E-8218-B8DFFE2E9C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2678" y="240355"/>
            <a:ext cx="1512168" cy="1134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4">
            <a:extLst>
              <a:ext uri="{FF2B5EF4-FFF2-40B4-BE49-F238E27FC236}">
                <a16:creationId xmlns:a16="http://schemas.microsoft.com/office/drawing/2014/main" id="{1AD08FD8-7953-5F7B-F2D9-F8B435DF77F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oup 20">
            <a:extLst>
              <a:ext uri="{FF2B5EF4-FFF2-40B4-BE49-F238E27FC236}">
                <a16:creationId xmlns:a16="http://schemas.microsoft.com/office/drawing/2014/main" id="{96787234-5985-882A-D0D6-B5E868050313}"/>
              </a:ext>
            </a:extLst>
          </p:cNvPr>
          <p:cNvGrpSpPr/>
          <p:nvPr/>
        </p:nvGrpSpPr>
        <p:grpSpPr>
          <a:xfrm>
            <a:off x="9731228" y="6013421"/>
            <a:ext cx="2163743" cy="686214"/>
            <a:chOff x="2233238" y="1949570"/>
            <a:chExt cx="3212356" cy="1018773"/>
          </a:xfrm>
          <a:effectLst>
            <a:outerShdw blurRad="292100" dist="139700" dir="2700000" algn="ctr" rotWithShape="0">
              <a:srgbClr val="000000">
                <a:alpha val="65000"/>
              </a:srgbClr>
            </a:outerShdw>
          </a:effectLst>
        </p:grpSpPr>
        <p:pic>
          <p:nvPicPr>
            <p:cNvPr id="22" name="Picture 11" descr="http://1.bp.blogspot.com/-6MgFT7t5VY0/VH7wkOGA5FI/AAAAAAAAABM/tJKe1ejkG8I/s1600/CTTP%2Blogo_CAPSit.jpg">
              <a:extLst>
                <a:ext uri="{FF2B5EF4-FFF2-40B4-BE49-F238E27FC236}">
                  <a16:creationId xmlns:a16="http://schemas.microsoft.com/office/drawing/2014/main" id="{82A5859E-2FB1-46BD-1DA3-64AA9096D0AA}"/>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8375" y1="45850" x2="97688" y2="44269"/>
                          <a14:foregroundMark x1="91813" y1="68972" x2="10313" y2="79842"/>
                          <a14:foregroundMark x1="8375" y1="22530" x2="95250" y2="31818"/>
                          <a14:foregroundMark x1="95750" y1="75296" x2="53500" y2="79842"/>
                          <a14:foregroundMark x1="17688" y1="8498" x2="4938" y2="50395"/>
                          <a14:foregroundMark x1="8875" y1="76680" x2="3938" y2="45850"/>
                          <a14:foregroundMark x1="12812" y1="10079" x2="9375" y2="14822"/>
                          <a14:foregroundMark x1="10813" y1="73715" x2="22125" y2="70553"/>
                          <a14:foregroundMark x1="9813" y1="89130" x2="15750" y2="95455"/>
                          <a14:foregroundMark x1="17688" y1="93874" x2="23563" y2="83004"/>
                          <a14:foregroundMark x1="4063" y1="18577" x2="4063" y2="18577"/>
                          <a14:foregroundMark x1="9188" y1="5731" x2="9188" y2="5731"/>
                          <a14:foregroundMark x1="1125" y1="58300" x2="1125" y2="58300"/>
                          <a14:foregroundMark x1="1625" y1="37945" x2="1625" y2="37945"/>
                          <a14:foregroundMark x1="4063" y1="77866" x2="4063" y2="77866"/>
                          <a14:foregroundMark x1="1375" y1="37945" x2="2438" y2="26087"/>
                          <a14:foregroundMark x1="5125" y1="14229" x2="8375" y2="4941"/>
                          <a14:foregroundMark x1="1375" y1="37154" x2="1375" y2="54941"/>
                          <a14:foregroundMark x1="1125" y1="60870" x2="3500" y2="77866"/>
                          <a14:foregroundMark x1="4063" y1="78656" x2="8625" y2="91502"/>
                          <a14:foregroundMark x1="9688" y1="94862" x2="14563" y2="96443"/>
                          <a14:foregroundMark x1="24188" y1="87945" x2="18813" y2="96443"/>
                          <a14:foregroundMark x1="33875" y1="70158" x2="75750" y2="68577"/>
                          <a14:foregroundMark x1="22457" y1="17576" x2="16891" y2="6061"/>
                          <a14:backgroundMark x1="4625" y1="5731" x2="1125" y2="16008"/>
                          <a14:backgroundMark x1="36000" y1="96443" x2="10250" y2="98221"/>
                          <a14:backgroundMark x1="3813" y1="2372" x2="19125" y2="593"/>
                          <a14:backgroundMark x1="1375" y1="81225" x2="313" y2="50791"/>
                        </a14:backgroundRemoval>
                      </a14:imgEffect>
                    </a14:imgLayer>
                  </a14:imgProps>
                </a:ext>
                <a:ext uri="{28A0092B-C50C-407E-A947-70E740481C1C}">
                  <a14:useLocalDpi xmlns:a14="http://schemas.microsoft.com/office/drawing/2010/main" val="0"/>
                </a:ext>
              </a:extLst>
            </a:blip>
            <a:srcRect/>
            <a:stretch>
              <a:fillRect/>
            </a:stretch>
          </p:blipFill>
          <p:spPr bwMode="auto">
            <a:xfrm>
              <a:off x="2233238" y="1951337"/>
              <a:ext cx="3212356" cy="1017006"/>
            </a:xfrm>
            <a:prstGeom prst="rect">
              <a:avLst/>
            </a:prstGeom>
            <a:noFill/>
            <a:extLst>
              <a:ext uri="{909E8E84-426E-40DD-AFC4-6F175D3DCCD1}">
                <a14:hiddenFill xmlns:a14="http://schemas.microsoft.com/office/drawing/2010/main">
                  <a:solidFill>
                    <a:srgbClr val="FFFFFF"/>
                  </a:solidFill>
                </a14:hiddenFill>
              </a:ext>
            </a:extLst>
          </p:spPr>
        </p:pic>
        <p:sp>
          <p:nvSpPr>
            <p:cNvPr id="24" name="Oval 23">
              <a:extLst>
                <a:ext uri="{FF2B5EF4-FFF2-40B4-BE49-F238E27FC236}">
                  <a16:creationId xmlns:a16="http://schemas.microsoft.com/office/drawing/2014/main" id="{CAF4A612-EC52-AB80-3DDC-81A2BF0326D2}"/>
                </a:ext>
              </a:extLst>
            </p:cNvPr>
            <p:cNvSpPr/>
            <p:nvPr/>
          </p:nvSpPr>
          <p:spPr>
            <a:xfrm>
              <a:off x="2267744" y="1949570"/>
              <a:ext cx="932656" cy="983411"/>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37936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1149350" y="1248834"/>
            <a:ext cx="10864850" cy="723900"/>
          </a:xfrm>
          <a:prstGeom prst="rect">
            <a:avLst/>
          </a:prstGeom>
          <a:solidFill>
            <a:srgbClr val="FFE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183711" y="1057216"/>
            <a:ext cx="1193800" cy="1117600"/>
          </a:xfrm>
          <a:prstGeom prst="ellipse">
            <a:avLst/>
          </a:prstGeom>
          <a:solidFill>
            <a:srgbClr val="FFC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03" y="1218210"/>
            <a:ext cx="822889" cy="838200"/>
          </a:xfrm>
          <a:prstGeom prst="rect">
            <a:avLst/>
          </a:prstGeom>
        </p:spPr>
      </p:pic>
      <p:sp>
        <p:nvSpPr>
          <p:cNvPr id="10" name="TextBox 9"/>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spc="-100" dirty="0">
                <a:solidFill>
                  <a:srgbClr val="B4B5E2"/>
                </a:solidFill>
                <a:latin typeface="Tw Cen MT" panose="020B0602020104020603" pitchFamily="34" charset="0"/>
                <a:sym typeface="Wingdings" panose="05000000000000000000" pitchFamily="2" charset="2"/>
              </a:rPr>
              <a:t>Professional Behaviours (TS8)</a:t>
            </a:r>
            <a:endParaRPr lang="en-GB" sz="3600" b="1" spc="-100" dirty="0">
              <a:solidFill>
                <a:srgbClr val="B4B5E2"/>
              </a:solidFill>
              <a:latin typeface="Tw Cen MT" panose="020B0602020104020603" pitchFamily="34" charset="0"/>
            </a:endParaRP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453045" y="1222559"/>
            <a:ext cx="10544222" cy="769441"/>
          </a:xfrm>
          <a:prstGeom prst="rect">
            <a:avLst/>
          </a:prstGeom>
        </p:spPr>
        <p:txBody>
          <a:bodyPr wrap="square">
            <a:spAutoFit/>
          </a:bodyPr>
          <a:lstStyle/>
          <a:p>
            <a:r>
              <a:rPr lang="en-GB" sz="4400" b="1" dirty="0">
                <a:latin typeface="Tw Cen MT" panose="020B0602020104020603" pitchFamily="34" charset="0"/>
              </a:rPr>
              <a:t>Practice Statements: </a:t>
            </a:r>
            <a:r>
              <a:rPr lang="en-GB" sz="4400" dirty="0">
                <a:latin typeface="Tw Cen MT" panose="020B0602020104020603" pitchFamily="34" charset="0"/>
              </a:rPr>
              <a:t>Learn how to…</a:t>
            </a:r>
          </a:p>
        </p:txBody>
      </p:sp>
      <p:sp>
        <p:nvSpPr>
          <p:cNvPr id="67" name="TextBox 66"/>
          <p:cNvSpPr txBox="1"/>
          <p:nvPr/>
        </p:nvSpPr>
        <p:spPr>
          <a:xfrm>
            <a:off x="1693579" y="2266126"/>
            <a:ext cx="5156400" cy="461665"/>
          </a:xfrm>
          <a:prstGeom prst="rect">
            <a:avLst/>
          </a:prstGeom>
          <a:noFill/>
        </p:spPr>
        <p:txBody>
          <a:bodyPr wrap="square" rtlCol="0">
            <a:spAutoFit/>
          </a:bodyPr>
          <a:lstStyle/>
          <a:p>
            <a:r>
              <a:rPr lang="en-GB" sz="2400" dirty="0"/>
              <a:t>Build </a:t>
            </a:r>
            <a:r>
              <a:rPr lang="en-GB" sz="2400" b="1" dirty="0">
                <a:solidFill>
                  <a:srgbClr val="1B1A69"/>
                </a:solidFill>
              </a:rPr>
              <a:t>effective working relationships</a:t>
            </a:r>
            <a:r>
              <a:rPr lang="en-GB" sz="2400" dirty="0"/>
              <a:t>.</a:t>
            </a:r>
          </a:p>
        </p:txBody>
      </p:sp>
      <p:sp>
        <p:nvSpPr>
          <p:cNvPr id="71" name="TextBox 70"/>
          <p:cNvSpPr txBox="1"/>
          <p:nvPr/>
        </p:nvSpPr>
        <p:spPr>
          <a:xfrm>
            <a:off x="1693579" y="3139774"/>
            <a:ext cx="5177868" cy="830997"/>
          </a:xfrm>
          <a:prstGeom prst="rect">
            <a:avLst/>
          </a:prstGeom>
          <a:noFill/>
        </p:spPr>
        <p:txBody>
          <a:bodyPr wrap="square" rtlCol="0">
            <a:spAutoFit/>
          </a:bodyPr>
          <a:lstStyle/>
          <a:p>
            <a:r>
              <a:rPr lang="en-GB" sz="2400" dirty="0"/>
              <a:t>Manage </a:t>
            </a:r>
            <a:r>
              <a:rPr lang="en-GB" sz="2400" b="1" dirty="0">
                <a:solidFill>
                  <a:srgbClr val="1B1A69"/>
                </a:solidFill>
              </a:rPr>
              <a:t>wellbeing</a:t>
            </a:r>
            <a:r>
              <a:rPr lang="en-GB" sz="2400" dirty="0"/>
              <a:t> by understanding the importance of the </a:t>
            </a:r>
            <a:r>
              <a:rPr lang="en-GB" sz="2400" b="1" dirty="0">
                <a:solidFill>
                  <a:srgbClr val="1B1A69"/>
                </a:solidFill>
              </a:rPr>
              <a:t>right</a:t>
            </a:r>
            <a:r>
              <a:rPr lang="en-GB" sz="2400" dirty="0"/>
              <a:t> </a:t>
            </a:r>
            <a:r>
              <a:rPr lang="en-GB" sz="2400" b="1" dirty="0">
                <a:solidFill>
                  <a:srgbClr val="1B1A69"/>
                </a:solidFill>
              </a:rPr>
              <a:t>to</a:t>
            </a:r>
            <a:r>
              <a:rPr lang="en-GB" sz="2400" dirty="0"/>
              <a:t> </a:t>
            </a:r>
            <a:r>
              <a:rPr lang="en-GB" sz="2400" b="1" dirty="0">
                <a:solidFill>
                  <a:srgbClr val="1B1A69"/>
                </a:solidFill>
              </a:rPr>
              <a:t>support</a:t>
            </a:r>
            <a:r>
              <a:rPr lang="en-GB" sz="2400" dirty="0"/>
              <a:t>.</a:t>
            </a:r>
          </a:p>
        </p:txBody>
      </p:sp>
      <p:grpSp>
        <p:nvGrpSpPr>
          <p:cNvPr id="61" name="Group 60"/>
          <p:cNvGrpSpPr/>
          <p:nvPr/>
        </p:nvGrpSpPr>
        <p:grpSpPr>
          <a:xfrm>
            <a:off x="860046" y="3158718"/>
            <a:ext cx="719667" cy="733118"/>
            <a:chOff x="152400" y="3352800"/>
            <a:chExt cx="719667" cy="733118"/>
          </a:xfrm>
        </p:grpSpPr>
        <p:sp>
          <p:nvSpPr>
            <p:cNvPr id="62" name="Oval 61"/>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3" name="TextBox 82"/>
            <p:cNvSpPr txBox="1"/>
            <p:nvPr/>
          </p:nvSpPr>
          <p:spPr>
            <a:xfrm>
              <a:off x="314739" y="3375080"/>
              <a:ext cx="429926" cy="646331"/>
            </a:xfrm>
            <a:prstGeom prst="rect">
              <a:avLst/>
            </a:prstGeom>
            <a:noFill/>
          </p:spPr>
          <p:txBody>
            <a:bodyPr wrap="none" rtlCol="0">
              <a:spAutoFit/>
            </a:bodyPr>
            <a:lstStyle/>
            <a:p>
              <a:r>
                <a:rPr lang="en-GB" sz="3600" b="1" dirty="0">
                  <a:ln>
                    <a:solidFill>
                      <a:schemeClr val="tx1"/>
                    </a:solidFill>
                  </a:ln>
                  <a:latin typeface="Tw Cen MT" panose="020B0602020104020603" pitchFamily="34" charset="0"/>
                </a:rPr>
                <a:t>8</a:t>
              </a:r>
            </a:p>
          </p:txBody>
        </p:sp>
      </p:grpSp>
      <p:grpSp>
        <p:nvGrpSpPr>
          <p:cNvPr id="84" name="Group 83"/>
          <p:cNvGrpSpPr/>
          <p:nvPr/>
        </p:nvGrpSpPr>
        <p:grpSpPr>
          <a:xfrm>
            <a:off x="860046" y="2284423"/>
            <a:ext cx="719667" cy="733118"/>
            <a:chOff x="152400" y="3352800"/>
            <a:chExt cx="719667" cy="733118"/>
          </a:xfrm>
        </p:grpSpPr>
        <p:sp>
          <p:nvSpPr>
            <p:cNvPr id="85" name="Oval 84"/>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86" name="TextBox 85"/>
            <p:cNvSpPr txBox="1"/>
            <p:nvPr/>
          </p:nvSpPr>
          <p:spPr>
            <a:xfrm>
              <a:off x="314739" y="3375080"/>
              <a:ext cx="429926" cy="646331"/>
            </a:xfrm>
            <a:prstGeom prst="rect">
              <a:avLst/>
            </a:prstGeom>
            <a:noFill/>
          </p:spPr>
          <p:txBody>
            <a:bodyPr wrap="none" rtlCol="0">
              <a:spAutoFit/>
            </a:bodyPr>
            <a:lstStyle/>
            <a:p>
              <a:r>
                <a:rPr lang="en-GB" sz="3600" b="1" dirty="0">
                  <a:ln>
                    <a:solidFill>
                      <a:schemeClr val="tx1"/>
                    </a:solidFill>
                  </a:ln>
                  <a:latin typeface="Tw Cen MT" panose="020B0602020104020603" pitchFamily="34" charset="0"/>
                </a:rPr>
                <a:t>8</a:t>
              </a:r>
            </a:p>
          </p:txBody>
        </p:sp>
      </p:grpSp>
      <p:sp>
        <p:nvSpPr>
          <p:cNvPr id="44" name="TextBox 43"/>
          <p:cNvSpPr txBox="1"/>
          <p:nvPr/>
        </p:nvSpPr>
        <p:spPr>
          <a:xfrm>
            <a:off x="1719952" y="4944443"/>
            <a:ext cx="4963236" cy="707886"/>
          </a:xfrm>
          <a:prstGeom prst="rect">
            <a:avLst/>
          </a:prstGeom>
          <a:noFill/>
        </p:spPr>
        <p:txBody>
          <a:bodyPr wrap="square" rtlCol="0">
            <a:spAutoFit/>
          </a:bodyPr>
          <a:lstStyle/>
          <a:p>
            <a:r>
              <a:rPr lang="en-GB" i="1" dirty="0">
                <a:solidFill>
                  <a:schemeClr val="bg1">
                    <a:lumMod val="65000"/>
                  </a:schemeClr>
                </a:solidFill>
              </a:rPr>
              <a:t>See full detail in the </a:t>
            </a:r>
            <a:r>
              <a:rPr lang="en-GB" b="1" i="1" dirty="0">
                <a:solidFill>
                  <a:schemeClr val="bg1">
                    <a:lumMod val="65000"/>
                  </a:schemeClr>
                </a:solidFill>
              </a:rPr>
              <a:t>ITT Core Content Framework.</a:t>
            </a:r>
          </a:p>
          <a:p>
            <a:r>
              <a:rPr lang="en-GB" sz="1100" dirty="0">
                <a:solidFill>
                  <a:schemeClr val="bg1">
                    <a:lumMod val="65000"/>
                  </a:schemeClr>
                </a:solidFill>
                <a:hlinkClick r:id="rId3"/>
              </a:rPr>
              <a:t>https://assets.publishing.service.gov.uk/government/uploads/system/uploads/attachment_data/file/843676/Initial_teacher_training_core_content_framework.pdf</a:t>
            </a:r>
            <a:endParaRPr lang="en-GB" sz="1100" b="1" i="1" dirty="0">
              <a:solidFill>
                <a:schemeClr val="bg1">
                  <a:lumMod val="65000"/>
                </a:schemeClr>
              </a:solidFill>
            </a:endParaRPr>
          </a:p>
        </p:txBody>
      </p:sp>
      <p:pic>
        <p:nvPicPr>
          <p:cNvPr id="45" name="Picture 44"/>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3694622" y="4193534"/>
            <a:ext cx="561068" cy="658458"/>
          </a:xfrm>
          <a:prstGeom prst="rect">
            <a:avLst/>
          </a:prstGeom>
        </p:spPr>
      </p:pic>
      <p:pic>
        <p:nvPicPr>
          <p:cNvPr id="2" name="Picture 14">
            <a:extLst>
              <a:ext uri="{FF2B5EF4-FFF2-40B4-BE49-F238E27FC236}">
                <a16:creationId xmlns:a16="http://schemas.microsoft.com/office/drawing/2014/main" id="{841A5E6C-D0AE-7480-B84A-A85B46E347AA}"/>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90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6" descr="http://www.clipartbest.com/cliparts/dT7/Mo6/dT7Mo6LT9.png">
            <a:extLst>
              <a:ext uri="{FF2B5EF4-FFF2-40B4-BE49-F238E27FC236}">
                <a16:creationId xmlns:a16="http://schemas.microsoft.com/office/drawing/2014/main" id="{D71B9C39-C253-A17B-D4AC-51BB79866E65}"/>
              </a:ext>
            </a:extLst>
          </p:cNvPr>
          <p:cNvPicPr>
            <a:picLocks noChangeAspect="1" noChangeArrowheads="1"/>
          </p:cNvPicPr>
          <p:nvPr/>
        </p:nvPicPr>
        <p:blipFill>
          <a:blip r:embed="rId6">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3074758" y="-102810"/>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www.clipartbest.com/cliparts/dT7/Mo6/dT7Mo6LT9.png">
            <a:extLst>
              <a:ext uri="{FF2B5EF4-FFF2-40B4-BE49-F238E27FC236}">
                <a16:creationId xmlns:a16="http://schemas.microsoft.com/office/drawing/2014/main" id="{BD6DACFD-7149-CCC6-C753-0D8A081AA78E}"/>
              </a:ext>
            </a:extLst>
          </p:cNvPr>
          <p:cNvPicPr>
            <a:picLocks noChangeAspect="1" noChangeArrowheads="1"/>
          </p:cNvPicPr>
          <p:nvPr/>
        </p:nvPicPr>
        <p:blipFill>
          <a:blip r:embed="rId6">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457289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clipartbest.com/cliparts/dT7/Mo6/dT7Mo6LT9.png">
            <a:extLst>
              <a:ext uri="{FF2B5EF4-FFF2-40B4-BE49-F238E27FC236}">
                <a16:creationId xmlns:a16="http://schemas.microsoft.com/office/drawing/2014/main" id="{3836215D-CCDC-5EAE-0418-03D440ED57AC}"/>
              </a:ext>
            </a:extLst>
          </p:cNvPr>
          <p:cNvPicPr>
            <a:picLocks noChangeAspect="1" noChangeArrowheads="1"/>
          </p:cNvPicPr>
          <p:nvPr/>
        </p:nvPicPr>
        <p:blipFill>
          <a:blip r:embed="rId6">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607103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clipartbest.com/cliparts/dT7/Mo6/dT7Mo6LT9.png">
            <a:extLst>
              <a:ext uri="{FF2B5EF4-FFF2-40B4-BE49-F238E27FC236}">
                <a16:creationId xmlns:a16="http://schemas.microsoft.com/office/drawing/2014/main" id="{0221D8F3-E090-EBC2-EFD6-0F4CE58B0CC8}"/>
              </a:ext>
            </a:extLst>
          </p:cNvPr>
          <p:cNvPicPr>
            <a:picLocks noChangeAspect="1" noChangeArrowheads="1"/>
          </p:cNvPicPr>
          <p:nvPr/>
        </p:nvPicPr>
        <p:blipFill>
          <a:blip r:embed="rId6">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569178" y="-112727"/>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clipartbest.com/cliparts/dT7/Mo6/dT7Mo6LT9.png">
            <a:extLst>
              <a:ext uri="{FF2B5EF4-FFF2-40B4-BE49-F238E27FC236}">
                <a16:creationId xmlns:a16="http://schemas.microsoft.com/office/drawing/2014/main" id="{F28822A9-C698-C73E-8039-3BC75F62AD12}"/>
              </a:ext>
            </a:extLst>
          </p:cNvPr>
          <p:cNvPicPr>
            <a:picLocks noChangeAspect="1" noChangeArrowheads="1"/>
          </p:cNvPicPr>
          <p:nvPr/>
        </p:nvPicPr>
        <p:blipFill>
          <a:blip r:embed="rId6">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8470" y="-81094"/>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clipartbest.com/cliparts/dT7/Mo6/dT7Mo6LT9.png">
            <a:extLst>
              <a:ext uri="{FF2B5EF4-FFF2-40B4-BE49-F238E27FC236}">
                <a16:creationId xmlns:a16="http://schemas.microsoft.com/office/drawing/2014/main" id="{D813670F-6F26-3BB0-0BE5-FF8AA91A3989}"/>
              </a:ext>
            </a:extLst>
          </p:cNvPr>
          <p:cNvPicPr>
            <a:picLocks noChangeAspect="1" noChangeArrowheads="1"/>
          </p:cNvPicPr>
          <p:nvPr/>
        </p:nvPicPr>
        <p:blipFill>
          <a:blip r:embed="rId6">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1576610" y="-91952"/>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clipartbest.com/cliparts/dT7/Mo6/dT7Mo6LT9.png">
            <a:extLst>
              <a:ext uri="{FF2B5EF4-FFF2-40B4-BE49-F238E27FC236}">
                <a16:creationId xmlns:a16="http://schemas.microsoft.com/office/drawing/2014/main" id="{EE9FC952-996C-845E-277E-FDB33CACE002}"/>
              </a:ext>
            </a:extLst>
          </p:cNvPr>
          <p:cNvPicPr>
            <a:picLocks noChangeAspect="1" noChangeArrowheads="1"/>
          </p:cNvPicPr>
          <p:nvPr/>
        </p:nvPicPr>
        <p:blipFill>
          <a:blip r:embed="rId6">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9112420" y="-102811"/>
            <a:ext cx="1586139" cy="109110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9C6742D8-18C3-A3EC-AB7C-AB1094972898}"/>
              </a:ext>
            </a:extLst>
          </p:cNvPr>
          <p:cNvSpPr/>
          <p:nvPr/>
        </p:nvSpPr>
        <p:spPr>
          <a:xfrm>
            <a:off x="1664609" y="11910"/>
            <a:ext cx="1497780" cy="907200"/>
          </a:xfrm>
          <a:prstGeom prst="rect">
            <a:avLst/>
          </a:prstGeom>
          <a:solidFill>
            <a:srgbClr val="00B0F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2B83864-712E-E08A-C04A-0C9F389CB890}"/>
              </a:ext>
            </a:extLst>
          </p:cNvPr>
          <p:cNvSpPr/>
          <p:nvPr/>
        </p:nvSpPr>
        <p:spPr>
          <a:xfrm>
            <a:off x="3111096" y="7484"/>
            <a:ext cx="1500125" cy="90720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2B91D88-AF58-0E60-4072-477856BBEB22}"/>
              </a:ext>
            </a:extLst>
          </p:cNvPr>
          <p:cNvSpPr/>
          <p:nvPr/>
        </p:nvSpPr>
        <p:spPr>
          <a:xfrm>
            <a:off x="4614797" y="7484"/>
            <a:ext cx="1519216" cy="907200"/>
          </a:xfrm>
          <a:prstGeom prst="rect">
            <a:avLst/>
          </a:prstGeom>
          <a:solidFill>
            <a:srgbClr val="00B0F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4BF0F68-2147-CDA4-AC79-DB23AABC9829}"/>
              </a:ext>
            </a:extLst>
          </p:cNvPr>
          <p:cNvSpPr/>
          <p:nvPr/>
        </p:nvSpPr>
        <p:spPr>
          <a:xfrm>
            <a:off x="6130356" y="7484"/>
            <a:ext cx="1483556" cy="907200"/>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C9FB7E3-7EF3-3D51-E735-9CF34E86EAEA}"/>
              </a:ext>
            </a:extLst>
          </p:cNvPr>
          <p:cNvSpPr/>
          <p:nvPr/>
        </p:nvSpPr>
        <p:spPr>
          <a:xfrm>
            <a:off x="7613913" y="7484"/>
            <a:ext cx="1492278" cy="90720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64733D7-E4A1-147A-DE53-12D916C789CA}"/>
              </a:ext>
            </a:extLst>
          </p:cNvPr>
          <p:cNvSpPr/>
          <p:nvPr/>
        </p:nvSpPr>
        <p:spPr>
          <a:xfrm>
            <a:off x="9143382" y="7484"/>
            <a:ext cx="1548947" cy="907200"/>
          </a:xfrm>
          <a:prstGeom prst="rect">
            <a:avLst/>
          </a:prstGeom>
          <a:solidFill>
            <a:srgbClr val="00B0F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9" descr="Inspiring Teachers">
            <a:hlinkClick r:id="rId7"/>
            <a:extLst>
              <a:ext uri="{FF2B5EF4-FFF2-40B4-BE49-F238E27FC236}">
                <a16:creationId xmlns:a16="http://schemas.microsoft.com/office/drawing/2014/main" id="{2DAE40D8-DAA0-6235-B678-78BAC74EF2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82678" y="240355"/>
            <a:ext cx="1512168" cy="1134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4">
            <a:extLst>
              <a:ext uri="{FF2B5EF4-FFF2-40B4-BE49-F238E27FC236}">
                <a16:creationId xmlns:a16="http://schemas.microsoft.com/office/drawing/2014/main" id="{783F0822-2C20-1346-1D79-4966B50D714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oup 20">
            <a:extLst>
              <a:ext uri="{FF2B5EF4-FFF2-40B4-BE49-F238E27FC236}">
                <a16:creationId xmlns:a16="http://schemas.microsoft.com/office/drawing/2014/main" id="{E9673EAA-5834-9D73-7793-21BD56EE4FDE}"/>
              </a:ext>
            </a:extLst>
          </p:cNvPr>
          <p:cNvGrpSpPr/>
          <p:nvPr/>
        </p:nvGrpSpPr>
        <p:grpSpPr>
          <a:xfrm>
            <a:off x="9731228" y="6013421"/>
            <a:ext cx="2163743" cy="686214"/>
            <a:chOff x="2233238" y="1949570"/>
            <a:chExt cx="3212356" cy="1018773"/>
          </a:xfrm>
          <a:effectLst>
            <a:outerShdw blurRad="292100" dist="139700" dir="2700000" algn="ctr" rotWithShape="0">
              <a:srgbClr val="000000">
                <a:alpha val="65000"/>
              </a:srgbClr>
            </a:outerShdw>
          </a:effectLst>
        </p:grpSpPr>
        <p:pic>
          <p:nvPicPr>
            <p:cNvPr id="22" name="Picture 11" descr="http://1.bp.blogspot.com/-6MgFT7t5VY0/VH7wkOGA5FI/AAAAAAAAABM/tJKe1ejkG8I/s1600/CTTP%2Blogo_CAPSit.jpg">
              <a:extLst>
                <a:ext uri="{FF2B5EF4-FFF2-40B4-BE49-F238E27FC236}">
                  <a16:creationId xmlns:a16="http://schemas.microsoft.com/office/drawing/2014/main" id="{DD039144-6AAB-CCB1-0C03-C28E40051676}"/>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8375" y1="45850" x2="97688" y2="44269"/>
                          <a14:foregroundMark x1="91813" y1="68972" x2="10313" y2="79842"/>
                          <a14:foregroundMark x1="8375" y1="22530" x2="95250" y2="31818"/>
                          <a14:foregroundMark x1="95750" y1="75296" x2="53500" y2="79842"/>
                          <a14:foregroundMark x1="17688" y1="8498" x2="4938" y2="50395"/>
                          <a14:foregroundMark x1="8875" y1="76680" x2="3938" y2="45850"/>
                          <a14:foregroundMark x1="12812" y1="10079" x2="9375" y2="14822"/>
                          <a14:foregroundMark x1="10813" y1="73715" x2="22125" y2="70553"/>
                          <a14:foregroundMark x1="9813" y1="89130" x2="15750" y2="95455"/>
                          <a14:foregroundMark x1="17688" y1="93874" x2="23563" y2="83004"/>
                          <a14:foregroundMark x1="4063" y1="18577" x2="4063" y2="18577"/>
                          <a14:foregroundMark x1="9188" y1="5731" x2="9188" y2="5731"/>
                          <a14:foregroundMark x1="1125" y1="58300" x2="1125" y2="58300"/>
                          <a14:foregroundMark x1="1625" y1="37945" x2="1625" y2="37945"/>
                          <a14:foregroundMark x1="4063" y1="77866" x2="4063" y2="77866"/>
                          <a14:foregroundMark x1="1375" y1="37945" x2="2438" y2="26087"/>
                          <a14:foregroundMark x1="5125" y1="14229" x2="8375" y2="4941"/>
                          <a14:foregroundMark x1="1375" y1="37154" x2="1375" y2="54941"/>
                          <a14:foregroundMark x1="1125" y1="60870" x2="3500" y2="77866"/>
                          <a14:foregroundMark x1="4063" y1="78656" x2="8625" y2="91502"/>
                          <a14:foregroundMark x1="9688" y1="94862" x2="14563" y2="96443"/>
                          <a14:foregroundMark x1="24188" y1="87945" x2="18813" y2="96443"/>
                          <a14:foregroundMark x1="33875" y1="70158" x2="75750" y2="68577"/>
                          <a14:foregroundMark x1="22457" y1="17576" x2="16891" y2="6061"/>
                          <a14:backgroundMark x1="4625" y1="5731" x2="1125" y2="16008"/>
                          <a14:backgroundMark x1="36000" y1="96443" x2="10250" y2="98221"/>
                          <a14:backgroundMark x1="3813" y1="2372" x2="19125" y2="593"/>
                          <a14:backgroundMark x1="1375" y1="81225" x2="313" y2="50791"/>
                        </a14:backgroundRemoval>
                      </a14:imgEffect>
                    </a14:imgLayer>
                  </a14:imgProps>
                </a:ext>
                <a:ext uri="{28A0092B-C50C-407E-A947-70E740481C1C}">
                  <a14:useLocalDpi xmlns:a14="http://schemas.microsoft.com/office/drawing/2010/main" val="0"/>
                </a:ext>
              </a:extLst>
            </a:blip>
            <a:srcRect/>
            <a:stretch>
              <a:fillRect/>
            </a:stretch>
          </p:blipFill>
          <p:spPr bwMode="auto">
            <a:xfrm>
              <a:off x="2233238" y="1951337"/>
              <a:ext cx="3212356" cy="1017006"/>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4BBF8CEE-42E3-2176-8D04-7FBBC45F1F60}"/>
                </a:ext>
              </a:extLst>
            </p:cNvPr>
            <p:cNvSpPr/>
            <p:nvPr/>
          </p:nvSpPr>
          <p:spPr>
            <a:xfrm>
              <a:off x="2267744" y="1949570"/>
              <a:ext cx="932656" cy="983411"/>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42455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9ACD63-69DF-40A5-98AF-474D7C64DCFC}"/>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spc="-100" dirty="0">
                <a:solidFill>
                  <a:srgbClr val="B4B5E2"/>
                </a:solidFill>
                <a:latin typeface="Tw Cen MT" panose="020B0602020104020603" pitchFamily="34" charset="0"/>
                <a:sym typeface="Wingdings" panose="05000000000000000000" pitchFamily="2" charset="2"/>
              </a:rPr>
              <a:t>Professional Behaviours (TS8)</a:t>
            </a:r>
            <a:endParaRPr lang="en-GB" sz="3600" b="1" spc="-100" dirty="0">
              <a:solidFill>
                <a:srgbClr val="B4B5E2"/>
              </a:solidFill>
              <a:latin typeface="Tw Cen MT" panose="020B0602020104020603" pitchFamily="34" charset="0"/>
            </a:endParaRPr>
          </a:p>
        </p:txBody>
      </p:sp>
      <p:cxnSp>
        <p:nvCxnSpPr>
          <p:cNvPr id="6" name="Straight Connector 5">
            <a:extLst>
              <a:ext uri="{FF2B5EF4-FFF2-40B4-BE49-F238E27FC236}">
                <a16:creationId xmlns:a16="http://schemas.microsoft.com/office/drawing/2014/main" id="{DB4D8E4F-D2F1-4935-9153-7D8AFE5D8833}"/>
              </a:ext>
            </a:extLst>
          </p:cNvPr>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4">
            <a:extLst>
              <a:ext uri="{FF2B5EF4-FFF2-40B4-BE49-F238E27FC236}">
                <a16:creationId xmlns:a16="http://schemas.microsoft.com/office/drawing/2014/main" id="{3AFD7B8E-642B-4936-BE8C-E5CD42BA3AB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0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descr="http://www.clipartbest.com/cliparts/dT7/Mo6/dT7Mo6LT9.png">
            <a:extLst>
              <a:ext uri="{FF2B5EF4-FFF2-40B4-BE49-F238E27FC236}">
                <a16:creationId xmlns:a16="http://schemas.microsoft.com/office/drawing/2014/main" id="{A788A0B2-0D68-40BC-96B1-35AC54C9F71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3074758" y="-102810"/>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clipartbest.com/cliparts/dT7/Mo6/dT7Mo6LT9.png">
            <a:extLst>
              <a:ext uri="{FF2B5EF4-FFF2-40B4-BE49-F238E27FC236}">
                <a16:creationId xmlns:a16="http://schemas.microsoft.com/office/drawing/2014/main" id="{34DCCE36-2010-4ABE-A81B-B33647903750}"/>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457289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www.clipartbest.com/cliparts/dT7/Mo6/dT7Mo6LT9.png">
            <a:extLst>
              <a:ext uri="{FF2B5EF4-FFF2-40B4-BE49-F238E27FC236}">
                <a16:creationId xmlns:a16="http://schemas.microsoft.com/office/drawing/2014/main" id="{ECFBB245-046A-4B32-9084-66CB081FC015}"/>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607103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www.clipartbest.com/cliparts/dT7/Mo6/dT7Mo6LT9.png">
            <a:extLst>
              <a:ext uri="{FF2B5EF4-FFF2-40B4-BE49-F238E27FC236}">
                <a16:creationId xmlns:a16="http://schemas.microsoft.com/office/drawing/2014/main" id="{F3A8A954-8386-4E47-B733-7FE4F33DBEE2}"/>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569178" y="-112727"/>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www.clipartbest.com/cliparts/dT7/Mo6/dT7Mo6LT9.png">
            <a:extLst>
              <a:ext uri="{FF2B5EF4-FFF2-40B4-BE49-F238E27FC236}">
                <a16:creationId xmlns:a16="http://schemas.microsoft.com/office/drawing/2014/main" id="{0C143E22-8BEF-4F10-A471-52F4F2214AC4}"/>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8470" y="-81094"/>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www.clipartbest.com/cliparts/dT7/Mo6/dT7Mo6LT9.png">
            <a:extLst>
              <a:ext uri="{FF2B5EF4-FFF2-40B4-BE49-F238E27FC236}">
                <a16:creationId xmlns:a16="http://schemas.microsoft.com/office/drawing/2014/main" id="{07FB34FD-25BF-4417-B49E-35D9E508E43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1576610" y="-91952"/>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www.clipartbest.com/cliparts/dT7/Mo6/dT7Mo6LT9.png">
            <a:extLst>
              <a:ext uri="{FF2B5EF4-FFF2-40B4-BE49-F238E27FC236}">
                <a16:creationId xmlns:a16="http://schemas.microsoft.com/office/drawing/2014/main" id="{937EB63E-C492-4C6D-8679-B2E7BDA47D21}"/>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9112420" y="-102811"/>
            <a:ext cx="1586139" cy="109110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2068F2D4-EFD6-4A25-8C39-5F8D1BE72706}"/>
              </a:ext>
            </a:extLst>
          </p:cNvPr>
          <p:cNvSpPr/>
          <p:nvPr/>
        </p:nvSpPr>
        <p:spPr>
          <a:xfrm>
            <a:off x="1664609" y="11910"/>
            <a:ext cx="1497780" cy="907200"/>
          </a:xfrm>
          <a:prstGeom prst="rect">
            <a:avLst/>
          </a:prstGeom>
          <a:solidFill>
            <a:srgbClr val="00B0F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D8B7568-55D7-4ED4-B33E-3F779E9E3FC9}"/>
              </a:ext>
            </a:extLst>
          </p:cNvPr>
          <p:cNvSpPr/>
          <p:nvPr/>
        </p:nvSpPr>
        <p:spPr>
          <a:xfrm>
            <a:off x="3111096" y="7484"/>
            <a:ext cx="1500125" cy="90720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AFFFFAC-01F1-462E-8718-A5B04BE9DBDB}"/>
              </a:ext>
            </a:extLst>
          </p:cNvPr>
          <p:cNvSpPr/>
          <p:nvPr/>
        </p:nvSpPr>
        <p:spPr>
          <a:xfrm>
            <a:off x="4614797" y="7484"/>
            <a:ext cx="1519216" cy="907200"/>
          </a:xfrm>
          <a:prstGeom prst="rect">
            <a:avLst/>
          </a:prstGeom>
          <a:solidFill>
            <a:srgbClr val="00B0F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58C2475-F1F9-4F3C-92DD-ACE4DF31F110}"/>
              </a:ext>
            </a:extLst>
          </p:cNvPr>
          <p:cNvSpPr/>
          <p:nvPr/>
        </p:nvSpPr>
        <p:spPr>
          <a:xfrm>
            <a:off x="6130356" y="7484"/>
            <a:ext cx="1483556" cy="907200"/>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2B5362C-EB7A-4766-8C5F-8049B9693729}"/>
              </a:ext>
            </a:extLst>
          </p:cNvPr>
          <p:cNvSpPr/>
          <p:nvPr/>
        </p:nvSpPr>
        <p:spPr>
          <a:xfrm>
            <a:off x="7613913" y="7484"/>
            <a:ext cx="1492278" cy="90720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03B4EBD-68AF-43AB-9F9F-177B3A5C87C9}"/>
              </a:ext>
            </a:extLst>
          </p:cNvPr>
          <p:cNvSpPr/>
          <p:nvPr/>
        </p:nvSpPr>
        <p:spPr>
          <a:xfrm>
            <a:off x="9143382" y="7484"/>
            <a:ext cx="1548947" cy="907200"/>
          </a:xfrm>
          <a:prstGeom prst="rect">
            <a:avLst/>
          </a:prstGeom>
          <a:solidFill>
            <a:srgbClr val="00B0F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9" descr="Inspiring Teachers">
            <a:hlinkClick r:id="rId4"/>
            <a:extLst>
              <a:ext uri="{FF2B5EF4-FFF2-40B4-BE49-F238E27FC236}">
                <a16:creationId xmlns:a16="http://schemas.microsoft.com/office/drawing/2014/main" id="{50287CAE-F2C6-4AB6-BAA5-9D299178EA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678" y="240355"/>
            <a:ext cx="1512168" cy="1134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 name="Picture 14">
            <a:extLst>
              <a:ext uri="{FF2B5EF4-FFF2-40B4-BE49-F238E27FC236}">
                <a16:creationId xmlns:a16="http://schemas.microsoft.com/office/drawing/2014/main" id="{7E02B04C-375D-4599-A997-EDEA1A2C866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Group 33">
            <a:extLst>
              <a:ext uri="{FF2B5EF4-FFF2-40B4-BE49-F238E27FC236}">
                <a16:creationId xmlns:a16="http://schemas.microsoft.com/office/drawing/2014/main" id="{AA8915E0-E7CB-48BC-9A79-9380A0759574}"/>
              </a:ext>
            </a:extLst>
          </p:cNvPr>
          <p:cNvGrpSpPr/>
          <p:nvPr/>
        </p:nvGrpSpPr>
        <p:grpSpPr>
          <a:xfrm>
            <a:off x="9731228" y="6013421"/>
            <a:ext cx="2163743" cy="686214"/>
            <a:chOff x="2233238" y="1949570"/>
            <a:chExt cx="3212356" cy="1018773"/>
          </a:xfrm>
          <a:effectLst>
            <a:outerShdw blurRad="292100" dist="139700" dir="2700000" algn="ctr" rotWithShape="0">
              <a:srgbClr val="000000">
                <a:alpha val="65000"/>
              </a:srgbClr>
            </a:outerShdw>
          </a:effectLst>
        </p:grpSpPr>
        <p:pic>
          <p:nvPicPr>
            <p:cNvPr id="35" name="Picture 11" descr="http://1.bp.blogspot.com/-6MgFT7t5VY0/VH7wkOGA5FI/AAAAAAAAABM/tJKe1ejkG8I/s1600/CTTP%2Blogo_CAPSit.jpg">
              <a:extLst>
                <a:ext uri="{FF2B5EF4-FFF2-40B4-BE49-F238E27FC236}">
                  <a16:creationId xmlns:a16="http://schemas.microsoft.com/office/drawing/2014/main" id="{7ED750FE-980E-43A8-856B-AFA2C9DF5E0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8375" y1="45850" x2="97688" y2="44269"/>
                          <a14:foregroundMark x1="91813" y1="68972" x2="10313" y2="79842"/>
                          <a14:foregroundMark x1="8375" y1="22530" x2="95250" y2="31818"/>
                          <a14:foregroundMark x1="95750" y1="75296" x2="53500" y2="79842"/>
                          <a14:foregroundMark x1="17688" y1="8498" x2="4938" y2="50395"/>
                          <a14:foregroundMark x1="8875" y1="76680" x2="3938" y2="45850"/>
                          <a14:foregroundMark x1="12812" y1="10079" x2="9375" y2="14822"/>
                          <a14:foregroundMark x1="10813" y1="73715" x2="22125" y2="70553"/>
                          <a14:foregroundMark x1="9813" y1="89130" x2="15750" y2="95455"/>
                          <a14:foregroundMark x1="17688" y1="93874" x2="23563" y2="83004"/>
                          <a14:foregroundMark x1="4063" y1="18577" x2="4063" y2="18577"/>
                          <a14:foregroundMark x1="9188" y1="5731" x2="9188" y2="5731"/>
                          <a14:foregroundMark x1="1125" y1="58300" x2="1125" y2="58300"/>
                          <a14:foregroundMark x1="1625" y1="37945" x2="1625" y2="37945"/>
                          <a14:foregroundMark x1="4063" y1="77866" x2="4063" y2="77866"/>
                          <a14:foregroundMark x1="1375" y1="37945" x2="2438" y2="26087"/>
                          <a14:foregroundMark x1="5125" y1="14229" x2="8375" y2="4941"/>
                          <a14:foregroundMark x1="1375" y1="37154" x2="1375" y2="54941"/>
                          <a14:foregroundMark x1="1125" y1="60870" x2="3500" y2="77866"/>
                          <a14:foregroundMark x1="4063" y1="78656" x2="8625" y2="91502"/>
                          <a14:foregroundMark x1="9688" y1="94862" x2="14563" y2="96443"/>
                          <a14:foregroundMark x1="24188" y1="87945" x2="18813" y2="96443"/>
                          <a14:foregroundMark x1="33875" y1="70158" x2="75750" y2="68577"/>
                          <a14:foregroundMark x1="22457" y1="17576" x2="16891" y2="6061"/>
                          <a14:backgroundMark x1="4625" y1="5731" x2="1125" y2="16008"/>
                          <a14:backgroundMark x1="36000" y1="96443" x2="10250" y2="98221"/>
                          <a14:backgroundMark x1="3813" y1="2372" x2="19125" y2="593"/>
                          <a14:backgroundMark x1="1375" y1="81225" x2="313" y2="50791"/>
                        </a14:backgroundRemoval>
                      </a14:imgEffect>
                    </a14:imgLayer>
                  </a14:imgProps>
                </a:ext>
                <a:ext uri="{28A0092B-C50C-407E-A947-70E740481C1C}">
                  <a14:useLocalDpi xmlns:a14="http://schemas.microsoft.com/office/drawing/2010/main" val="0"/>
                </a:ext>
              </a:extLst>
            </a:blip>
            <a:srcRect/>
            <a:stretch>
              <a:fillRect/>
            </a:stretch>
          </p:blipFill>
          <p:spPr bwMode="auto">
            <a:xfrm>
              <a:off x="2233238" y="1951337"/>
              <a:ext cx="3212356" cy="1017006"/>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a:extLst>
                <a:ext uri="{FF2B5EF4-FFF2-40B4-BE49-F238E27FC236}">
                  <a16:creationId xmlns:a16="http://schemas.microsoft.com/office/drawing/2014/main" id="{31E3E4FD-E76E-4F52-B53E-70C3621A0500}"/>
                </a:ext>
              </a:extLst>
            </p:cNvPr>
            <p:cNvSpPr/>
            <p:nvPr/>
          </p:nvSpPr>
          <p:spPr>
            <a:xfrm>
              <a:off x="2267744" y="1949570"/>
              <a:ext cx="932656" cy="983411"/>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771DEB0D-6BDD-32CB-CFCF-C6A2A76E4935}"/>
              </a:ext>
            </a:extLst>
          </p:cNvPr>
          <p:cNvSpPr/>
          <p:nvPr/>
        </p:nvSpPr>
        <p:spPr>
          <a:xfrm>
            <a:off x="1179245" y="2211762"/>
            <a:ext cx="10497041" cy="1862048"/>
          </a:xfrm>
          <a:prstGeom prst="rect">
            <a:avLst/>
          </a:prstGeom>
        </p:spPr>
        <p:txBody>
          <a:bodyPr wrap="none">
            <a:spAutoFit/>
          </a:bodyPr>
          <a:lstStyle/>
          <a:p>
            <a:r>
              <a:rPr lang="en-GB" sz="11500" b="1" dirty="0">
                <a:solidFill>
                  <a:srgbClr val="000000"/>
                </a:solidFill>
                <a:latin typeface="proxima-nova"/>
              </a:rPr>
              <a:t>What is culture ?</a:t>
            </a:r>
            <a:endParaRPr lang="en-GB" sz="11500" b="0" i="0" dirty="0">
              <a:solidFill>
                <a:srgbClr val="000000"/>
              </a:solidFill>
              <a:effectLst/>
              <a:latin typeface="proxima-nova"/>
            </a:endParaRPr>
          </a:p>
        </p:txBody>
      </p:sp>
      <p:cxnSp>
        <p:nvCxnSpPr>
          <p:cNvPr id="3" name="Straight Connector 2">
            <a:extLst>
              <a:ext uri="{FF2B5EF4-FFF2-40B4-BE49-F238E27FC236}">
                <a16:creationId xmlns:a16="http://schemas.microsoft.com/office/drawing/2014/main" id="{E691C57E-FC47-8AA9-DDB1-78C72162CD65}"/>
              </a:ext>
            </a:extLst>
          </p:cNvPr>
          <p:cNvCxnSpPr>
            <a:cxnSpLocks/>
          </p:cNvCxnSpPr>
          <p:nvPr/>
        </p:nvCxnSpPr>
        <p:spPr>
          <a:xfrm>
            <a:off x="1179245" y="4037957"/>
            <a:ext cx="10182845"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657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9ACD63-69DF-40A5-98AF-474D7C64DCFC}"/>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spc="-100" dirty="0">
                <a:solidFill>
                  <a:srgbClr val="B4B5E2"/>
                </a:solidFill>
                <a:latin typeface="Tw Cen MT" panose="020B0602020104020603" pitchFamily="34" charset="0"/>
                <a:sym typeface="Wingdings" panose="05000000000000000000" pitchFamily="2" charset="2"/>
              </a:rPr>
              <a:t>Professional Behaviours (TS8)</a:t>
            </a:r>
            <a:endParaRPr lang="en-GB" sz="3600" b="1" spc="-100" dirty="0">
              <a:solidFill>
                <a:srgbClr val="B4B5E2"/>
              </a:solidFill>
              <a:latin typeface="Tw Cen MT" panose="020B0602020104020603" pitchFamily="34" charset="0"/>
            </a:endParaRPr>
          </a:p>
        </p:txBody>
      </p:sp>
      <p:cxnSp>
        <p:nvCxnSpPr>
          <p:cNvPr id="6" name="Straight Connector 5">
            <a:extLst>
              <a:ext uri="{FF2B5EF4-FFF2-40B4-BE49-F238E27FC236}">
                <a16:creationId xmlns:a16="http://schemas.microsoft.com/office/drawing/2014/main" id="{DB4D8E4F-D2F1-4935-9153-7D8AFE5D8833}"/>
              </a:ext>
            </a:extLst>
          </p:cNvPr>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4">
            <a:extLst>
              <a:ext uri="{FF2B5EF4-FFF2-40B4-BE49-F238E27FC236}">
                <a16:creationId xmlns:a16="http://schemas.microsoft.com/office/drawing/2014/main" id="{3AFD7B8E-642B-4936-BE8C-E5CD42BA3AB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0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descr="http://www.clipartbest.com/cliparts/dT7/Mo6/dT7Mo6LT9.png">
            <a:extLst>
              <a:ext uri="{FF2B5EF4-FFF2-40B4-BE49-F238E27FC236}">
                <a16:creationId xmlns:a16="http://schemas.microsoft.com/office/drawing/2014/main" id="{A788A0B2-0D68-40BC-96B1-35AC54C9F71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3074758" y="-102810"/>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clipartbest.com/cliparts/dT7/Mo6/dT7Mo6LT9.png">
            <a:extLst>
              <a:ext uri="{FF2B5EF4-FFF2-40B4-BE49-F238E27FC236}">
                <a16:creationId xmlns:a16="http://schemas.microsoft.com/office/drawing/2014/main" id="{34DCCE36-2010-4ABE-A81B-B33647903750}"/>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457289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www.clipartbest.com/cliparts/dT7/Mo6/dT7Mo6LT9.png">
            <a:extLst>
              <a:ext uri="{FF2B5EF4-FFF2-40B4-BE49-F238E27FC236}">
                <a16:creationId xmlns:a16="http://schemas.microsoft.com/office/drawing/2014/main" id="{ECFBB245-046A-4B32-9084-66CB081FC015}"/>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607103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www.clipartbest.com/cliparts/dT7/Mo6/dT7Mo6LT9.png">
            <a:extLst>
              <a:ext uri="{FF2B5EF4-FFF2-40B4-BE49-F238E27FC236}">
                <a16:creationId xmlns:a16="http://schemas.microsoft.com/office/drawing/2014/main" id="{F3A8A954-8386-4E47-B733-7FE4F33DBEE2}"/>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569178" y="-112727"/>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www.clipartbest.com/cliparts/dT7/Mo6/dT7Mo6LT9.png">
            <a:extLst>
              <a:ext uri="{FF2B5EF4-FFF2-40B4-BE49-F238E27FC236}">
                <a16:creationId xmlns:a16="http://schemas.microsoft.com/office/drawing/2014/main" id="{0C143E22-8BEF-4F10-A471-52F4F2214AC4}"/>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8470" y="-81094"/>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www.clipartbest.com/cliparts/dT7/Mo6/dT7Mo6LT9.png">
            <a:extLst>
              <a:ext uri="{FF2B5EF4-FFF2-40B4-BE49-F238E27FC236}">
                <a16:creationId xmlns:a16="http://schemas.microsoft.com/office/drawing/2014/main" id="{07FB34FD-25BF-4417-B49E-35D9E508E43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1576610" y="-91952"/>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www.clipartbest.com/cliparts/dT7/Mo6/dT7Mo6LT9.png">
            <a:extLst>
              <a:ext uri="{FF2B5EF4-FFF2-40B4-BE49-F238E27FC236}">
                <a16:creationId xmlns:a16="http://schemas.microsoft.com/office/drawing/2014/main" id="{937EB63E-C492-4C6D-8679-B2E7BDA47D21}"/>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9112420" y="-102811"/>
            <a:ext cx="1586139" cy="109110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2068F2D4-EFD6-4A25-8C39-5F8D1BE72706}"/>
              </a:ext>
            </a:extLst>
          </p:cNvPr>
          <p:cNvSpPr/>
          <p:nvPr/>
        </p:nvSpPr>
        <p:spPr>
          <a:xfrm>
            <a:off x="1664609" y="11910"/>
            <a:ext cx="1497780" cy="907200"/>
          </a:xfrm>
          <a:prstGeom prst="rect">
            <a:avLst/>
          </a:prstGeom>
          <a:solidFill>
            <a:srgbClr val="00B0F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D8B7568-55D7-4ED4-B33E-3F779E9E3FC9}"/>
              </a:ext>
            </a:extLst>
          </p:cNvPr>
          <p:cNvSpPr/>
          <p:nvPr/>
        </p:nvSpPr>
        <p:spPr>
          <a:xfrm>
            <a:off x="3111096" y="7484"/>
            <a:ext cx="1500125" cy="90720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AFFFFAC-01F1-462E-8718-A5B04BE9DBDB}"/>
              </a:ext>
            </a:extLst>
          </p:cNvPr>
          <p:cNvSpPr/>
          <p:nvPr/>
        </p:nvSpPr>
        <p:spPr>
          <a:xfrm>
            <a:off x="4614797" y="7484"/>
            <a:ext cx="1519216" cy="907200"/>
          </a:xfrm>
          <a:prstGeom prst="rect">
            <a:avLst/>
          </a:prstGeom>
          <a:solidFill>
            <a:srgbClr val="00B0F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58C2475-F1F9-4F3C-92DD-ACE4DF31F110}"/>
              </a:ext>
            </a:extLst>
          </p:cNvPr>
          <p:cNvSpPr/>
          <p:nvPr/>
        </p:nvSpPr>
        <p:spPr>
          <a:xfrm>
            <a:off x="6130356" y="7484"/>
            <a:ext cx="1483556" cy="907200"/>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2B5362C-EB7A-4766-8C5F-8049B9693729}"/>
              </a:ext>
            </a:extLst>
          </p:cNvPr>
          <p:cNvSpPr/>
          <p:nvPr/>
        </p:nvSpPr>
        <p:spPr>
          <a:xfrm>
            <a:off x="7613913" y="7484"/>
            <a:ext cx="1492278" cy="90720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03B4EBD-68AF-43AB-9F9F-177B3A5C87C9}"/>
              </a:ext>
            </a:extLst>
          </p:cNvPr>
          <p:cNvSpPr/>
          <p:nvPr/>
        </p:nvSpPr>
        <p:spPr>
          <a:xfrm>
            <a:off x="9143382" y="7484"/>
            <a:ext cx="1548947" cy="907200"/>
          </a:xfrm>
          <a:prstGeom prst="rect">
            <a:avLst/>
          </a:prstGeom>
          <a:solidFill>
            <a:srgbClr val="00B0F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9" descr="Inspiring Teachers">
            <a:hlinkClick r:id="rId4"/>
            <a:extLst>
              <a:ext uri="{FF2B5EF4-FFF2-40B4-BE49-F238E27FC236}">
                <a16:creationId xmlns:a16="http://schemas.microsoft.com/office/drawing/2014/main" id="{50287CAE-F2C6-4AB6-BAA5-9D299178EA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678" y="240355"/>
            <a:ext cx="1512168" cy="1134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 name="Picture 14">
            <a:extLst>
              <a:ext uri="{FF2B5EF4-FFF2-40B4-BE49-F238E27FC236}">
                <a16:creationId xmlns:a16="http://schemas.microsoft.com/office/drawing/2014/main" id="{7E02B04C-375D-4599-A997-EDEA1A2C866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Group 33">
            <a:extLst>
              <a:ext uri="{FF2B5EF4-FFF2-40B4-BE49-F238E27FC236}">
                <a16:creationId xmlns:a16="http://schemas.microsoft.com/office/drawing/2014/main" id="{AA8915E0-E7CB-48BC-9A79-9380A0759574}"/>
              </a:ext>
            </a:extLst>
          </p:cNvPr>
          <p:cNvGrpSpPr/>
          <p:nvPr/>
        </p:nvGrpSpPr>
        <p:grpSpPr>
          <a:xfrm>
            <a:off x="9731228" y="6013421"/>
            <a:ext cx="2163743" cy="686214"/>
            <a:chOff x="2233238" y="1949570"/>
            <a:chExt cx="3212356" cy="1018773"/>
          </a:xfrm>
          <a:effectLst>
            <a:outerShdw blurRad="292100" dist="139700" dir="2700000" algn="ctr" rotWithShape="0">
              <a:srgbClr val="000000">
                <a:alpha val="65000"/>
              </a:srgbClr>
            </a:outerShdw>
          </a:effectLst>
        </p:grpSpPr>
        <p:pic>
          <p:nvPicPr>
            <p:cNvPr id="35" name="Picture 11" descr="http://1.bp.blogspot.com/-6MgFT7t5VY0/VH7wkOGA5FI/AAAAAAAAABM/tJKe1ejkG8I/s1600/CTTP%2Blogo_CAPSit.jpg">
              <a:extLst>
                <a:ext uri="{FF2B5EF4-FFF2-40B4-BE49-F238E27FC236}">
                  <a16:creationId xmlns:a16="http://schemas.microsoft.com/office/drawing/2014/main" id="{7ED750FE-980E-43A8-856B-AFA2C9DF5E0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8375" y1="45850" x2="97688" y2="44269"/>
                          <a14:foregroundMark x1="91813" y1="68972" x2="10313" y2="79842"/>
                          <a14:foregroundMark x1="8375" y1="22530" x2="95250" y2="31818"/>
                          <a14:foregroundMark x1="95750" y1="75296" x2="53500" y2="79842"/>
                          <a14:foregroundMark x1="17688" y1="8498" x2="4938" y2="50395"/>
                          <a14:foregroundMark x1="8875" y1="76680" x2="3938" y2="45850"/>
                          <a14:foregroundMark x1="12812" y1="10079" x2="9375" y2="14822"/>
                          <a14:foregroundMark x1="10813" y1="73715" x2="22125" y2="70553"/>
                          <a14:foregroundMark x1="9813" y1="89130" x2="15750" y2="95455"/>
                          <a14:foregroundMark x1="17688" y1="93874" x2="23563" y2="83004"/>
                          <a14:foregroundMark x1="4063" y1="18577" x2="4063" y2="18577"/>
                          <a14:foregroundMark x1="9188" y1="5731" x2="9188" y2="5731"/>
                          <a14:foregroundMark x1="1125" y1="58300" x2="1125" y2="58300"/>
                          <a14:foregroundMark x1="1625" y1="37945" x2="1625" y2="37945"/>
                          <a14:foregroundMark x1="4063" y1="77866" x2="4063" y2="77866"/>
                          <a14:foregroundMark x1="1375" y1="37945" x2="2438" y2="26087"/>
                          <a14:foregroundMark x1="5125" y1="14229" x2="8375" y2="4941"/>
                          <a14:foregroundMark x1="1375" y1="37154" x2="1375" y2="54941"/>
                          <a14:foregroundMark x1="1125" y1="60870" x2="3500" y2="77866"/>
                          <a14:foregroundMark x1="4063" y1="78656" x2="8625" y2="91502"/>
                          <a14:foregroundMark x1="9688" y1="94862" x2="14563" y2="96443"/>
                          <a14:foregroundMark x1="24188" y1="87945" x2="18813" y2="96443"/>
                          <a14:foregroundMark x1="33875" y1="70158" x2="75750" y2="68577"/>
                          <a14:foregroundMark x1="22457" y1="17576" x2="16891" y2="6061"/>
                          <a14:backgroundMark x1="4625" y1="5731" x2="1125" y2="16008"/>
                          <a14:backgroundMark x1="36000" y1="96443" x2="10250" y2="98221"/>
                          <a14:backgroundMark x1="3813" y1="2372" x2="19125" y2="593"/>
                          <a14:backgroundMark x1="1375" y1="81225" x2="313" y2="50791"/>
                        </a14:backgroundRemoval>
                      </a14:imgEffect>
                    </a14:imgLayer>
                  </a14:imgProps>
                </a:ext>
                <a:ext uri="{28A0092B-C50C-407E-A947-70E740481C1C}">
                  <a14:useLocalDpi xmlns:a14="http://schemas.microsoft.com/office/drawing/2010/main" val="0"/>
                </a:ext>
              </a:extLst>
            </a:blip>
            <a:srcRect/>
            <a:stretch>
              <a:fillRect/>
            </a:stretch>
          </p:blipFill>
          <p:spPr bwMode="auto">
            <a:xfrm>
              <a:off x="2233238" y="1951337"/>
              <a:ext cx="3212356" cy="1017006"/>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a:extLst>
                <a:ext uri="{FF2B5EF4-FFF2-40B4-BE49-F238E27FC236}">
                  <a16:creationId xmlns:a16="http://schemas.microsoft.com/office/drawing/2014/main" id="{31E3E4FD-E76E-4F52-B53E-70C3621A0500}"/>
                </a:ext>
              </a:extLst>
            </p:cNvPr>
            <p:cNvSpPr/>
            <p:nvPr/>
          </p:nvSpPr>
          <p:spPr>
            <a:xfrm>
              <a:off x="2267744" y="1949570"/>
              <a:ext cx="932656" cy="983411"/>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937467D4-CA06-464E-9A94-7549C4DF237D}"/>
              </a:ext>
            </a:extLst>
          </p:cNvPr>
          <p:cNvSpPr/>
          <p:nvPr/>
        </p:nvSpPr>
        <p:spPr>
          <a:xfrm>
            <a:off x="203200" y="1211532"/>
            <a:ext cx="4622997" cy="646331"/>
          </a:xfrm>
          <a:prstGeom prst="rect">
            <a:avLst/>
          </a:prstGeom>
        </p:spPr>
        <p:txBody>
          <a:bodyPr wrap="none">
            <a:spAutoFit/>
          </a:bodyPr>
          <a:lstStyle/>
          <a:p>
            <a:r>
              <a:rPr lang="en-GB" sz="3600" b="1" dirty="0">
                <a:solidFill>
                  <a:srgbClr val="000000"/>
                </a:solidFill>
                <a:latin typeface="proxima-nova"/>
              </a:rPr>
              <a:t>The meaning of culture</a:t>
            </a:r>
            <a:endParaRPr lang="en-GB" sz="3600" b="0" i="0" dirty="0">
              <a:solidFill>
                <a:srgbClr val="000000"/>
              </a:solidFill>
              <a:effectLst/>
              <a:latin typeface="proxima-nova"/>
            </a:endParaRPr>
          </a:p>
        </p:txBody>
      </p:sp>
      <p:cxnSp>
        <p:nvCxnSpPr>
          <p:cNvPr id="4" name="Straight Connector 3">
            <a:extLst>
              <a:ext uri="{FF2B5EF4-FFF2-40B4-BE49-F238E27FC236}">
                <a16:creationId xmlns:a16="http://schemas.microsoft.com/office/drawing/2014/main" id="{A875DA88-2B23-4630-B80F-E9FACCE7A8E8}"/>
              </a:ext>
            </a:extLst>
          </p:cNvPr>
          <p:cNvCxnSpPr/>
          <p:nvPr/>
        </p:nvCxnSpPr>
        <p:spPr>
          <a:xfrm>
            <a:off x="169574" y="1857863"/>
            <a:ext cx="506412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FE08732-B644-CD0D-83B9-50A5F1F420B3}"/>
              </a:ext>
            </a:extLst>
          </p:cNvPr>
          <p:cNvSpPr txBox="1"/>
          <p:nvPr/>
        </p:nvSpPr>
        <p:spPr>
          <a:xfrm>
            <a:off x="203200" y="2424930"/>
            <a:ext cx="7512977" cy="523220"/>
          </a:xfrm>
          <a:prstGeom prst="rect">
            <a:avLst/>
          </a:prstGeom>
          <a:noFill/>
        </p:spPr>
        <p:txBody>
          <a:bodyPr wrap="square">
            <a:spAutoFit/>
          </a:bodyPr>
          <a:lstStyle/>
          <a:p>
            <a:r>
              <a:rPr lang="en-US" sz="2800" b="0" i="0" dirty="0" err="1">
                <a:solidFill>
                  <a:srgbClr val="1F1F1F"/>
                </a:solidFill>
                <a:effectLst/>
                <a:latin typeface="proxima-nova"/>
              </a:rPr>
              <a:t>Behaviours</a:t>
            </a:r>
            <a:r>
              <a:rPr lang="en-US" sz="2800" b="0" i="0" dirty="0">
                <a:solidFill>
                  <a:srgbClr val="1F1F1F"/>
                </a:solidFill>
                <a:effectLst/>
                <a:latin typeface="proxima-nova"/>
              </a:rPr>
              <a:t> of a society that form a way of life</a:t>
            </a:r>
            <a:endParaRPr lang="en-GB" sz="2800" dirty="0"/>
          </a:p>
        </p:txBody>
      </p:sp>
      <p:sp>
        <p:nvSpPr>
          <p:cNvPr id="9" name="TextBox 8">
            <a:extLst>
              <a:ext uri="{FF2B5EF4-FFF2-40B4-BE49-F238E27FC236}">
                <a16:creationId xmlns:a16="http://schemas.microsoft.com/office/drawing/2014/main" id="{ED293AD4-6C2E-32A4-64E2-20F162BA8F20}"/>
              </a:ext>
            </a:extLst>
          </p:cNvPr>
          <p:cNvSpPr txBox="1"/>
          <p:nvPr/>
        </p:nvSpPr>
        <p:spPr>
          <a:xfrm>
            <a:off x="203200" y="3334339"/>
            <a:ext cx="11437420" cy="954107"/>
          </a:xfrm>
          <a:prstGeom prst="rect">
            <a:avLst/>
          </a:prstGeom>
          <a:noFill/>
        </p:spPr>
        <p:txBody>
          <a:bodyPr wrap="square">
            <a:spAutoFit/>
          </a:bodyPr>
          <a:lstStyle/>
          <a:p>
            <a:r>
              <a:rPr lang="en-US" sz="2800" dirty="0">
                <a:solidFill>
                  <a:srgbClr val="1F1F1F"/>
                </a:solidFill>
                <a:latin typeface="proxima-nova"/>
              </a:rPr>
              <a:t>T</a:t>
            </a:r>
            <a:r>
              <a:rPr lang="en-US" sz="2800" b="0" i="0" dirty="0">
                <a:solidFill>
                  <a:srgbClr val="1F1F1F"/>
                </a:solidFill>
                <a:effectLst/>
                <a:latin typeface="proxima-nova"/>
              </a:rPr>
              <a:t>he way we speak, the traditions we have and the knowledge and beliefs that are communicated or passed down from one generation to another.</a:t>
            </a:r>
            <a:endParaRPr lang="en-GB" sz="2800" dirty="0"/>
          </a:p>
        </p:txBody>
      </p:sp>
    </p:spTree>
    <p:extLst>
      <p:ext uri="{BB962C8B-B14F-4D97-AF65-F5344CB8AC3E}">
        <p14:creationId xmlns:p14="http://schemas.microsoft.com/office/powerpoint/2010/main" val="174324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9ACD63-69DF-40A5-98AF-474D7C64DCFC}"/>
              </a:ext>
            </a:extLst>
          </p:cNvPr>
          <p:cNvSpPr txBox="1"/>
          <p:nvPr/>
        </p:nvSpPr>
        <p:spPr>
          <a:xfrm>
            <a:off x="102548" y="197582"/>
            <a:ext cx="12089452" cy="769441"/>
          </a:xfrm>
          <a:prstGeom prst="rect">
            <a:avLst/>
          </a:prstGeom>
          <a:noFill/>
        </p:spPr>
        <p:txBody>
          <a:bodyPr wrap="square" rtlCol="0">
            <a:spAutoFit/>
          </a:bodyPr>
          <a:lstStyle/>
          <a:p>
            <a:r>
              <a:rPr lang="en-GB" sz="4400" b="1" dirty="0">
                <a:latin typeface="Tw Cen MT" panose="020B0602020104020603" pitchFamily="34" charset="0"/>
              </a:rPr>
              <a:t>Core Content Overview </a:t>
            </a:r>
            <a:r>
              <a:rPr lang="en-GB" sz="4400" b="1" dirty="0">
                <a:latin typeface="Tw Cen MT" panose="020B0602020104020603" pitchFamily="34" charset="0"/>
                <a:sym typeface="Wingdings" panose="05000000000000000000" pitchFamily="2" charset="2"/>
              </a:rPr>
              <a:t> </a:t>
            </a:r>
            <a:r>
              <a:rPr lang="en-GB" sz="3600" b="1" spc="-100" dirty="0">
                <a:solidFill>
                  <a:srgbClr val="B4B5E2"/>
                </a:solidFill>
                <a:latin typeface="Tw Cen MT" panose="020B0602020104020603" pitchFamily="34" charset="0"/>
                <a:sym typeface="Wingdings" panose="05000000000000000000" pitchFamily="2" charset="2"/>
              </a:rPr>
              <a:t>Professional Behaviours (TS8)</a:t>
            </a:r>
            <a:endParaRPr lang="en-GB" sz="3600" b="1" spc="-100" dirty="0">
              <a:solidFill>
                <a:srgbClr val="B4B5E2"/>
              </a:solidFill>
              <a:latin typeface="Tw Cen MT" panose="020B0602020104020603" pitchFamily="34" charset="0"/>
            </a:endParaRPr>
          </a:p>
        </p:txBody>
      </p:sp>
      <p:cxnSp>
        <p:nvCxnSpPr>
          <p:cNvPr id="6" name="Straight Connector 5">
            <a:extLst>
              <a:ext uri="{FF2B5EF4-FFF2-40B4-BE49-F238E27FC236}">
                <a16:creationId xmlns:a16="http://schemas.microsoft.com/office/drawing/2014/main" id="{DB4D8E4F-D2F1-4935-9153-7D8AFE5D8833}"/>
              </a:ext>
            </a:extLst>
          </p:cNvPr>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4">
            <a:extLst>
              <a:ext uri="{FF2B5EF4-FFF2-40B4-BE49-F238E27FC236}">
                <a16:creationId xmlns:a16="http://schemas.microsoft.com/office/drawing/2014/main" id="{3AFD7B8E-642B-4936-BE8C-E5CD42BA3AB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0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descr="http://www.clipartbest.com/cliparts/dT7/Mo6/dT7Mo6LT9.png">
            <a:extLst>
              <a:ext uri="{FF2B5EF4-FFF2-40B4-BE49-F238E27FC236}">
                <a16:creationId xmlns:a16="http://schemas.microsoft.com/office/drawing/2014/main" id="{A788A0B2-0D68-40BC-96B1-35AC54C9F71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3074758" y="-102810"/>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clipartbest.com/cliparts/dT7/Mo6/dT7Mo6LT9.png">
            <a:extLst>
              <a:ext uri="{FF2B5EF4-FFF2-40B4-BE49-F238E27FC236}">
                <a16:creationId xmlns:a16="http://schemas.microsoft.com/office/drawing/2014/main" id="{34DCCE36-2010-4ABE-A81B-B33647903750}"/>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457289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www.clipartbest.com/cliparts/dT7/Mo6/dT7Mo6LT9.png">
            <a:extLst>
              <a:ext uri="{FF2B5EF4-FFF2-40B4-BE49-F238E27FC236}">
                <a16:creationId xmlns:a16="http://schemas.microsoft.com/office/drawing/2014/main" id="{ECFBB245-046A-4B32-9084-66CB081FC015}"/>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6071038" y="-113668"/>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www.clipartbest.com/cliparts/dT7/Mo6/dT7Mo6LT9.png">
            <a:extLst>
              <a:ext uri="{FF2B5EF4-FFF2-40B4-BE49-F238E27FC236}">
                <a16:creationId xmlns:a16="http://schemas.microsoft.com/office/drawing/2014/main" id="{F3A8A954-8386-4E47-B733-7FE4F33DBEE2}"/>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569178" y="-112727"/>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www.clipartbest.com/cliparts/dT7/Mo6/dT7Mo6LT9.png">
            <a:extLst>
              <a:ext uri="{FF2B5EF4-FFF2-40B4-BE49-F238E27FC236}">
                <a16:creationId xmlns:a16="http://schemas.microsoft.com/office/drawing/2014/main" id="{0C143E22-8BEF-4F10-A471-52F4F2214AC4}"/>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78470" y="-81094"/>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www.clipartbest.com/cliparts/dT7/Mo6/dT7Mo6LT9.png">
            <a:extLst>
              <a:ext uri="{FF2B5EF4-FFF2-40B4-BE49-F238E27FC236}">
                <a16:creationId xmlns:a16="http://schemas.microsoft.com/office/drawing/2014/main" id="{07FB34FD-25BF-4417-B49E-35D9E508E43C}"/>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1576610" y="-91952"/>
            <a:ext cx="1586139" cy="10911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www.clipartbest.com/cliparts/dT7/Mo6/dT7Mo6LT9.png">
            <a:extLst>
              <a:ext uri="{FF2B5EF4-FFF2-40B4-BE49-F238E27FC236}">
                <a16:creationId xmlns:a16="http://schemas.microsoft.com/office/drawing/2014/main" id="{937EB63E-C492-4C6D-8679-B2E7BDA47D21}"/>
              </a:ext>
            </a:extLst>
          </p:cNvPr>
          <p:cNvPicPr>
            <a:picLocks noChangeAspect="1" noChangeArrowheads="1"/>
          </p:cNvPicPr>
          <p:nvPr/>
        </p:nvPicPr>
        <p:blipFill>
          <a:blip r:embed="rId3">
            <a:duotone>
              <a:prstClr val="black"/>
              <a:schemeClr val="accent5">
                <a:tint val="45000"/>
                <a:satMod val="400000"/>
              </a:schemeClr>
            </a:duotone>
            <a:lum bright="60000"/>
            <a:extLst>
              <a:ext uri="{28A0092B-C50C-407E-A947-70E740481C1C}">
                <a14:useLocalDpi xmlns:a14="http://schemas.microsoft.com/office/drawing/2010/main" val="0"/>
              </a:ext>
            </a:extLst>
          </a:blip>
          <a:srcRect/>
          <a:stretch>
            <a:fillRect/>
          </a:stretch>
        </p:blipFill>
        <p:spPr bwMode="auto">
          <a:xfrm flipH="1">
            <a:off x="9112420" y="-102811"/>
            <a:ext cx="1586139" cy="109110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2068F2D4-EFD6-4A25-8C39-5F8D1BE72706}"/>
              </a:ext>
            </a:extLst>
          </p:cNvPr>
          <p:cNvSpPr/>
          <p:nvPr/>
        </p:nvSpPr>
        <p:spPr>
          <a:xfrm>
            <a:off x="1664609" y="11910"/>
            <a:ext cx="1497780" cy="907200"/>
          </a:xfrm>
          <a:prstGeom prst="rect">
            <a:avLst/>
          </a:prstGeom>
          <a:solidFill>
            <a:srgbClr val="00B0F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D8B7568-55D7-4ED4-B33E-3F779E9E3FC9}"/>
              </a:ext>
            </a:extLst>
          </p:cNvPr>
          <p:cNvSpPr/>
          <p:nvPr/>
        </p:nvSpPr>
        <p:spPr>
          <a:xfrm>
            <a:off x="3111096" y="7484"/>
            <a:ext cx="1500125" cy="90720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AFFFFAC-01F1-462E-8718-A5B04BE9DBDB}"/>
              </a:ext>
            </a:extLst>
          </p:cNvPr>
          <p:cNvSpPr/>
          <p:nvPr/>
        </p:nvSpPr>
        <p:spPr>
          <a:xfrm>
            <a:off x="4614797" y="7484"/>
            <a:ext cx="1519216" cy="907200"/>
          </a:xfrm>
          <a:prstGeom prst="rect">
            <a:avLst/>
          </a:prstGeom>
          <a:solidFill>
            <a:srgbClr val="00B0F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58C2475-F1F9-4F3C-92DD-ACE4DF31F110}"/>
              </a:ext>
            </a:extLst>
          </p:cNvPr>
          <p:cNvSpPr/>
          <p:nvPr/>
        </p:nvSpPr>
        <p:spPr>
          <a:xfrm>
            <a:off x="6130356" y="7484"/>
            <a:ext cx="1483556" cy="907200"/>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2B5362C-EB7A-4766-8C5F-8049B9693729}"/>
              </a:ext>
            </a:extLst>
          </p:cNvPr>
          <p:cNvSpPr/>
          <p:nvPr/>
        </p:nvSpPr>
        <p:spPr>
          <a:xfrm>
            <a:off x="7613913" y="7484"/>
            <a:ext cx="1492278" cy="907200"/>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03B4EBD-68AF-43AB-9F9F-177B3A5C87C9}"/>
              </a:ext>
            </a:extLst>
          </p:cNvPr>
          <p:cNvSpPr/>
          <p:nvPr/>
        </p:nvSpPr>
        <p:spPr>
          <a:xfrm>
            <a:off x="9143382" y="7484"/>
            <a:ext cx="1548947" cy="907200"/>
          </a:xfrm>
          <a:prstGeom prst="rect">
            <a:avLst/>
          </a:prstGeom>
          <a:solidFill>
            <a:srgbClr val="00B0F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9" descr="Inspiring Teachers">
            <a:hlinkClick r:id="rId4"/>
            <a:extLst>
              <a:ext uri="{FF2B5EF4-FFF2-40B4-BE49-F238E27FC236}">
                <a16:creationId xmlns:a16="http://schemas.microsoft.com/office/drawing/2014/main" id="{50287CAE-F2C6-4AB6-BAA5-9D299178EA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678" y="240355"/>
            <a:ext cx="1512168" cy="1134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 name="Picture 14">
            <a:extLst>
              <a:ext uri="{FF2B5EF4-FFF2-40B4-BE49-F238E27FC236}">
                <a16:creationId xmlns:a16="http://schemas.microsoft.com/office/drawing/2014/main" id="{7E02B04C-375D-4599-A997-EDEA1A2C866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00800"/>
            <a:ext cx="1219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Group 33">
            <a:extLst>
              <a:ext uri="{FF2B5EF4-FFF2-40B4-BE49-F238E27FC236}">
                <a16:creationId xmlns:a16="http://schemas.microsoft.com/office/drawing/2014/main" id="{AA8915E0-E7CB-48BC-9A79-9380A0759574}"/>
              </a:ext>
            </a:extLst>
          </p:cNvPr>
          <p:cNvGrpSpPr/>
          <p:nvPr/>
        </p:nvGrpSpPr>
        <p:grpSpPr>
          <a:xfrm>
            <a:off x="9731228" y="6013421"/>
            <a:ext cx="2163743" cy="686214"/>
            <a:chOff x="2233238" y="1949570"/>
            <a:chExt cx="3212356" cy="1018773"/>
          </a:xfrm>
          <a:effectLst>
            <a:outerShdw blurRad="292100" dist="139700" dir="2700000" algn="ctr" rotWithShape="0">
              <a:srgbClr val="000000">
                <a:alpha val="65000"/>
              </a:srgbClr>
            </a:outerShdw>
          </a:effectLst>
        </p:grpSpPr>
        <p:pic>
          <p:nvPicPr>
            <p:cNvPr id="35" name="Picture 11" descr="http://1.bp.blogspot.com/-6MgFT7t5VY0/VH7wkOGA5FI/AAAAAAAAABM/tJKe1ejkG8I/s1600/CTTP%2Blogo_CAPSit.jpg">
              <a:extLst>
                <a:ext uri="{FF2B5EF4-FFF2-40B4-BE49-F238E27FC236}">
                  <a16:creationId xmlns:a16="http://schemas.microsoft.com/office/drawing/2014/main" id="{7ED750FE-980E-43A8-856B-AFA2C9DF5E0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8375" y1="45850" x2="97688" y2="44269"/>
                          <a14:foregroundMark x1="91813" y1="68972" x2="10313" y2="79842"/>
                          <a14:foregroundMark x1="8375" y1="22530" x2="95250" y2="31818"/>
                          <a14:foregroundMark x1="95750" y1="75296" x2="53500" y2="79842"/>
                          <a14:foregroundMark x1="17688" y1="8498" x2="4938" y2="50395"/>
                          <a14:foregroundMark x1="8875" y1="76680" x2="3938" y2="45850"/>
                          <a14:foregroundMark x1="12812" y1="10079" x2="9375" y2="14822"/>
                          <a14:foregroundMark x1="10813" y1="73715" x2="22125" y2="70553"/>
                          <a14:foregroundMark x1="9813" y1="89130" x2="15750" y2="95455"/>
                          <a14:foregroundMark x1="17688" y1="93874" x2="23563" y2="83004"/>
                          <a14:foregroundMark x1="4063" y1="18577" x2="4063" y2="18577"/>
                          <a14:foregroundMark x1="9188" y1="5731" x2="9188" y2="5731"/>
                          <a14:foregroundMark x1="1125" y1="58300" x2="1125" y2="58300"/>
                          <a14:foregroundMark x1="1625" y1="37945" x2="1625" y2="37945"/>
                          <a14:foregroundMark x1="4063" y1="77866" x2="4063" y2="77866"/>
                          <a14:foregroundMark x1="1375" y1="37945" x2="2438" y2="26087"/>
                          <a14:foregroundMark x1="5125" y1="14229" x2="8375" y2="4941"/>
                          <a14:foregroundMark x1="1375" y1="37154" x2="1375" y2="54941"/>
                          <a14:foregroundMark x1="1125" y1="60870" x2="3500" y2="77866"/>
                          <a14:foregroundMark x1="4063" y1="78656" x2="8625" y2="91502"/>
                          <a14:foregroundMark x1="9688" y1="94862" x2="14563" y2="96443"/>
                          <a14:foregroundMark x1="24188" y1="87945" x2="18813" y2="96443"/>
                          <a14:foregroundMark x1="33875" y1="70158" x2="75750" y2="68577"/>
                          <a14:foregroundMark x1="22457" y1="17576" x2="16891" y2="6061"/>
                          <a14:backgroundMark x1="4625" y1="5731" x2="1125" y2="16008"/>
                          <a14:backgroundMark x1="36000" y1="96443" x2="10250" y2="98221"/>
                          <a14:backgroundMark x1="3813" y1="2372" x2="19125" y2="593"/>
                          <a14:backgroundMark x1="1375" y1="81225" x2="313" y2="50791"/>
                        </a14:backgroundRemoval>
                      </a14:imgEffect>
                    </a14:imgLayer>
                  </a14:imgProps>
                </a:ext>
                <a:ext uri="{28A0092B-C50C-407E-A947-70E740481C1C}">
                  <a14:useLocalDpi xmlns:a14="http://schemas.microsoft.com/office/drawing/2010/main" val="0"/>
                </a:ext>
              </a:extLst>
            </a:blip>
            <a:srcRect/>
            <a:stretch>
              <a:fillRect/>
            </a:stretch>
          </p:blipFill>
          <p:spPr bwMode="auto">
            <a:xfrm>
              <a:off x="2233238" y="1951337"/>
              <a:ext cx="3212356" cy="1017006"/>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a:extLst>
                <a:ext uri="{FF2B5EF4-FFF2-40B4-BE49-F238E27FC236}">
                  <a16:creationId xmlns:a16="http://schemas.microsoft.com/office/drawing/2014/main" id="{31E3E4FD-E76E-4F52-B53E-70C3621A0500}"/>
                </a:ext>
              </a:extLst>
            </p:cNvPr>
            <p:cNvSpPr/>
            <p:nvPr/>
          </p:nvSpPr>
          <p:spPr>
            <a:xfrm>
              <a:off x="2267744" y="1949570"/>
              <a:ext cx="932656" cy="983411"/>
            </a:xfrm>
            <a:prstGeom prst="ellipse">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Rectangle 36">
            <a:extLst>
              <a:ext uri="{FF2B5EF4-FFF2-40B4-BE49-F238E27FC236}">
                <a16:creationId xmlns:a16="http://schemas.microsoft.com/office/drawing/2014/main" id="{35608AF6-24B1-4AA9-A2D2-4532508C945D}"/>
              </a:ext>
            </a:extLst>
          </p:cNvPr>
          <p:cNvSpPr/>
          <p:nvPr/>
        </p:nvSpPr>
        <p:spPr>
          <a:xfrm>
            <a:off x="203200" y="1211532"/>
            <a:ext cx="4797339" cy="646331"/>
          </a:xfrm>
          <a:prstGeom prst="rect">
            <a:avLst/>
          </a:prstGeom>
        </p:spPr>
        <p:txBody>
          <a:bodyPr wrap="none">
            <a:spAutoFit/>
          </a:bodyPr>
          <a:lstStyle/>
          <a:p>
            <a:r>
              <a:rPr lang="en-GB" sz="3600" b="1" dirty="0"/>
              <a:t>What is cultural capital?</a:t>
            </a:r>
            <a:endParaRPr lang="en-GB" sz="3600" dirty="0"/>
          </a:p>
        </p:txBody>
      </p:sp>
      <p:cxnSp>
        <p:nvCxnSpPr>
          <p:cNvPr id="38" name="Straight Connector 37">
            <a:extLst>
              <a:ext uri="{FF2B5EF4-FFF2-40B4-BE49-F238E27FC236}">
                <a16:creationId xmlns:a16="http://schemas.microsoft.com/office/drawing/2014/main" id="{BBA49A05-1D8B-4846-B3CE-C60DE2ACAA1B}"/>
              </a:ext>
            </a:extLst>
          </p:cNvPr>
          <p:cNvCxnSpPr/>
          <p:nvPr/>
        </p:nvCxnSpPr>
        <p:spPr>
          <a:xfrm>
            <a:off x="169574" y="1857863"/>
            <a:ext cx="506412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B16DD6FC-AEE5-42D7-BDE8-58188626C06B}"/>
              </a:ext>
            </a:extLst>
          </p:cNvPr>
          <p:cNvSpPr/>
          <p:nvPr/>
        </p:nvSpPr>
        <p:spPr>
          <a:xfrm>
            <a:off x="78470" y="3254923"/>
            <a:ext cx="5024452" cy="646331"/>
          </a:xfrm>
          <a:prstGeom prst="rect">
            <a:avLst/>
          </a:prstGeom>
        </p:spPr>
        <p:txBody>
          <a:bodyPr wrap="none">
            <a:spAutoFit/>
          </a:bodyPr>
          <a:lstStyle/>
          <a:p>
            <a:r>
              <a:rPr lang="en-GB" sz="3600" b="1" dirty="0"/>
              <a:t>Who has cultural capital?</a:t>
            </a:r>
            <a:endParaRPr lang="en-GB" sz="3600" dirty="0"/>
          </a:p>
        </p:txBody>
      </p:sp>
      <p:cxnSp>
        <p:nvCxnSpPr>
          <p:cNvPr id="40" name="Straight Connector 39">
            <a:extLst>
              <a:ext uri="{FF2B5EF4-FFF2-40B4-BE49-F238E27FC236}">
                <a16:creationId xmlns:a16="http://schemas.microsoft.com/office/drawing/2014/main" id="{E890F39E-E244-42DA-9F47-595E6FB911D5}"/>
              </a:ext>
            </a:extLst>
          </p:cNvPr>
          <p:cNvCxnSpPr/>
          <p:nvPr/>
        </p:nvCxnSpPr>
        <p:spPr>
          <a:xfrm>
            <a:off x="185254" y="3901254"/>
            <a:ext cx="506412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97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TotalTime>
  <Words>1723</Words>
  <Application>Microsoft Office PowerPoint</Application>
  <PresentationFormat>Widescreen</PresentationFormat>
  <Paragraphs>160</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Helvetica Neue</vt:lpstr>
      <vt:lpstr>proxima-nova</vt:lpstr>
      <vt:lpstr>Tw Cen MT</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Iain Knox</cp:lastModifiedBy>
  <cp:revision>90</cp:revision>
  <dcterms:modified xsi:type="dcterms:W3CDTF">2024-01-21T11:58:26Z</dcterms:modified>
</cp:coreProperties>
</file>